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47B99-7C1C-44E0-A30A-689B6F482024}" type="datetimeFigureOut">
              <a:rPr lang="nl-BE" smtClean="0"/>
              <a:t>15/02/2018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28BE-B77D-4930-83F6-F79FBE96215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5263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47B99-7C1C-44E0-A30A-689B6F482024}" type="datetimeFigureOut">
              <a:rPr lang="nl-BE" smtClean="0"/>
              <a:t>15/02/2018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28BE-B77D-4930-83F6-F79FBE96215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2010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47B99-7C1C-44E0-A30A-689B6F482024}" type="datetimeFigureOut">
              <a:rPr lang="nl-BE" smtClean="0"/>
              <a:t>15/02/2018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28BE-B77D-4930-83F6-F79FBE96215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488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47B99-7C1C-44E0-A30A-689B6F482024}" type="datetimeFigureOut">
              <a:rPr lang="nl-BE" smtClean="0"/>
              <a:t>15/02/2018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28BE-B77D-4930-83F6-F79FBE96215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6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47B99-7C1C-44E0-A30A-689B6F482024}" type="datetimeFigureOut">
              <a:rPr lang="nl-BE" smtClean="0"/>
              <a:t>15/02/2018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28BE-B77D-4930-83F6-F79FBE96215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4937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47B99-7C1C-44E0-A30A-689B6F482024}" type="datetimeFigureOut">
              <a:rPr lang="nl-BE" smtClean="0"/>
              <a:t>15/02/2018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28BE-B77D-4930-83F6-F79FBE96215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877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47B99-7C1C-44E0-A30A-689B6F482024}" type="datetimeFigureOut">
              <a:rPr lang="nl-BE" smtClean="0"/>
              <a:t>15/02/2018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28BE-B77D-4930-83F6-F79FBE96215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3947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47B99-7C1C-44E0-A30A-689B6F482024}" type="datetimeFigureOut">
              <a:rPr lang="nl-BE" smtClean="0"/>
              <a:t>15/02/2018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28BE-B77D-4930-83F6-F79FBE96215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36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47B99-7C1C-44E0-A30A-689B6F482024}" type="datetimeFigureOut">
              <a:rPr lang="nl-BE" smtClean="0"/>
              <a:t>15/02/2018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28BE-B77D-4930-83F6-F79FBE96215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441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47B99-7C1C-44E0-A30A-689B6F482024}" type="datetimeFigureOut">
              <a:rPr lang="nl-BE" smtClean="0"/>
              <a:t>15/02/2018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28BE-B77D-4930-83F6-F79FBE96215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1130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47B99-7C1C-44E0-A30A-689B6F482024}" type="datetimeFigureOut">
              <a:rPr lang="nl-BE" smtClean="0"/>
              <a:t>15/02/2018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28BE-B77D-4930-83F6-F79FBE96215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015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47B99-7C1C-44E0-A30A-689B6F482024}" type="datetimeFigureOut">
              <a:rPr lang="nl-BE" smtClean="0"/>
              <a:t>15/02/2018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128BE-B77D-4930-83F6-F79FBE96215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67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6.png"/><Relationship Id="rId7" Type="http://schemas.openxmlformats.org/officeDocument/2006/relationships/image" Target="../media/image7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Relationship Id="rId9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6.png"/><Relationship Id="rId7" Type="http://schemas.openxmlformats.org/officeDocument/2006/relationships/image" Target="../media/image7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.JPG"/><Relationship Id="rId5" Type="http://schemas.openxmlformats.org/officeDocument/2006/relationships/image" Target="../media/image9.png"/><Relationship Id="rId10" Type="http://schemas.openxmlformats.org/officeDocument/2006/relationships/image" Target="../media/image11.jpeg"/><Relationship Id="rId4" Type="http://schemas.openxmlformats.org/officeDocument/2006/relationships/image" Target="../media/image8.jpeg"/><Relationship Id="rId9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Voorraadbeheer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BE" sz="4400" dirty="0" err="1" smtClean="0"/>
              <a:t>Hardwaresetup</a:t>
            </a:r>
            <a:endParaRPr lang="nl-BE" sz="4400" dirty="0"/>
          </a:p>
        </p:txBody>
      </p:sp>
    </p:spTree>
    <p:extLst>
      <p:ext uri="{BB962C8B-B14F-4D97-AF65-F5344CB8AC3E}">
        <p14:creationId xmlns:p14="http://schemas.microsoft.com/office/powerpoint/2010/main" val="1306778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Systeem componenten</a:t>
            </a:r>
            <a:endParaRPr lang="nl-BE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60826"/>
            <a:ext cx="863037" cy="863037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951" y="3244024"/>
            <a:ext cx="1845427" cy="18454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639" y="3067381"/>
            <a:ext cx="2315095" cy="23150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500" y="3266902"/>
            <a:ext cx="900772" cy="533832"/>
          </a:xfrm>
          <a:prstGeom prst="rect">
            <a:avLst/>
          </a:prstGeom>
        </p:spPr>
      </p:pic>
      <p:pic>
        <p:nvPicPr>
          <p:cNvPr id="14" name="Content Placeholder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91" y="3951822"/>
            <a:ext cx="863037" cy="863037"/>
          </a:xfrm>
          <a:prstGeom prst="rect">
            <a:avLst/>
          </a:prstGeom>
        </p:spPr>
      </p:pic>
      <p:pic>
        <p:nvPicPr>
          <p:cNvPr id="15" name="Content Placeholder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72" y="5382476"/>
            <a:ext cx="863037" cy="863037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1978328" y="2926080"/>
            <a:ext cx="1953592" cy="68164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240843" y="4383340"/>
            <a:ext cx="1818539" cy="5842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978328" y="4998011"/>
            <a:ext cx="2148581" cy="75439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441412" y="4080029"/>
            <a:ext cx="3112193" cy="15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3556" y="1893830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Location</a:t>
            </a:r>
            <a:r>
              <a:rPr lang="nl-BE" dirty="0" smtClean="0"/>
              <a:t> </a:t>
            </a:r>
            <a:r>
              <a:rPr lang="nl-BE" dirty="0" err="1" smtClean="0"/>
              <a:t>Anchors</a:t>
            </a:r>
            <a:endParaRPr lang="nl-BE" dirty="0"/>
          </a:p>
        </p:txBody>
      </p:sp>
      <p:sp>
        <p:nvSpPr>
          <p:cNvPr id="27" name="TextBox 26"/>
          <p:cNvSpPr txBox="1"/>
          <p:nvPr/>
        </p:nvSpPr>
        <p:spPr>
          <a:xfrm>
            <a:off x="4456951" y="2331360"/>
            <a:ext cx="1898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Drone + controller</a:t>
            </a:r>
            <a:endParaRPr lang="nl-BE" dirty="0"/>
          </a:p>
        </p:txBody>
      </p:sp>
      <p:sp>
        <p:nvSpPr>
          <p:cNvPr id="28" name="TextBox 27"/>
          <p:cNvSpPr txBox="1"/>
          <p:nvPr/>
        </p:nvSpPr>
        <p:spPr>
          <a:xfrm>
            <a:off x="9901176" y="2376160"/>
            <a:ext cx="165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Server + wifi AP</a:t>
            </a:r>
            <a:endParaRPr lang="nl-BE" dirty="0"/>
          </a:p>
        </p:txBody>
      </p:sp>
      <p:sp>
        <p:nvSpPr>
          <p:cNvPr id="29" name="TextBox 28"/>
          <p:cNvSpPr txBox="1"/>
          <p:nvPr/>
        </p:nvSpPr>
        <p:spPr>
          <a:xfrm rot="1068926">
            <a:off x="2692448" y="3009933"/>
            <a:ext cx="681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smtClean="0"/>
              <a:t>UWB</a:t>
            </a:r>
            <a:endParaRPr lang="nl-BE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870303" y="4114731"/>
            <a:ext cx="681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smtClean="0"/>
              <a:t>UWB</a:t>
            </a:r>
            <a:endParaRPr lang="nl-BE" sz="1400" dirty="0"/>
          </a:p>
        </p:txBody>
      </p:sp>
      <p:sp>
        <p:nvSpPr>
          <p:cNvPr id="31" name="TextBox 30"/>
          <p:cNvSpPr txBox="1"/>
          <p:nvPr/>
        </p:nvSpPr>
        <p:spPr>
          <a:xfrm rot="20522304">
            <a:off x="2711796" y="5044235"/>
            <a:ext cx="681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smtClean="0"/>
              <a:t>UWB</a:t>
            </a:r>
            <a:endParaRPr lang="nl-BE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2330007" y="6245513"/>
            <a:ext cx="1796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Afstandsbepaling</a:t>
            </a:r>
            <a:endParaRPr lang="nl-BE" dirty="0"/>
          </a:p>
        </p:txBody>
      </p:sp>
      <p:sp>
        <p:nvSpPr>
          <p:cNvPr id="33" name="TextBox 32"/>
          <p:cNvSpPr txBox="1"/>
          <p:nvPr/>
        </p:nvSpPr>
        <p:spPr>
          <a:xfrm>
            <a:off x="7067221" y="4355304"/>
            <a:ext cx="186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Routebeschrijving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8833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Dronecontroller: detail</a:t>
            </a:r>
            <a:endParaRPr lang="nl-B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651" y="1966125"/>
            <a:ext cx="2532168" cy="16881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679" y="4877042"/>
            <a:ext cx="1377315" cy="118055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73731" y="1966125"/>
            <a:ext cx="4322618" cy="4788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xtBox 8"/>
          <p:cNvSpPr txBox="1"/>
          <p:nvPr/>
        </p:nvSpPr>
        <p:spPr>
          <a:xfrm>
            <a:off x="5532897" y="1596793"/>
            <a:ext cx="11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Controller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4029114" y="3656057"/>
            <a:ext cx="1669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i="1" dirty="0" err="1" smtClean="0"/>
              <a:t>Raspberry</a:t>
            </a:r>
            <a:r>
              <a:rPr lang="nl-BE" sz="1400" i="1" dirty="0" smtClean="0"/>
              <a:t> PI Zero W</a:t>
            </a:r>
            <a:endParaRPr lang="nl-BE" sz="1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4261991" y="6023027"/>
            <a:ext cx="1753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i="1" dirty="0" err="1" smtClean="0"/>
              <a:t>Decawave</a:t>
            </a:r>
            <a:r>
              <a:rPr lang="nl-BE" sz="1400" i="1" dirty="0" smtClean="0"/>
              <a:t> DWM1001</a:t>
            </a:r>
            <a:endParaRPr lang="nl-BE" sz="14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4810487" y="413969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200" dirty="0" smtClean="0"/>
              <a:t>+</a:t>
            </a:r>
            <a:endParaRPr lang="nl-BE" sz="32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46316" y="3805405"/>
            <a:ext cx="9599" cy="105136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46176" y="4113969"/>
            <a:ext cx="936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smtClean="0"/>
              <a:t>I2C/TWI</a:t>
            </a:r>
            <a:endParaRPr lang="nl-BE" sz="14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900" y="2504197"/>
            <a:ext cx="925270" cy="925270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H="1">
            <a:off x="6527819" y="3059084"/>
            <a:ext cx="4216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520115" y="2684447"/>
            <a:ext cx="936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smtClean="0"/>
              <a:t>Power</a:t>
            </a:r>
            <a:endParaRPr lang="nl-BE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7104832" y="4630196"/>
            <a:ext cx="1091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/>
              <a:t>LIPO </a:t>
            </a:r>
            <a:r>
              <a:rPr lang="nl-BE" sz="1400" dirty="0" err="1" smtClean="0"/>
              <a:t>Battery</a:t>
            </a:r>
            <a:endParaRPr lang="nl-BE" sz="14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7522847" y="3591005"/>
            <a:ext cx="2243" cy="763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306950" y="5070764"/>
            <a:ext cx="734600" cy="342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93211" y="3273444"/>
            <a:ext cx="12426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i="1" dirty="0" err="1"/>
              <a:t>LiPo</a:t>
            </a:r>
            <a:r>
              <a:rPr lang="nl-BE" sz="1000" i="1" dirty="0"/>
              <a:t> SHIM/Zero </a:t>
            </a:r>
            <a:r>
              <a:rPr lang="nl-BE" sz="1000" i="1" dirty="0" err="1"/>
              <a:t>Lipo</a:t>
            </a:r>
            <a:endParaRPr lang="nl-BE" sz="1000" i="1" dirty="0"/>
          </a:p>
        </p:txBody>
      </p:sp>
    </p:spTree>
    <p:extLst>
      <p:ext uri="{BB962C8B-B14F-4D97-AF65-F5344CB8AC3E}">
        <p14:creationId xmlns:p14="http://schemas.microsoft.com/office/powerpoint/2010/main" val="3296441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Dronecontroller: detail</a:t>
            </a:r>
            <a:endParaRPr lang="nl-B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651" y="1966125"/>
            <a:ext cx="2532168" cy="16881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679" y="4877042"/>
            <a:ext cx="1377315" cy="11805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2" y="2087891"/>
            <a:ext cx="2077047" cy="115300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73731" y="1966125"/>
            <a:ext cx="4322618" cy="4788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xtBox 8"/>
          <p:cNvSpPr txBox="1"/>
          <p:nvPr/>
        </p:nvSpPr>
        <p:spPr>
          <a:xfrm>
            <a:off x="5532897" y="1596793"/>
            <a:ext cx="11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Controller</a:t>
            </a:r>
            <a:endParaRPr lang="nl-BE" dirty="0"/>
          </a:p>
        </p:txBody>
      </p:sp>
      <p:sp>
        <p:nvSpPr>
          <p:cNvPr id="12" name="TextBox 11"/>
          <p:cNvSpPr txBox="1"/>
          <p:nvPr/>
        </p:nvSpPr>
        <p:spPr>
          <a:xfrm>
            <a:off x="4810487" y="413969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200" dirty="0" smtClean="0"/>
              <a:t>+</a:t>
            </a:r>
            <a:endParaRPr lang="nl-BE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0" y="1587015"/>
            <a:ext cx="76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Drone</a:t>
            </a:r>
            <a:endParaRPr lang="nl-BE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601884" y="3059084"/>
            <a:ext cx="1527006" cy="2493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785" y="2632283"/>
            <a:ext cx="478433" cy="28353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274" y="2608461"/>
            <a:ext cx="350372" cy="35037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164382" y="2474309"/>
            <a:ext cx="343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200" dirty="0" smtClean="0"/>
              <a:t>/</a:t>
            </a:r>
            <a:endParaRPr lang="nl-BE" sz="32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46316" y="3805405"/>
            <a:ext cx="9599" cy="105136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46176" y="4113969"/>
            <a:ext cx="936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smtClean="0"/>
              <a:t>I2C/TWI</a:t>
            </a:r>
            <a:endParaRPr lang="nl-BE" sz="14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900" y="2504197"/>
            <a:ext cx="925270" cy="925270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H="1">
            <a:off x="6527819" y="3059084"/>
            <a:ext cx="4216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520115" y="2684447"/>
            <a:ext cx="936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smtClean="0"/>
              <a:t>Power</a:t>
            </a:r>
            <a:endParaRPr lang="nl-BE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7104832" y="4630196"/>
            <a:ext cx="1091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/>
              <a:t>LIPO </a:t>
            </a:r>
            <a:r>
              <a:rPr lang="nl-BE" sz="1400" dirty="0" err="1" smtClean="0"/>
              <a:t>Battery</a:t>
            </a:r>
            <a:endParaRPr lang="nl-BE" sz="14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7522847" y="3591005"/>
            <a:ext cx="2243" cy="763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306950" y="5070764"/>
            <a:ext cx="734600" cy="342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29114" y="3656057"/>
            <a:ext cx="1669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i="1" dirty="0" err="1" smtClean="0"/>
              <a:t>Raspberry</a:t>
            </a:r>
            <a:r>
              <a:rPr lang="nl-BE" sz="1400" i="1" dirty="0" smtClean="0"/>
              <a:t> PI Zero W</a:t>
            </a:r>
            <a:endParaRPr lang="nl-BE" sz="14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4261991" y="6023027"/>
            <a:ext cx="1753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i="1" dirty="0" err="1" smtClean="0"/>
              <a:t>Decawave</a:t>
            </a:r>
            <a:r>
              <a:rPr lang="nl-BE" sz="1400" i="1" dirty="0" smtClean="0"/>
              <a:t> DWM1001</a:t>
            </a:r>
            <a:endParaRPr lang="nl-BE" sz="14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6893211" y="3273444"/>
            <a:ext cx="12426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i="1" dirty="0" err="1"/>
              <a:t>LiPo</a:t>
            </a:r>
            <a:r>
              <a:rPr lang="nl-BE" sz="1000" i="1" dirty="0"/>
              <a:t> SHIM/Zero </a:t>
            </a:r>
            <a:r>
              <a:rPr lang="nl-BE" sz="1000" i="1" dirty="0" err="1"/>
              <a:t>Lipo</a:t>
            </a:r>
            <a:endParaRPr lang="nl-BE" sz="1000" i="1" dirty="0"/>
          </a:p>
        </p:txBody>
      </p:sp>
    </p:spTree>
    <p:extLst>
      <p:ext uri="{BB962C8B-B14F-4D97-AF65-F5344CB8AC3E}">
        <p14:creationId xmlns:p14="http://schemas.microsoft.com/office/powerpoint/2010/main" val="1392628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Dronecontroller: detail</a:t>
            </a:r>
            <a:endParaRPr lang="nl-B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651" y="1966125"/>
            <a:ext cx="2532168" cy="16881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679" y="4877042"/>
            <a:ext cx="1377315" cy="11805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2" y="2087891"/>
            <a:ext cx="2077047" cy="115300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73731" y="1966125"/>
            <a:ext cx="4322618" cy="4788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xtBox 8"/>
          <p:cNvSpPr txBox="1"/>
          <p:nvPr/>
        </p:nvSpPr>
        <p:spPr>
          <a:xfrm>
            <a:off x="5532897" y="1596793"/>
            <a:ext cx="11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Controller</a:t>
            </a:r>
            <a:endParaRPr lang="nl-BE" dirty="0"/>
          </a:p>
        </p:txBody>
      </p:sp>
      <p:sp>
        <p:nvSpPr>
          <p:cNvPr id="12" name="TextBox 11"/>
          <p:cNvSpPr txBox="1"/>
          <p:nvPr/>
        </p:nvSpPr>
        <p:spPr>
          <a:xfrm>
            <a:off x="4810487" y="413969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200" dirty="0" smtClean="0"/>
              <a:t>+</a:t>
            </a:r>
            <a:endParaRPr lang="nl-BE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0" y="1587015"/>
            <a:ext cx="76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Drone</a:t>
            </a:r>
            <a:endParaRPr lang="nl-BE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601884" y="3059084"/>
            <a:ext cx="1527006" cy="2493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785" y="2632283"/>
            <a:ext cx="478433" cy="28353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274" y="2608461"/>
            <a:ext cx="350372" cy="35037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164382" y="2474309"/>
            <a:ext cx="343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200" dirty="0" smtClean="0"/>
              <a:t>/</a:t>
            </a:r>
            <a:endParaRPr lang="nl-BE" sz="32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46316" y="3805405"/>
            <a:ext cx="9599" cy="105136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46176" y="4113969"/>
            <a:ext cx="936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smtClean="0"/>
              <a:t>I2C/TWI</a:t>
            </a:r>
            <a:endParaRPr lang="nl-BE" sz="14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900" y="2504197"/>
            <a:ext cx="925270" cy="925270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H="1">
            <a:off x="6527819" y="3059084"/>
            <a:ext cx="4216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520115" y="2684447"/>
            <a:ext cx="936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smtClean="0"/>
              <a:t>Power</a:t>
            </a:r>
            <a:endParaRPr lang="nl-BE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7104832" y="4630196"/>
            <a:ext cx="1091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/>
              <a:t>LIPO </a:t>
            </a:r>
            <a:r>
              <a:rPr lang="nl-BE" sz="1400" dirty="0" err="1" smtClean="0"/>
              <a:t>Battery</a:t>
            </a:r>
            <a:endParaRPr lang="nl-BE" sz="14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7522847" y="3591005"/>
            <a:ext cx="2243" cy="763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306950" y="5070764"/>
            <a:ext cx="734600" cy="342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69515" y="4821445"/>
            <a:ext cx="1705523" cy="5917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Content Placeholder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143" y="4296770"/>
            <a:ext cx="863037" cy="863037"/>
          </a:xfrm>
          <a:prstGeom prst="rect">
            <a:avLst/>
          </a:prstGeom>
        </p:spPr>
      </p:pic>
      <p:pic>
        <p:nvPicPr>
          <p:cNvPr id="46" name="Content Placeholder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37" y="5413161"/>
            <a:ext cx="711377" cy="711377"/>
          </a:xfrm>
          <a:prstGeom prst="rect">
            <a:avLst/>
          </a:prstGeom>
        </p:spPr>
      </p:pic>
      <p:pic>
        <p:nvPicPr>
          <p:cNvPr id="47" name="Content Placeholder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24" y="5971326"/>
            <a:ext cx="711377" cy="711377"/>
          </a:xfrm>
          <a:prstGeom prst="rect">
            <a:avLst/>
          </a:prstGeom>
        </p:spPr>
      </p:pic>
      <p:cxnSp>
        <p:nvCxnSpPr>
          <p:cNvPr id="53" name="Straight Arrow Connector 52"/>
          <p:cNvCxnSpPr/>
          <p:nvPr/>
        </p:nvCxnSpPr>
        <p:spPr>
          <a:xfrm flipV="1">
            <a:off x="1895302" y="5611091"/>
            <a:ext cx="2366689" cy="6650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3145342" y="5864445"/>
            <a:ext cx="1352565" cy="5234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1068926">
            <a:off x="3184565" y="4871320"/>
            <a:ext cx="681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smtClean="0"/>
              <a:t>UWB</a:t>
            </a:r>
            <a:endParaRPr lang="nl-BE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2910680" y="5272114"/>
            <a:ext cx="681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smtClean="0"/>
              <a:t>UWB</a:t>
            </a:r>
            <a:endParaRPr lang="nl-BE" sz="1400" dirty="0"/>
          </a:p>
        </p:txBody>
      </p:sp>
      <p:sp>
        <p:nvSpPr>
          <p:cNvPr id="60" name="TextBox 59"/>
          <p:cNvSpPr txBox="1"/>
          <p:nvPr/>
        </p:nvSpPr>
        <p:spPr>
          <a:xfrm rot="20359471">
            <a:off x="3292331" y="5888556"/>
            <a:ext cx="681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smtClean="0"/>
              <a:t>UWB</a:t>
            </a:r>
            <a:endParaRPr lang="nl-BE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1026096" y="3691550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Location</a:t>
            </a:r>
            <a:r>
              <a:rPr lang="nl-BE" dirty="0" smtClean="0"/>
              <a:t> </a:t>
            </a:r>
            <a:r>
              <a:rPr lang="nl-BE" dirty="0" err="1" smtClean="0"/>
              <a:t>Anchors</a:t>
            </a:r>
            <a:endParaRPr lang="nl-BE" dirty="0"/>
          </a:p>
        </p:txBody>
      </p:sp>
      <p:sp>
        <p:nvSpPr>
          <p:cNvPr id="34" name="TextBox 33"/>
          <p:cNvSpPr txBox="1"/>
          <p:nvPr/>
        </p:nvSpPr>
        <p:spPr>
          <a:xfrm>
            <a:off x="4029114" y="3656057"/>
            <a:ext cx="1669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i="1" dirty="0" err="1" smtClean="0"/>
              <a:t>Raspberry</a:t>
            </a:r>
            <a:r>
              <a:rPr lang="nl-BE" sz="1400" i="1" dirty="0" smtClean="0"/>
              <a:t> PI Zero W</a:t>
            </a:r>
            <a:endParaRPr lang="nl-BE" sz="1400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4261991" y="6023027"/>
            <a:ext cx="1753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i="1" dirty="0" err="1" smtClean="0"/>
              <a:t>Decawave</a:t>
            </a:r>
            <a:r>
              <a:rPr lang="nl-BE" sz="1400" i="1" dirty="0" smtClean="0"/>
              <a:t> DWM1001</a:t>
            </a:r>
            <a:endParaRPr lang="nl-BE" sz="14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6893211" y="3273444"/>
            <a:ext cx="12426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i="1" dirty="0" err="1"/>
              <a:t>LiPo</a:t>
            </a:r>
            <a:r>
              <a:rPr lang="nl-BE" sz="1000" i="1" dirty="0"/>
              <a:t> SHIM/Zero </a:t>
            </a:r>
            <a:r>
              <a:rPr lang="nl-BE" sz="1000" i="1" dirty="0" err="1"/>
              <a:t>Lipo</a:t>
            </a:r>
            <a:endParaRPr lang="nl-BE" sz="1000" i="1" dirty="0"/>
          </a:p>
        </p:txBody>
      </p:sp>
    </p:spTree>
    <p:extLst>
      <p:ext uri="{BB962C8B-B14F-4D97-AF65-F5344CB8AC3E}">
        <p14:creationId xmlns:p14="http://schemas.microsoft.com/office/powerpoint/2010/main" val="2523041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Dronecontroller: detail</a:t>
            </a:r>
            <a:endParaRPr lang="nl-B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651" y="1966125"/>
            <a:ext cx="2532168" cy="16881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679" y="4877042"/>
            <a:ext cx="1377315" cy="11805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2" y="2087891"/>
            <a:ext cx="2077047" cy="115300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73731" y="1966125"/>
            <a:ext cx="4322618" cy="4788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xtBox 8"/>
          <p:cNvSpPr txBox="1"/>
          <p:nvPr/>
        </p:nvSpPr>
        <p:spPr>
          <a:xfrm>
            <a:off x="5532897" y="1596793"/>
            <a:ext cx="11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Controller</a:t>
            </a:r>
            <a:endParaRPr lang="nl-BE" dirty="0"/>
          </a:p>
        </p:txBody>
      </p:sp>
      <p:sp>
        <p:nvSpPr>
          <p:cNvPr id="12" name="TextBox 11"/>
          <p:cNvSpPr txBox="1"/>
          <p:nvPr/>
        </p:nvSpPr>
        <p:spPr>
          <a:xfrm>
            <a:off x="4810487" y="413969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200" dirty="0" smtClean="0"/>
              <a:t>+</a:t>
            </a:r>
            <a:endParaRPr lang="nl-BE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0" y="1587015"/>
            <a:ext cx="76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Drone</a:t>
            </a:r>
            <a:endParaRPr lang="nl-BE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601884" y="3059084"/>
            <a:ext cx="1527006" cy="2493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785" y="2632283"/>
            <a:ext cx="478433" cy="28353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274" y="2608461"/>
            <a:ext cx="350372" cy="35037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164382" y="2474309"/>
            <a:ext cx="343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200" dirty="0" smtClean="0"/>
              <a:t>/</a:t>
            </a:r>
            <a:endParaRPr lang="nl-BE" sz="32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46316" y="3805405"/>
            <a:ext cx="9599" cy="105136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46176" y="4113969"/>
            <a:ext cx="936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smtClean="0"/>
              <a:t>I2C/TWI</a:t>
            </a:r>
            <a:endParaRPr lang="nl-BE" sz="14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900" y="2504197"/>
            <a:ext cx="925270" cy="925270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H="1">
            <a:off x="6527819" y="3059084"/>
            <a:ext cx="4216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520115" y="2684447"/>
            <a:ext cx="936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smtClean="0"/>
              <a:t>Power</a:t>
            </a:r>
            <a:endParaRPr lang="nl-BE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7104832" y="4630196"/>
            <a:ext cx="1091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/>
              <a:t>LIPO </a:t>
            </a:r>
            <a:r>
              <a:rPr lang="nl-BE" sz="1400" dirty="0" err="1" smtClean="0"/>
              <a:t>Battery</a:t>
            </a:r>
            <a:endParaRPr lang="nl-BE" sz="14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7522847" y="3591005"/>
            <a:ext cx="2243" cy="763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306950" y="5070764"/>
            <a:ext cx="734600" cy="342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Content Placeholder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492518"/>
            <a:ext cx="995466" cy="663644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 flipH="1">
            <a:off x="6379996" y="1297834"/>
            <a:ext cx="768165" cy="91142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935695" y="1601268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/>
              <a:t>Wifi </a:t>
            </a:r>
            <a:r>
              <a:rPr lang="nl-BE" sz="1400" dirty="0" err="1" smtClean="0"/>
              <a:t>mesh</a:t>
            </a:r>
            <a:endParaRPr lang="nl-BE" sz="14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569515" y="4821445"/>
            <a:ext cx="1705523" cy="5917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Content Placeholder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143" y="4296770"/>
            <a:ext cx="863037" cy="863037"/>
          </a:xfrm>
          <a:prstGeom prst="rect">
            <a:avLst/>
          </a:prstGeom>
        </p:spPr>
      </p:pic>
      <p:pic>
        <p:nvPicPr>
          <p:cNvPr id="46" name="Content Placeholder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37" y="5413161"/>
            <a:ext cx="711377" cy="711377"/>
          </a:xfrm>
          <a:prstGeom prst="rect">
            <a:avLst/>
          </a:prstGeom>
        </p:spPr>
      </p:pic>
      <p:pic>
        <p:nvPicPr>
          <p:cNvPr id="47" name="Content Placeholder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24" y="5971326"/>
            <a:ext cx="711377" cy="71137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866" y="2926867"/>
            <a:ext cx="2315095" cy="2315095"/>
          </a:xfrm>
          <a:prstGeom prst="rect">
            <a:avLst/>
          </a:prstGeom>
        </p:spPr>
      </p:pic>
      <p:cxnSp>
        <p:nvCxnSpPr>
          <p:cNvPr id="50" name="Straight Arrow Connector 49"/>
          <p:cNvCxnSpPr/>
          <p:nvPr/>
        </p:nvCxnSpPr>
        <p:spPr>
          <a:xfrm>
            <a:off x="8755517" y="1560029"/>
            <a:ext cx="1056383" cy="104843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265147" y="1781459"/>
            <a:ext cx="936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smtClean="0"/>
              <a:t>Wifi</a:t>
            </a:r>
            <a:endParaRPr lang="nl-BE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9901176" y="2376160"/>
            <a:ext cx="165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Server + wifi AP</a:t>
            </a:r>
            <a:endParaRPr lang="nl-BE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1895302" y="5611091"/>
            <a:ext cx="2366689" cy="6650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3145342" y="5864445"/>
            <a:ext cx="1352565" cy="5234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1068926">
            <a:off x="3184565" y="4871320"/>
            <a:ext cx="681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smtClean="0"/>
              <a:t>UWB</a:t>
            </a:r>
            <a:endParaRPr lang="nl-BE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2910680" y="5272114"/>
            <a:ext cx="681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smtClean="0"/>
              <a:t>UWB</a:t>
            </a:r>
            <a:endParaRPr lang="nl-BE" sz="1400" dirty="0"/>
          </a:p>
        </p:txBody>
      </p:sp>
      <p:sp>
        <p:nvSpPr>
          <p:cNvPr id="60" name="TextBox 59"/>
          <p:cNvSpPr txBox="1"/>
          <p:nvPr/>
        </p:nvSpPr>
        <p:spPr>
          <a:xfrm rot="20359471">
            <a:off x="3292331" y="5888556"/>
            <a:ext cx="681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smtClean="0"/>
              <a:t>UWB</a:t>
            </a:r>
            <a:endParaRPr lang="nl-BE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1026096" y="3691550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Location</a:t>
            </a:r>
            <a:r>
              <a:rPr lang="nl-BE" dirty="0" smtClean="0"/>
              <a:t> </a:t>
            </a:r>
            <a:r>
              <a:rPr lang="nl-BE" dirty="0" err="1" smtClean="0"/>
              <a:t>Anchors</a:t>
            </a:r>
            <a:endParaRPr lang="nl-BE" dirty="0"/>
          </a:p>
        </p:txBody>
      </p:sp>
      <p:sp>
        <p:nvSpPr>
          <p:cNvPr id="41" name="TextBox 40"/>
          <p:cNvSpPr txBox="1"/>
          <p:nvPr/>
        </p:nvSpPr>
        <p:spPr>
          <a:xfrm>
            <a:off x="4029114" y="3656057"/>
            <a:ext cx="1669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i="1" dirty="0" err="1" smtClean="0"/>
              <a:t>Raspberry</a:t>
            </a:r>
            <a:r>
              <a:rPr lang="nl-BE" sz="1400" i="1" dirty="0" smtClean="0"/>
              <a:t> PI Zero W</a:t>
            </a:r>
            <a:endParaRPr lang="nl-BE" sz="1400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4261991" y="6023027"/>
            <a:ext cx="1753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i="1" dirty="0" err="1" smtClean="0"/>
              <a:t>Decawave</a:t>
            </a:r>
            <a:r>
              <a:rPr lang="nl-BE" sz="1400" i="1" dirty="0" smtClean="0"/>
              <a:t> DWM1001</a:t>
            </a:r>
            <a:endParaRPr lang="nl-BE" sz="1400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6893211" y="3273444"/>
            <a:ext cx="12426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i="1" dirty="0" err="1"/>
              <a:t>LiPo</a:t>
            </a:r>
            <a:r>
              <a:rPr lang="nl-BE" sz="1000" i="1" dirty="0"/>
              <a:t> SHIM/Zero </a:t>
            </a:r>
            <a:r>
              <a:rPr lang="nl-BE" sz="1000" i="1" dirty="0" err="1"/>
              <a:t>Lipo</a:t>
            </a:r>
            <a:endParaRPr lang="nl-BE" sz="1000" i="1" dirty="0"/>
          </a:p>
        </p:txBody>
      </p:sp>
    </p:spTree>
    <p:extLst>
      <p:ext uri="{BB962C8B-B14F-4D97-AF65-F5344CB8AC3E}">
        <p14:creationId xmlns:p14="http://schemas.microsoft.com/office/powerpoint/2010/main" val="4066561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113</Words>
  <Application>Microsoft Office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Voorraadbeheer</vt:lpstr>
      <vt:lpstr>Systeem componenten</vt:lpstr>
      <vt:lpstr>Dronecontroller: detail</vt:lpstr>
      <vt:lpstr>Dronecontroller: detail</vt:lpstr>
      <vt:lpstr>Dronecontroller: detail</vt:lpstr>
      <vt:lpstr>Dronecontroller: detail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Voorraadbeheer</dc:title>
  <dc:creator>Pieter Stroobant</dc:creator>
  <cp:lastModifiedBy>Pieter Stroobant</cp:lastModifiedBy>
  <cp:revision>5</cp:revision>
  <dcterms:created xsi:type="dcterms:W3CDTF">2018-02-15T12:54:41Z</dcterms:created>
  <dcterms:modified xsi:type="dcterms:W3CDTF">2018-02-15T16:31:48Z</dcterms:modified>
</cp:coreProperties>
</file>