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5" r:id="rId4"/>
    <p:sldId id="259" r:id="rId5"/>
    <p:sldId id="261" r:id="rId6"/>
    <p:sldId id="266" r:id="rId7"/>
    <p:sldId id="264" r:id="rId8"/>
  </p:sldIdLst>
  <p:sldSz cx="9001125" cy="2520950"/>
  <p:notesSz cx="6858000" cy="9144000"/>
  <p:defaultTextStyle>
    <a:defPPr>
      <a:defRPr lang="nl-BE"/>
    </a:defPPr>
    <a:lvl1pPr marL="0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8897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7794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56691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75588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94485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13382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32279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51176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107" d="100"/>
          <a:sy n="107" d="100"/>
        </p:scale>
        <p:origin x="76" y="616"/>
      </p:cViewPr>
      <p:guideLst>
        <p:guide orient="horz" pos="794"/>
        <p:guide pos="2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783129"/>
            <a:ext cx="7650957" cy="540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1428539"/>
            <a:ext cx="6300787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6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5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4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51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100956"/>
            <a:ext cx="2025253" cy="21509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6" y="100956"/>
            <a:ext cx="5925740" cy="2150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8" y="1619945"/>
            <a:ext cx="7650957" cy="500689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8" y="1068486"/>
            <a:ext cx="7650957" cy="55145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88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377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566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755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944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133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3227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511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7" y="588222"/>
            <a:ext cx="3975497" cy="166371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2" y="588222"/>
            <a:ext cx="3975497" cy="166371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564296"/>
            <a:ext cx="3977060" cy="23517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897" indent="0">
              <a:buNone/>
              <a:defRPr sz="1400" b="1"/>
            </a:lvl2pPr>
            <a:lvl3pPr marL="637794" indent="0">
              <a:buNone/>
              <a:defRPr sz="1300" b="1"/>
            </a:lvl3pPr>
            <a:lvl4pPr marL="956691" indent="0">
              <a:buNone/>
              <a:defRPr sz="1100" b="1"/>
            </a:lvl4pPr>
            <a:lvl5pPr marL="1275588" indent="0">
              <a:buNone/>
              <a:defRPr sz="1100" b="1"/>
            </a:lvl5pPr>
            <a:lvl6pPr marL="1594485" indent="0">
              <a:buNone/>
              <a:defRPr sz="1100" b="1"/>
            </a:lvl6pPr>
            <a:lvl7pPr marL="1913382" indent="0">
              <a:buNone/>
              <a:defRPr sz="1100" b="1"/>
            </a:lvl7pPr>
            <a:lvl8pPr marL="2232279" indent="0">
              <a:buNone/>
              <a:defRPr sz="1100" b="1"/>
            </a:lvl8pPr>
            <a:lvl9pPr marL="2551176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799468"/>
            <a:ext cx="3977060" cy="145246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7" y="564296"/>
            <a:ext cx="3978622" cy="23517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897" indent="0">
              <a:buNone/>
              <a:defRPr sz="1400" b="1"/>
            </a:lvl2pPr>
            <a:lvl3pPr marL="637794" indent="0">
              <a:buNone/>
              <a:defRPr sz="1300" b="1"/>
            </a:lvl3pPr>
            <a:lvl4pPr marL="956691" indent="0">
              <a:buNone/>
              <a:defRPr sz="1100" b="1"/>
            </a:lvl4pPr>
            <a:lvl5pPr marL="1275588" indent="0">
              <a:buNone/>
              <a:defRPr sz="1100" b="1"/>
            </a:lvl5pPr>
            <a:lvl6pPr marL="1594485" indent="0">
              <a:buNone/>
              <a:defRPr sz="1100" b="1"/>
            </a:lvl6pPr>
            <a:lvl7pPr marL="1913382" indent="0">
              <a:buNone/>
              <a:defRPr sz="1100" b="1"/>
            </a:lvl7pPr>
            <a:lvl8pPr marL="2232279" indent="0">
              <a:buNone/>
              <a:defRPr sz="1100" b="1"/>
            </a:lvl8pPr>
            <a:lvl9pPr marL="2551176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7" y="799468"/>
            <a:ext cx="3978622" cy="145246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100372"/>
            <a:ext cx="2961308" cy="42716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100372"/>
            <a:ext cx="5031879" cy="215156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527532"/>
            <a:ext cx="2961308" cy="1724400"/>
          </a:xfrm>
        </p:spPr>
        <p:txBody>
          <a:bodyPr/>
          <a:lstStyle>
            <a:lvl1pPr marL="0" indent="0">
              <a:buNone/>
              <a:defRPr sz="1000"/>
            </a:lvl1pPr>
            <a:lvl2pPr marL="318897" indent="0">
              <a:buNone/>
              <a:defRPr sz="800"/>
            </a:lvl2pPr>
            <a:lvl3pPr marL="637794" indent="0">
              <a:buNone/>
              <a:defRPr sz="700"/>
            </a:lvl3pPr>
            <a:lvl4pPr marL="956691" indent="0">
              <a:buNone/>
              <a:defRPr sz="600"/>
            </a:lvl4pPr>
            <a:lvl5pPr marL="1275588" indent="0">
              <a:buNone/>
              <a:defRPr sz="600"/>
            </a:lvl5pPr>
            <a:lvl6pPr marL="1594485" indent="0">
              <a:buNone/>
              <a:defRPr sz="600"/>
            </a:lvl6pPr>
            <a:lvl7pPr marL="1913382" indent="0">
              <a:buNone/>
              <a:defRPr sz="600"/>
            </a:lvl7pPr>
            <a:lvl8pPr marL="2232279" indent="0">
              <a:buNone/>
              <a:defRPr sz="600"/>
            </a:lvl8pPr>
            <a:lvl9pPr marL="2551176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1764666"/>
            <a:ext cx="5400675" cy="20832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225252"/>
            <a:ext cx="5400675" cy="1512570"/>
          </a:xfrm>
        </p:spPr>
        <p:txBody>
          <a:bodyPr/>
          <a:lstStyle>
            <a:lvl1pPr marL="0" indent="0">
              <a:buNone/>
              <a:defRPr sz="2200"/>
            </a:lvl1pPr>
            <a:lvl2pPr marL="318897" indent="0">
              <a:buNone/>
              <a:defRPr sz="2000"/>
            </a:lvl2pPr>
            <a:lvl3pPr marL="637794" indent="0">
              <a:buNone/>
              <a:defRPr sz="1700"/>
            </a:lvl3pPr>
            <a:lvl4pPr marL="956691" indent="0">
              <a:buNone/>
              <a:defRPr sz="1400"/>
            </a:lvl4pPr>
            <a:lvl5pPr marL="1275588" indent="0">
              <a:buNone/>
              <a:defRPr sz="1400"/>
            </a:lvl5pPr>
            <a:lvl6pPr marL="1594485" indent="0">
              <a:buNone/>
              <a:defRPr sz="1400"/>
            </a:lvl6pPr>
            <a:lvl7pPr marL="1913382" indent="0">
              <a:buNone/>
              <a:defRPr sz="1400"/>
            </a:lvl7pPr>
            <a:lvl8pPr marL="2232279" indent="0">
              <a:buNone/>
              <a:defRPr sz="1400"/>
            </a:lvl8pPr>
            <a:lvl9pPr marL="2551176" indent="0">
              <a:buNone/>
              <a:defRPr sz="14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1972995"/>
            <a:ext cx="5400675" cy="295861"/>
          </a:xfrm>
        </p:spPr>
        <p:txBody>
          <a:bodyPr/>
          <a:lstStyle>
            <a:lvl1pPr marL="0" indent="0">
              <a:buNone/>
              <a:defRPr sz="1000"/>
            </a:lvl1pPr>
            <a:lvl2pPr marL="318897" indent="0">
              <a:buNone/>
              <a:defRPr sz="800"/>
            </a:lvl2pPr>
            <a:lvl3pPr marL="637794" indent="0">
              <a:buNone/>
              <a:defRPr sz="700"/>
            </a:lvl3pPr>
            <a:lvl4pPr marL="956691" indent="0">
              <a:buNone/>
              <a:defRPr sz="600"/>
            </a:lvl4pPr>
            <a:lvl5pPr marL="1275588" indent="0">
              <a:buNone/>
              <a:defRPr sz="600"/>
            </a:lvl5pPr>
            <a:lvl6pPr marL="1594485" indent="0">
              <a:buNone/>
              <a:defRPr sz="600"/>
            </a:lvl6pPr>
            <a:lvl7pPr marL="1913382" indent="0">
              <a:buNone/>
              <a:defRPr sz="600"/>
            </a:lvl7pPr>
            <a:lvl8pPr marL="2232279" indent="0">
              <a:buNone/>
              <a:defRPr sz="600"/>
            </a:lvl8pPr>
            <a:lvl9pPr marL="2551176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100955"/>
            <a:ext cx="8101013" cy="420158"/>
          </a:xfrm>
          <a:prstGeom prst="rect">
            <a:avLst/>
          </a:prstGeom>
        </p:spPr>
        <p:txBody>
          <a:bodyPr vert="horz" lIns="63779" tIns="31890" rIns="63779" bIns="318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588222"/>
            <a:ext cx="8101013" cy="1663710"/>
          </a:xfrm>
          <a:prstGeom prst="rect">
            <a:avLst/>
          </a:prstGeom>
        </p:spPr>
        <p:txBody>
          <a:bodyPr vert="horz" lIns="63779" tIns="31890" rIns="63779" bIns="31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6" y="2336548"/>
            <a:ext cx="2100262" cy="134217"/>
          </a:xfrm>
          <a:prstGeom prst="rect">
            <a:avLst/>
          </a:prstGeom>
        </p:spPr>
        <p:txBody>
          <a:bodyPr vert="horz" lIns="63779" tIns="31890" rIns="63779" bIns="3189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DB6D-3623-4190-A579-0F1840AC88F6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2336548"/>
            <a:ext cx="2850357" cy="134217"/>
          </a:xfrm>
          <a:prstGeom prst="rect">
            <a:avLst/>
          </a:prstGeom>
        </p:spPr>
        <p:txBody>
          <a:bodyPr vert="horz" lIns="63779" tIns="31890" rIns="63779" bIns="3189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2336548"/>
            <a:ext cx="2100262" cy="134217"/>
          </a:xfrm>
          <a:prstGeom prst="rect">
            <a:avLst/>
          </a:prstGeom>
        </p:spPr>
        <p:txBody>
          <a:bodyPr vert="horz" lIns="63779" tIns="31890" rIns="63779" bIns="3189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196D-0DBB-4C61-85A4-70DAFF7799F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779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173" indent="-239173" algn="l" defTabSz="6377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8208" indent="-199311" algn="l" defTabSz="63779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7243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140" indent="-159449" algn="l" defTabSz="63779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037" indent="-159449" algn="l" defTabSz="63779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934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72831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1728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10625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8897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7794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6691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88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4485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13382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2279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1176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21" idx="0"/>
          </p:cNvCxnSpPr>
          <p:nvPr/>
        </p:nvCxnSpPr>
        <p:spPr>
          <a:xfrm flipV="1">
            <a:off x="3347825" y="756258"/>
            <a:ext cx="5112611" cy="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4" idx="0"/>
          </p:cNvCxnSpPr>
          <p:nvPr/>
        </p:nvCxnSpPr>
        <p:spPr>
          <a:xfrm flipV="1">
            <a:off x="791584" y="1836538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4" idx="2"/>
            <a:endCxn id="22" idx="2"/>
          </p:cNvCxnSpPr>
          <p:nvPr/>
        </p:nvCxnSpPr>
        <p:spPr>
          <a:xfrm flipV="1">
            <a:off x="7092778" y="1373024"/>
            <a:ext cx="324604" cy="36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 flipV="1">
            <a:off x="2267823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0" name="Arc 9"/>
          <p:cNvSpPr/>
          <p:nvPr/>
        </p:nvSpPr>
        <p:spPr>
          <a:xfrm rot="10800000" flipH="1">
            <a:off x="1979713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6" name="Arc 15"/>
          <p:cNvSpPr/>
          <p:nvPr/>
        </p:nvSpPr>
        <p:spPr>
          <a:xfrm rot="10800000" flipH="1">
            <a:off x="1619671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9" name="Arc 18"/>
          <p:cNvSpPr/>
          <p:nvPr/>
        </p:nvSpPr>
        <p:spPr>
          <a:xfrm rot="10800000" flipV="1">
            <a:off x="262786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1" name="Arc 20"/>
          <p:cNvSpPr/>
          <p:nvPr/>
        </p:nvSpPr>
        <p:spPr>
          <a:xfrm rot="10800000" flipV="1">
            <a:off x="2987825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2" name="Arc 21"/>
          <p:cNvSpPr/>
          <p:nvPr/>
        </p:nvSpPr>
        <p:spPr>
          <a:xfrm rot="10800000" flipH="1">
            <a:off x="6804818" y="756418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4" name="Arc 23"/>
          <p:cNvSpPr/>
          <p:nvPr/>
        </p:nvSpPr>
        <p:spPr>
          <a:xfrm rot="10800000" flipH="1">
            <a:off x="6480214" y="111645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5" name="Arc 24"/>
          <p:cNvSpPr/>
          <p:nvPr/>
        </p:nvSpPr>
        <p:spPr>
          <a:xfrm rot="10800000" flipV="1">
            <a:off x="748840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7" name="Arc 26"/>
          <p:cNvSpPr/>
          <p:nvPr/>
        </p:nvSpPr>
        <p:spPr>
          <a:xfrm rot="10800000" flipH="1">
            <a:off x="720037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8" name="Arc 27"/>
          <p:cNvSpPr/>
          <p:nvPr/>
        </p:nvSpPr>
        <p:spPr>
          <a:xfrm rot="10800000" flipV="1">
            <a:off x="7848444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29" name="Straight Connector 28"/>
          <p:cNvCxnSpPr>
            <a:stCxn id="19" idx="0"/>
          </p:cNvCxnSpPr>
          <p:nvPr/>
        </p:nvCxnSpPr>
        <p:spPr>
          <a:xfrm flipV="1">
            <a:off x="2987864" y="1116458"/>
            <a:ext cx="5472569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0"/>
          </p:cNvCxnSpPr>
          <p:nvPr/>
        </p:nvCxnSpPr>
        <p:spPr>
          <a:xfrm flipV="1">
            <a:off x="1116188" y="1476499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6" idx="2"/>
          </p:cNvCxnSpPr>
          <p:nvPr/>
        </p:nvCxnSpPr>
        <p:spPr>
          <a:xfrm rot="10800000" flipV="1">
            <a:off x="2232236" y="1579972"/>
            <a:ext cx="14302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9" idx="2"/>
          </p:cNvCxnSpPr>
          <p:nvPr/>
        </p:nvCxnSpPr>
        <p:spPr>
          <a:xfrm flipH="1">
            <a:off x="2375259" y="1373025"/>
            <a:ext cx="217018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9" idx="2"/>
          </p:cNvCxnSpPr>
          <p:nvPr/>
        </p:nvCxnSpPr>
        <p:spPr>
          <a:xfrm flipV="1">
            <a:off x="2592277" y="1219931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9" idx="2"/>
          </p:cNvCxnSpPr>
          <p:nvPr/>
        </p:nvCxnSpPr>
        <p:spPr>
          <a:xfrm flipH="1">
            <a:off x="273530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</p:cNvCxnSpPr>
          <p:nvPr/>
        </p:nvCxnSpPr>
        <p:spPr>
          <a:xfrm rot="10800000" flipV="1">
            <a:off x="2952398" y="859892"/>
            <a:ext cx="142866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25" idx="2"/>
          </p:cNvCxnSpPr>
          <p:nvPr/>
        </p:nvCxnSpPr>
        <p:spPr>
          <a:xfrm flipV="1">
            <a:off x="7417382" y="1219934"/>
            <a:ext cx="178458" cy="153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2"/>
            <a:endCxn id="25" idx="2"/>
          </p:cNvCxnSpPr>
          <p:nvPr/>
        </p:nvCxnSpPr>
        <p:spPr>
          <a:xfrm flipH="1">
            <a:off x="759584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8" idx="2"/>
          </p:cNvCxnSpPr>
          <p:nvPr/>
        </p:nvCxnSpPr>
        <p:spPr>
          <a:xfrm rot="5400000" flipH="1" flipV="1">
            <a:off x="7807864" y="864967"/>
            <a:ext cx="153092" cy="142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1581" y="1476501"/>
            <a:ext cx="51455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LCW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1583" y="1836543"/>
            <a:ext cx="529685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LDW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24372" y="756262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24372" y="1116460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4372" y="1476504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4372" y="1836538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L4W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48672" y="448485"/>
            <a:ext cx="429914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LFE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48671" y="808683"/>
            <a:ext cx="457870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5895" y="448485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35895" y="808683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5895" y="1168722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35895" y="1528763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075439" y="75641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67944" y="111645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944" y="147649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67944" y="183653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75957" y="828426"/>
            <a:ext cx="1944216" cy="21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8" rIns="91434" bIns="45718" rtlCol="0" anchor="ctr"/>
          <a:lstStyle/>
          <a:p>
            <a:pPr algn="ctr"/>
            <a:r>
              <a:rPr lang="nl-BE" sz="1600" dirty="0">
                <a:ln>
                  <a:solidFill>
                    <a:schemeClr val="tx1"/>
                  </a:solidFill>
                </a:ln>
              </a:rPr>
              <a:t>sporen 1 en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5957" y="1548529"/>
            <a:ext cx="1944216" cy="21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8" rIns="91434" bIns="45718" rtlCol="0" anchor="ctr"/>
          <a:lstStyle/>
          <a:p>
            <a:pPr algn="ctr"/>
            <a:r>
              <a:rPr lang="nl-BE" sz="1600" dirty="0">
                <a:ln>
                  <a:solidFill>
                    <a:schemeClr val="tx1"/>
                  </a:solidFill>
                </a:ln>
              </a:rPr>
              <a:t>sporen 3 en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21" idx="0"/>
          </p:cNvCxnSpPr>
          <p:nvPr/>
        </p:nvCxnSpPr>
        <p:spPr>
          <a:xfrm flipV="1">
            <a:off x="3347825" y="756258"/>
            <a:ext cx="5112611" cy="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4" idx="0"/>
          </p:cNvCxnSpPr>
          <p:nvPr/>
        </p:nvCxnSpPr>
        <p:spPr>
          <a:xfrm flipV="1">
            <a:off x="791584" y="1836538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4" idx="2"/>
            <a:endCxn id="22" idx="2"/>
          </p:cNvCxnSpPr>
          <p:nvPr/>
        </p:nvCxnSpPr>
        <p:spPr>
          <a:xfrm flipV="1">
            <a:off x="7092778" y="1373024"/>
            <a:ext cx="324604" cy="36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 flipV="1">
            <a:off x="2267823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0" name="Arc 9"/>
          <p:cNvSpPr/>
          <p:nvPr/>
        </p:nvSpPr>
        <p:spPr>
          <a:xfrm rot="10800000" flipH="1">
            <a:off x="1979713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6" name="Arc 15"/>
          <p:cNvSpPr/>
          <p:nvPr/>
        </p:nvSpPr>
        <p:spPr>
          <a:xfrm rot="10800000" flipH="1">
            <a:off x="1619671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9" name="Arc 18"/>
          <p:cNvSpPr/>
          <p:nvPr/>
        </p:nvSpPr>
        <p:spPr>
          <a:xfrm rot="10800000" flipV="1">
            <a:off x="262786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1" name="Arc 20"/>
          <p:cNvSpPr/>
          <p:nvPr/>
        </p:nvSpPr>
        <p:spPr>
          <a:xfrm rot="10800000" flipV="1">
            <a:off x="2987825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2" name="Arc 21"/>
          <p:cNvSpPr/>
          <p:nvPr/>
        </p:nvSpPr>
        <p:spPr>
          <a:xfrm rot="10800000" flipH="1">
            <a:off x="6804818" y="756418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4" name="Arc 23"/>
          <p:cNvSpPr/>
          <p:nvPr/>
        </p:nvSpPr>
        <p:spPr>
          <a:xfrm rot="10800000" flipH="1">
            <a:off x="6480214" y="111645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5" name="Arc 24"/>
          <p:cNvSpPr/>
          <p:nvPr/>
        </p:nvSpPr>
        <p:spPr>
          <a:xfrm rot="10800000" flipV="1">
            <a:off x="748840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7" name="Arc 26"/>
          <p:cNvSpPr/>
          <p:nvPr/>
        </p:nvSpPr>
        <p:spPr>
          <a:xfrm rot="10800000" flipH="1">
            <a:off x="720037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8" name="Arc 27"/>
          <p:cNvSpPr/>
          <p:nvPr/>
        </p:nvSpPr>
        <p:spPr>
          <a:xfrm rot="10800000" flipV="1">
            <a:off x="7848444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29" name="Straight Connector 28"/>
          <p:cNvCxnSpPr>
            <a:stCxn id="19" idx="0"/>
          </p:cNvCxnSpPr>
          <p:nvPr/>
        </p:nvCxnSpPr>
        <p:spPr>
          <a:xfrm flipV="1">
            <a:off x="2987864" y="1116458"/>
            <a:ext cx="5472569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0"/>
          </p:cNvCxnSpPr>
          <p:nvPr/>
        </p:nvCxnSpPr>
        <p:spPr>
          <a:xfrm flipV="1">
            <a:off x="1116188" y="1476499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6" idx="2"/>
          </p:cNvCxnSpPr>
          <p:nvPr/>
        </p:nvCxnSpPr>
        <p:spPr>
          <a:xfrm rot="10800000" flipV="1">
            <a:off x="2232236" y="1579972"/>
            <a:ext cx="14302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9" idx="2"/>
          </p:cNvCxnSpPr>
          <p:nvPr/>
        </p:nvCxnSpPr>
        <p:spPr>
          <a:xfrm flipH="1">
            <a:off x="2375259" y="1373025"/>
            <a:ext cx="217018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9" idx="2"/>
          </p:cNvCxnSpPr>
          <p:nvPr/>
        </p:nvCxnSpPr>
        <p:spPr>
          <a:xfrm flipV="1">
            <a:off x="2592277" y="1219931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9" idx="2"/>
          </p:cNvCxnSpPr>
          <p:nvPr/>
        </p:nvCxnSpPr>
        <p:spPr>
          <a:xfrm flipH="1">
            <a:off x="273530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</p:cNvCxnSpPr>
          <p:nvPr/>
        </p:nvCxnSpPr>
        <p:spPr>
          <a:xfrm rot="10800000" flipV="1">
            <a:off x="2952398" y="859892"/>
            <a:ext cx="142866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25" idx="2"/>
          </p:cNvCxnSpPr>
          <p:nvPr/>
        </p:nvCxnSpPr>
        <p:spPr>
          <a:xfrm flipV="1">
            <a:off x="7417382" y="1219934"/>
            <a:ext cx="178458" cy="153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2"/>
            <a:endCxn id="25" idx="2"/>
          </p:cNvCxnSpPr>
          <p:nvPr/>
        </p:nvCxnSpPr>
        <p:spPr>
          <a:xfrm flipH="1">
            <a:off x="759584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8" idx="2"/>
          </p:cNvCxnSpPr>
          <p:nvPr/>
        </p:nvCxnSpPr>
        <p:spPr>
          <a:xfrm rot="5400000" flipH="1" flipV="1">
            <a:off x="7807864" y="864967"/>
            <a:ext cx="153092" cy="142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1581" y="1476501"/>
            <a:ext cx="51455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LCW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1583" y="1836543"/>
            <a:ext cx="529685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LDW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24372" y="756262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24372" y="1116460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4372" y="1476504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4372" y="1836538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L4W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48672" y="448485"/>
            <a:ext cx="429914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LFE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48671" y="808683"/>
            <a:ext cx="457870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5895" y="448485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35895" y="808683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5895" y="1168722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35895" y="1528763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075439" y="75641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67944" y="111645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944" y="147649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67944" y="183653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0B2BDD4-BA28-438D-945F-6EFC86090DC3}"/>
              </a:ext>
            </a:extLst>
          </p:cNvPr>
          <p:cNvSpPr/>
          <p:nvPr/>
        </p:nvSpPr>
        <p:spPr>
          <a:xfrm>
            <a:off x="7069257" y="46383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B80C8E-BC22-4D57-834D-1B6C09E3DB3D}"/>
              </a:ext>
            </a:extLst>
          </p:cNvPr>
          <p:cNvSpPr/>
          <p:nvPr/>
        </p:nvSpPr>
        <p:spPr>
          <a:xfrm>
            <a:off x="7069257" y="82387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DEC5BC-9926-4AF8-A56D-4B34376166F6}"/>
              </a:ext>
            </a:extLst>
          </p:cNvPr>
          <p:cNvSpPr/>
          <p:nvPr/>
        </p:nvSpPr>
        <p:spPr>
          <a:xfrm>
            <a:off x="1391392" y="1553840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A04504-5143-467D-AED4-391D0D70E71B}"/>
              </a:ext>
            </a:extLst>
          </p:cNvPr>
          <p:cNvSpPr/>
          <p:nvPr/>
        </p:nvSpPr>
        <p:spPr>
          <a:xfrm>
            <a:off x="1381574" y="1193800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17E8D4-417B-4620-B1E0-63875AB01B81}"/>
              </a:ext>
            </a:extLst>
          </p:cNvPr>
          <p:cNvSpPr/>
          <p:nvPr/>
        </p:nvSpPr>
        <p:spPr>
          <a:xfrm>
            <a:off x="2650132" y="828427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8CBF16D-7BAB-4790-A09B-A7A7C0C89AA4}"/>
              </a:ext>
            </a:extLst>
          </p:cNvPr>
          <p:cNvSpPr/>
          <p:nvPr/>
        </p:nvSpPr>
        <p:spPr>
          <a:xfrm>
            <a:off x="2254583" y="1188467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F85841-8B9C-4F6F-B213-4089DADD3348}"/>
              </a:ext>
            </a:extLst>
          </p:cNvPr>
          <p:cNvSpPr/>
          <p:nvPr/>
        </p:nvSpPr>
        <p:spPr>
          <a:xfrm>
            <a:off x="1818870" y="1555352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ED4B1B-4241-442E-8BA2-1E8906DA1C52}"/>
              </a:ext>
            </a:extLst>
          </p:cNvPr>
          <p:cNvSpPr/>
          <p:nvPr/>
        </p:nvSpPr>
        <p:spPr>
          <a:xfrm>
            <a:off x="7884938" y="466798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FE49D8-F291-4B56-8813-09B8394892B4}"/>
              </a:ext>
            </a:extLst>
          </p:cNvPr>
          <p:cNvSpPr/>
          <p:nvPr/>
        </p:nvSpPr>
        <p:spPr>
          <a:xfrm>
            <a:off x="7452890" y="828221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9427DC-9637-459F-8487-4286602F405D}"/>
              </a:ext>
            </a:extLst>
          </p:cNvPr>
          <p:cNvSpPr/>
          <p:nvPr/>
        </p:nvSpPr>
        <p:spPr>
          <a:xfrm>
            <a:off x="7129918" y="1188467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450" y="36338"/>
            <a:ext cx="3384376" cy="24479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800" dirty="0">
                <a:solidFill>
                  <a:schemeClr val="bg1">
                    <a:lumMod val="50000"/>
                  </a:schemeClr>
                </a:solidFill>
              </a:rPr>
              <a:t>STATION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7AD614-8720-476A-8293-0BE9783AB840}"/>
              </a:ext>
            </a:extLst>
          </p:cNvPr>
          <p:cNvSpPr/>
          <p:nvPr/>
        </p:nvSpPr>
        <p:spPr>
          <a:xfrm>
            <a:off x="4959282" y="465578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07F3FF-556F-4D62-9CBF-90B19F744E09}"/>
              </a:ext>
            </a:extLst>
          </p:cNvPr>
          <p:cNvSpPr/>
          <p:nvPr/>
        </p:nvSpPr>
        <p:spPr>
          <a:xfrm>
            <a:off x="4959282" y="823303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C46F24-82B3-4A92-86DD-4BA5F70B63D2}"/>
              </a:ext>
            </a:extLst>
          </p:cNvPr>
          <p:cNvSpPr/>
          <p:nvPr/>
        </p:nvSpPr>
        <p:spPr>
          <a:xfrm>
            <a:off x="4967449" y="1185563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8E15DB-1A91-41AF-8B69-FB312F0FFAD3}"/>
              </a:ext>
            </a:extLst>
          </p:cNvPr>
          <p:cNvSpPr/>
          <p:nvPr/>
        </p:nvSpPr>
        <p:spPr>
          <a:xfrm>
            <a:off x="4961528" y="1544580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5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endCxn id="24" idx="0"/>
          </p:cNvCxnSpPr>
          <p:nvPr/>
        </p:nvCxnSpPr>
        <p:spPr>
          <a:xfrm flipV="1">
            <a:off x="791584" y="1836538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4" idx="2"/>
            <a:endCxn id="22" idx="2"/>
          </p:cNvCxnSpPr>
          <p:nvPr/>
        </p:nvCxnSpPr>
        <p:spPr>
          <a:xfrm flipV="1">
            <a:off x="7092778" y="1373024"/>
            <a:ext cx="324604" cy="36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 flipV="1">
            <a:off x="2267823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0" name="Arc 9"/>
          <p:cNvSpPr/>
          <p:nvPr/>
        </p:nvSpPr>
        <p:spPr>
          <a:xfrm rot="10800000" flipH="1">
            <a:off x="1979713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6" name="Arc 15"/>
          <p:cNvSpPr/>
          <p:nvPr/>
        </p:nvSpPr>
        <p:spPr>
          <a:xfrm rot="10800000" flipH="1">
            <a:off x="1619671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9" name="Arc 18"/>
          <p:cNvSpPr/>
          <p:nvPr/>
        </p:nvSpPr>
        <p:spPr>
          <a:xfrm rot="10800000" flipV="1">
            <a:off x="262786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1" name="Arc 20"/>
          <p:cNvSpPr/>
          <p:nvPr/>
        </p:nvSpPr>
        <p:spPr>
          <a:xfrm rot="10800000" flipV="1">
            <a:off x="2987825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2" name="Arc 21"/>
          <p:cNvSpPr/>
          <p:nvPr/>
        </p:nvSpPr>
        <p:spPr>
          <a:xfrm rot="10800000" flipH="1">
            <a:off x="6804818" y="756418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4" name="Arc 23"/>
          <p:cNvSpPr/>
          <p:nvPr/>
        </p:nvSpPr>
        <p:spPr>
          <a:xfrm rot="10800000" flipH="1">
            <a:off x="6480214" y="111645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5" name="Arc 24"/>
          <p:cNvSpPr/>
          <p:nvPr/>
        </p:nvSpPr>
        <p:spPr>
          <a:xfrm rot="10800000" flipV="1">
            <a:off x="748840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7" name="Arc 26"/>
          <p:cNvSpPr/>
          <p:nvPr/>
        </p:nvSpPr>
        <p:spPr>
          <a:xfrm rot="10800000" flipH="1">
            <a:off x="720037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8" name="Arc 27"/>
          <p:cNvSpPr/>
          <p:nvPr/>
        </p:nvSpPr>
        <p:spPr>
          <a:xfrm rot="10800000" flipV="1">
            <a:off x="7848444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30" name="Straight Connector 29"/>
          <p:cNvCxnSpPr>
            <a:endCxn id="22" idx="0"/>
          </p:cNvCxnSpPr>
          <p:nvPr/>
        </p:nvCxnSpPr>
        <p:spPr>
          <a:xfrm flipV="1">
            <a:off x="1116188" y="1476499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6" idx="2"/>
          </p:cNvCxnSpPr>
          <p:nvPr/>
        </p:nvCxnSpPr>
        <p:spPr>
          <a:xfrm rot="10800000" flipV="1">
            <a:off x="2232236" y="1579972"/>
            <a:ext cx="14302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9" idx="2"/>
          </p:cNvCxnSpPr>
          <p:nvPr/>
        </p:nvCxnSpPr>
        <p:spPr>
          <a:xfrm flipH="1">
            <a:off x="2375259" y="1373025"/>
            <a:ext cx="217018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9" idx="2"/>
          </p:cNvCxnSpPr>
          <p:nvPr/>
        </p:nvCxnSpPr>
        <p:spPr>
          <a:xfrm flipV="1">
            <a:off x="2592277" y="1219931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9" idx="2"/>
          </p:cNvCxnSpPr>
          <p:nvPr/>
        </p:nvCxnSpPr>
        <p:spPr>
          <a:xfrm flipH="1">
            <a:off x="273530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</p:cNvCxnSpPr>
          <p:nvPr/>
        </p:nvCxnSpPr>
        <p:spPr>
          <a:xfrm rot="10800000" flipV="1">
            <a:off x="2952398" y="859892"/>
            <a:ext cx="142866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25" idx="2"/>
          </p:cNvCxnSpPr>
          <p:nvPr/>
        </p:nvCxnSpPr>
        <p:spPr>
          <a:xfrm flipV="1">
            <a:off x="7417382" y="1219934"/>
            <a:ext cx="178458" cy="153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2"/>
            <a:endCxn id="25" idx="2"/>
          </p:cNvCxnSpPr>
          <p:nvPr/>
        </p:nvCxnSpPr>
        <p:spPr>
          <a:xfrm flipH="1">
            <a:off x="759584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8" idx="2"/>
          </p:cNvCxnSpPr>
          <p:nvPr/>
        </p:nvCxnSpPr>
        <p:spPr>
          <a:xfrm rot="5400000" flipH="1" flipV="1">
            <a:off x="7807864" y="864967"/>
            <a:ext cx="153092" cy="142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1581" y="1168726"/>
            <a:ext cx="51455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LCW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36327" y="446176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32987" y="806215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7953" y="1168196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32987" y="1527705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21706" y="809217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24476" y="1166417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22438" y="1531076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075439" y="75641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67944" y="111645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944" y="147649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67944" y="183653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0B2BDD4-BA28-438D-945F-6EFC86090DC3}"/>
              </a:ext>
            </a:extLst>
          </p:cNvPr>
          <p:cNvSpPr/>
          <p:nvPr/>
        </p:nvSpPr>
        <p:spPr>
          <a:xfrm>
            <a:off x="7069257" y="46383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B80C8E-BC22-4D57-834D-1B6C09E3DB3D}"/>
              </a:ext>
            </a:extLst>
          </p:cNvPr>
          <p:cNvSpPr/>
          <p:nvPr/>
        </p:nvSpPr>
        <p:spPr>
          <a:xfrm>
            <a:off x="7069257" y="82387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DEC5BC-9926-4AF8-A56D-4B34376166F6}"/>
              </a:ext>
            </a:extLst>
          </p:cNvPr>
          <p:cNvSpPr/>
          <p:nvPr/>
        </p:nvSpPr>
        <p:spPr>
          <a:xfrm>
            <a:off x="1391392" y="1553840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A04504-5143-467D-AED4-391D0D70E71B}"/>
              </a:ext>
            </a:extLst>
          </p:cNvPr>
          <p:cNvSpPr/>
          <p:nvPr/>
        </p:nvSpPr>
        <p:spPr>
          <a:xfrm>
            <a:off x="1381574" y="1193800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8CBF16D-7BAB-4790-A09B-A7A7C0C89AA4}"/>
              </a:ext>
            </a:extLst>
          </p:cNvPr>
          <p:cNvSpPr/>
          <p:nvPr/>
        </p:nvSpPr>
        <p:spPr>
          <a:xfrm>
            <a:off x="2254583" y="1188467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F85841-8B9C-4F6F-B213-4089DADD3348}"/>
              </a:ext>
            </a:extLst>
          </p:cNvPr>
          <p:cNvSpPr/>
          <p:nvPr/>
        </p:nvSpPr>
        <p:spPr>
          <a:xfrm>
            <a:off x="1818870" y="1555352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ED4B1B-4241-442E-8BA2-1E8906DA1C52}"/>
              </a:ext>
            </a:extLst>
          </p:cNvPr>
          <p:cNvSpPr/>
          <p:nvPr/>
        </p:nvSpPr>
        <p:spPr>
          <a:xfrm>
            <a:off x="7884938" y="466798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FE49D8-F291-4B56-8813-09B8394892B4}"/>
              </a:ext>
            </a:extLst>
          </p:cNvPr>
          <p:cNvSpPr/>
          <p:nvPr/>
        </p:nvSpPr>
        <p:spPr>
          <a:xfrm>
            <a:off x="7452890" y="828221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9427DC-9637-459F-8487-4286602F405D}"/>
              </a:ext>
            </a:extLst>
          </p:cNvPr>
          <p:cNvSpPr/>
          <p:nvPr/>
        </p:nvSpPr>
        <p:spPr>
          <a:xfrm>
            <a:off x="7129918" y="1188467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1AC3B9-1A48-4640-9B1A-DAAEC9D61451}"/>
              </a:ext>
            </a:extLst>
          </p:cNvPr>
          <p:cNvCxnSpPr/>
          <p:nvPr/>
        </p:nvCxnSpPr>
        <p:spPr>
          <a:xfrm>
            <a:off x="503549" y="147193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A90669-3419-4E23-9E6F-BE2F1B709E5F}"/>
              </a:ext>
            </a:extLst>
          </p:cNvPr>
          <p:cNvCxnSpPr>
            <a:cxnSpLocks/>
          </p:cNvCxnSpPr>
          <p:nvPr/>
        </p:nvCxnSpPr>
        <p:spPr>
          <a:xfrm flipH="1">
            <a:off x="503549" y="1831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7C49A31-229E-4F8A-AC15-EF1863F4A9EF}"/>
              </a:ext>
            </a:extLst>
          </p:cNvPr>
          <p:cNvSpPr/>
          <p:nvPr/>
        </p:nvSpPr>
        <p:spPr>
          <a:xfrm>
            <a:off x="3492450" y="36338"/>
            <a:ext cx="3384376" cy="24479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800" dirty="0">
                <a:solidFill>
                  <a:schemeClr val="bg1">
                    <a:lumMod val="50000"/>
                  </a:schemeClr>
                </a:solidFill>
              </a:rPr>
              <a:t>STATION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8BC14D-4ADD-4128-A75F-1E92F688EED5}"/>
              </a:ext>
            </a:extLst>
          </p:cNvPr>
          <p:cNvSpPr/>
          <p:nvPr/>
        </p:nvSpPr>
        <p:spPr>
          <a:xfrm>
            <a:off x="4959282" y="465578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D28BA2-346C-43FD-AE3B-E117DFCDADC3}"/>
              </a:ext>
            </a:extLst>
          </p:cNvPr>
          <p:cNvSpPr/>
          <p:nvPr/>
        </p:nvSpPr>
        <p:spPr>
          <a:xfrm>
            <a:off x="4959282" y="823303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3C574-0375-4D7D-A1C2-F89B55D1593E}"/>
              </a:ext>
            </a:extLst>
          </p:cNvPr>
          <p:cNvSpPr/>
          <p:nvPr/>
        </p:nvSpPr>
        <p:spPr>
          <a:xfrm>
            <a:off x="4967449" y="1185563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860D00-BCD4-4F22-B889-3C37E751273C}"/>
              </a:ext>
            </a:extLst>
          </p:cNvPr>
          <p:cNvSpPr/>
          <p:nvPr/>
        </p:nvSpPr>
        <p:spPr>
          <a:xfrm>
            <a:off x="4961528" y="1544580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C95DFE-6F24-4B73-ADF9-24C536939CCA}"/>
              </a:ext>
            </a:extLst>
          </p:cNvPr>
          <p:cNvCxnSpPr/>
          <p:nvPr/>
        </p:nvCxnSpPr>
        <p:spPr>
          <a:xfrm>
            <a:off x="8461002" y="75530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68B66B-8852-4A42-9F56-6D1F45F5E1B4}"/>
              </a:ext>
            </a:extLst>
          </p:cNvPr>
          <p:cNvCxnSpPr>
            <a:cxnSpLocks/>
          </p:cNvCxnSpPr>
          <p:nvPr/>
        </p:nvCxnSpPr>
        <p:spPr>
          <a:xfrm flipH="1">
            <a:off x="8469745" y="111047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A4B292-1B94-4FF6-B99A-CEA39420C057}"/>
              </a:ext>
            </a:extLst>
          </p:cNvPr>
          <p:cNvSpPr txBox="1"/>
          <p:nvPr/>
        </p:nvSpPr>
        <p:spPr>
          <a:xfrm>
            <a:off x="8003132" y="808683"/>
            <a:ext cx="457870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LGE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D3C5F9-F8C3-454B-BF23-8DA6ABADFA68}"/>
              </a:ext>
            </a:extLst>
          </p:cNvPr>
          <p:cNvSpPr/>
          <p:nvPr/>
        </p:nvSpPr>
        <p:spPr>
          <a:xfrm>
            <a:off x="2759210" y="1186949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SC3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B641A96A-57D0-412C-B10C-E8369A15A826}"/>
              </a:ext>
            </a:extLst>
          </p:cNvPr>
          <p:cNvSpPr/>
          <p:nvPr/>
        </p:nvSpPr>
        <p:spPr>
          <a:xfrm rot="10800000" flipH="1" flipV="1">
            <a:off x="2267745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C0908F05-9652-4B1C-B6B2-FAA94618D6F5}"/>
              </a:ext>
            </a:extLst>
          </p:cNvPr>
          <p:cNvSpPr/>
          <p:nvPr/>
        </p:nvSpPr>
        <p:spPr>
          <a:xfrm rot="10800000">
            <a:off x="2915895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7DA1D9-A438-4443-AEC1-78374CE21E70}"/>
              </a:ext>
            </a:extLst>
          </p:cNvPr>
          <p:cNvCxnSpPr/>
          <p:nvPr/>
        </p:nvCxnSpPr>
        <p:spPr>
          <a:xfrm rot="10800000">
            <a:off x="2880311" y="1579972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D458F18-6A2F-42C0-9778-E4B70E423D42}"/>
              </a:ext>
            </a:extLst>
          </p:cNvPr>
          <p:cNvSpPr/>
          <p:nvPr/>
        </p:nvSpPr>
        <p:spPr>
          <a:xfrm>
            <a:off x="2862985" y="1548507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C6D12790-570B-46F0-8E17-74E62E26A2AB}"/>
              </a:ext>
            </a:extLst>
          </p:cNvPr>
          <p:cNvSpPr/>
          <p:nvPr/>
        </p:nvSpPr>
        <p:spPr>
          <a:xfrm rot="10800000" flipH="1">
            <a:off x="233983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759533D-D21D-49FD-B055-D3A459F6D0E5}"/>
              </a:ext>
            </a:extLst>
          </p:cNvPr>
          <p:cNvCxnSpPr>
            <a:cxnSpLocks/>
          </p:cNvCxnSpPr>
          <p:nvPr/>
        </p:nvCxnSpPr>
        <p:spPr>
          <a:xfrm flipV="1">
            <a:off x="2267744" y="1116458"/>
            <a:ext cx="6192689" cy="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C17E8D4-417B-4620-B1E0-63875AB01B81}"/>
              </a:ext>
            </a:extLst>
          </p:cNvPr>
          <p:cNvSpPr/>
          <p:nvPr/>
        </p:nvSpPr>
        <p:spPr>
          <a:xfrm>
            <a:off x="2650132" y="828427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1687628-1A91-4E7D-A9D7-A54C671D0D29}"/>
              </a:ext>
            </a:extLst>
          </p:cNvPr>
          <p:cNvSpPr/>
          <p:nvPr/>
        </p:nvSpPr>
        <p:spPr>
          <a:xfrm>
            <a:off x="3059832" y="467030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9DCB21D-A6AF-4D99-A80B-B80D7E5DAB72}"/>
              </a:ext>
            </a:extLst>
          </p:cNvPr>
          <p:cNvCxnSpPr>
            <a:cxnSpLocks/>
          </p:cNvCxnSpPr>
          <p:nvPr/>
        </p:nvCxnSpPr>
        <p:spPr>
          <a:xfrm>
            <a:off x="2267744" y="756258"/>
            <a:ext cx="6192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5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endCxn id="11" idx="2"/>
          </p:cNvCxnSpPr>
          <p:nvPr/>
        </p:nvCxnSpPr>
        <p:spPr>
          <a:xfrm rot="16200000" flipH="1">
            <a:off x="832214" y="406041"/>
            <a:ext cx="256565" cy="237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38789" y="756258"/>
            <a:ext cx="7121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4" idx="0"/>
          </p:cNvCxnSpPr>
          <p:nvPr/>
        </p:nvCxnSpPr>
        <p:spPr>
          <a:xfrm flipV="1">
            <a:off x="791584" y="1836538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4" idx="2"/>
            <a:endCxn id="22" idx="2"/>
          </p:cNvCxnSpPr>
          <p:nvPr/>
        </p:nvCxnSpPr>
        <p:spPr>
          <a:xfrm flipV="1">
            <a:off x="7092778" y="1373024"/>
            <a:ext cx="324604" cy="36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0800000" flipH="1" flipV="1">
            <a:off x="971601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9" name="Arc 8"/>
          <p:cNvSpPr/>
          <p:nvPr/>
        </p:nvSpPr>
        <p:spPr>
          <a:xfrm rot="10800000" flipV="1">
            <a:off x="2267823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0" name="Arc 9"/>
          <p:cNvSpPr/>
          <p:nvPr/>
        </p:nvSpPr>
        <p:spPr>
          <a:xfrm rot="10800000" flipH="1">
            <a:off x="1979713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1" name="Arc 10"/>
          <p:cNvSpPr/>
          <p:nvPr/>
        </p:nvSpPr>
        <p:spPr>
          <a:xfrm rot="10800000">
            <a:off x="971679" y="3634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2" name="Arc 11"/>
          <p:cNvSpPr/>
          <p:nvPr/>
        </p:nvSpPr>
        <p:spPr>
          <a:xfrm rot="10800000">
            <a:off x="791581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3" name="Arc 12"/>
          <p:cNvSpPr/>
          <p:nvPr/>
        </p:nvSpPr>
        <p:spPr>
          <a:xfrm rot="10800000">
            <a:off x="1619751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4" name="Arc 13"/>
          <p:cNvSpPr/>
          <p:nvPr/>
        </p:nvSpPr>
        <p:spPr>
          <a:xfrm rot="10800000" flipH="1" flipV="1">
            <a:off x="1331720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5" name="Arc 14"/>
          <p:cNvSpPr/>
          <p:nvPr/>
        </p:nvSpPr>
        <p:spPr>
          <a:xfrm rot="10800000">
            <a:off x="1979792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6" name="Arc 15"/>
          <p:cNvSpPr/>
          <p:nvPr/>
        </p:nvSpPr>
        <p:spPr>
          <a:xfrm rot="10800000" flipH="1">
            <a:off x="1619671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7" name="Arc 16"/>
          <p:cNvSpPr/>
          <p:nvPr/>
        </p:nvSpPr>
        <p:spPr>
          <a:xfrm rot="10800000" flipH="1" flipV="1">
            <a:off x="2267745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8" name="Arc 17"/>
          <p:cNvSpPr/>
          <p:nvPr/>
        </p:nvSpPr>
        <p:spPr>
          <a:xfrm rot="10800000">
            <a:off x="2915895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9" name="Arc 18"/>
          <p:cNvSpPr/>
          <p:nvPr/>
        </p:nvSpPr>
        <p:spPr>
          <a:xfrm rot="10800000" flipV="1">
            <a:off x="262786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0" name="Arc 19"/>
          <p:cNvSpPr/>
          <p:nvPr/>
        </p:nvSpPr>
        <p:spPr>
          <a:xfrm rot="10800000" flipH="1">
            <a:off x="233983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1" name="Arc 20"/>
          <p:cNvSpPr/>
          <p:nvPr/>
        </p:nvSpPr>
        <p:spPr>
          <a:xfrm rot="10800000" flipV="1">
            <a:off x="2987825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2" name="Arc 21"/>
          <p:cNvSpPr/>
          <p:nvPr/>
        </p:nvSpPr>
        <p:spPr>
          <a:xfrm rot="10800000" flipH="1">
            <a:off x="6804818" y="756418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4" name="Arc 23"/>
          <p:cNvSpPr/>
          <p:nvPr/>
        </p:nvSpPr>
        <p:spPr>
          <a:xfrm rot="10800000" flipH="1">
            <a:off x="6480214" y="111645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5" name="Arc 24"/>
          <p:cNvSpPr/>
          <p:nvPr/>
        </p:nvSpPr>
        <p:spPr>
          <a:xfrm rot="10800000" flipV="1">
            <a:off x="748840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26" name="Straight Connector 25"/>
          <p:cNvCxnSpPr>
            <a:stCxn id="13" idx="2"/>
            <a:endCxn id="8" idx="2"/>
          </p:cNvCxnSpPr>
          <p:nvPr/>
        </p:nvCxnSpPr>
        <p:spPr>
          <a:xfrm rot="10800000">
            <a:off x="1584167" y="859892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0800000" flipH="1">
            <a:off x="720037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8" name="Arc 27"/>
          <p:cNvSpPr/>
          <p:nvPr/>
        </p:nvSpPr>
        <p:spPr>
          <a:xfrm rot="10800000" flipV="1">
            <a:off x="7848444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29" name="Straight Connector 28"/>
          <p:cNvCxnSpPr>
            <a:stCxn id="12" idx="0"/>
          </p:cNvCxnSpPr>
          <p:nvPr/>
        </p:nvCxnSpPr>
        <p:spPr>
          <a:xfrm>
            <a:off x="1151581" y="1116458"/>
            <a:ext cx="7308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0"/>
          </p:cNvCxnSpPr>
          <p:nvPr/>
        </p:nvCxnSpPr>
        <p:spPr>
          <a:xfrm flipV="1">
            <a:off x="1116188" y="1476499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2" idx="2"/>
          </p:cNvCxnSpPr>
          <p:nvPr/>
        </p:nvCxnSpPr>
        <p:spPr>
          <a:xfrm>
            <a:off x="539554" y="684432"/>
            <a:ext cx="359465" cy="328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14" idx="2"/>
            <a:endCxn id="13" idx="2"/>
          </p:cNvCxnSpPr>
          <p:nvPr/>
        </p:nvCxnSpPr>
        <p:spPr>
          <a:xfrm flipH="1" flipV="1">
            <a:off x="1727190" y="1012984"/>
            <a:ext cx="217094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2"/>
            <a:endCxn id="14" idx="2"/>
          </p:cNvCxnSpPr>
          <p:nvPr/>
        </p:nvCxnSpPr>
        <p:spPr>
          <a:xfrm rot="10800000">
            <a:off x="1944287" y="1219931"/>
            <a:ext cx="14294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6" idx="2"/>
          </p:cNvCxnSpPr>
          <p:nvPr/>
        </p:nvCxnSpPr>
        <p:spPr>
          <a:xfrm rot="10800000" flipV="1">
            <a:off x="2232236" y="1579972"/>
            <a:ext cx="14302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9" idx="2"/>
          </p:cNvCxnSpPr>
          <p:nvPr/>
        </p:nvCxnSpPr>
        <p:spPr>
          <a:xfrm flipH="1">
            <a:off x="2375259" y="1373025"/>
            <a:ext cx="217018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9" idx="2"/>
          </p:cNvCxnSpPr>
          <p:nvPr/>
        </p:nvCxnSpPr>
        <p:spPr>
          <a:xfrm flipV="1">
            <a:off x="2592277" y="1219931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19" idx="2"/>
          </p:cNvCxnSpPr>
          <p:nvPr/>
        </p:nvCxnSpPr>
        <p:spPr>
          <a:xfrm flipH="1">
            <a:off x="273530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  <a:endCxn id="20" idx="2"/>
          </p:cNvCxnSpPr>
          <p:nvPr/>
        </p:nvCxnSpPr>
        <p:spPr>
          <a:xfrm rot="10800000" flipV="1">
            <a:off x="2952398" y="859892"/>
            <a:ext cx="142866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2"/>
            <a:endCxn id="17" idx="2"/>
          </p:cNvCxnSpPr>
          <p:nvPr/>
        </p:nvCxnSpPr>
        <p:spPr>
          <a:xfrm rot="10800000">
            <a:off x="2880311" y="1579972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25" idx="2"/>
          </p:cNvCxnSpPr>
          <p:nvPr/>
        </p:nvCxnSpPr>
        <p:spPr>
          <a:xfrm flipV="1">
            <a:off x="7417382" y="1219934"/>
            <a:ext cx="178458" cy="153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2"/>
            <a:endCxn id="25" idx="2"/>
          </p:cNvCxnSpPr>
          <p:nvPr/>
        </p:nvCxnSpPr>
        <p:spPr>
          <a:xfrm flipH="1">
            <a:off x="759584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8" idx="2"/>
          </p:cNvCxnSpPr>
          <p:nvPr/>
        </p:nvCxnSpPr>
        <p:spPr>
          <a:xfrm rot="5400000" flipH="1" flipV="1">
            <a:off x="7807864" y="864967"/>
            <a:ext cx="153092" cy="142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700000">
            <a:off x="498514" y="378325"/>
            <a:ext cx="51750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LAW</a:t>
            </a:r>
          </a:p>
        </p:txBody>
      </p:sp>
      <p:sp>
        <p:nvSpPr>
          <p:cNvPr id="44" name="TextBox 43"/>
          <p:cNvSpPr txBox="1"/>
          <p:nvPr/>
        </p:nvSpPr>
        <p:spPr>
          <a:xfrm rot="2700000">
            <a:off x="243881" y="706009"/>
            <a:ext cx="515963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LBW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1581" y="1476501"/>
            <a:ext cx="51455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LCW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1583" y="1836543"/>
            <a:ext cx="529685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LDW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24372" y="756262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24372" y="1116460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4372" y="1476504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4372" y="1836538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L4W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48672" y="448485"/>
            <a:ext cx="429914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LFE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48671" y="808683"/>
            <a:ext cx="457870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5895" y="448485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35895" y="808683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5895" y="1168722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35895" y="1528763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075439" y="75641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67944" y="111645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944" y="147649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67944" y="183653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75957" y="828426"/>
            <a:ext cx="1944216" cy="21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8" rIns="91434" bIns="45718" rtlCol="0" anchor="ctr"/>
          <a:lstStyle/>
          <a:p>
            <a:pPr algn="ctr"/>
            <a:r>
              <a:rPr lang="nl-BE" sz="1600" dirty="0">
                <a:ln>
                  <a:solidFill>
                    <a:schemeClr val="tx1"/>
                  </a:solidFill>
                </a:ln>
              </a:rPr>
              <a:t>sporen 1 en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5957" y="1548529"/>
            <a:ext cx="1944216" cy="21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8" rIns="91434" bIns="45718" rtlCol="0" anchor="ctr"/>
          <a:lstStyle/>
          <a:p>
            <a:pPr algn="ctr"/>
            <a:r>
              <a:rPr lang="nl-BE" sz="1600" dirty="0">
                <a:ln>
                  <a:solidFill>
                    <a:schemeClr val="tx1"/>
                  </a:solidFill>
                </a:ln>
              </a:rPr>
              <a:t>sporen 3 en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endCxn id="11" idx="2"/>
          </p:cNvCxnSpPr>
          <p:nvPr/>
        </p:nvCxnSpPr>
        <p:spPr>
          <a:xfrm rot="16200000" flipH="1">
            <a:off x="832214" y="406041"/>
            <a:ext cx="256565" cy="237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38789" y="756258"/>
            <a:ext cx="7121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4" idx="0"/>
          </p:cNvCxnSpPr>
          <p:nvPr/>
        </p:nvCxnSpPr>
        <p:spPr>
          <a:xfrm flipV="1">
            <a:off x="791584" y="1836538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4" idx="2"/>
            <a:endCxn id="22" idx="2"/>
          </p:cNvCxnSpPr>
          <p:nvPr/>
        </p:nvCxnSpPr>
        <p:spPr>
          <a:xfrm flipV="1">
            <a:off x="7092778" y="1373024"/>
            <a:ext cx="324604" cy="36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0800000" flipH="1" flipV="1">
            <a:off x="971601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9" name="Arc 8"/>
          <p:cNvSpPr/>
          <p:nvPr/>
        </p:nvSpPr>
        <p:spPr>
          <a:xfrm rot="10800000" flipV="1">
            <a:off x="2267823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0" name="Arc 9"/>
          <p:cNvSpPr/>
          <p:nvPr/>
        </p:nvSpPr>
        <p:spPr>
          <a:xfrm rot="10800000" flipH="1">
            <a:off x="1979713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1" name="Arc 10"/>
          <p:cNvSpPr/>
          <p:nvPr/>
        </p:nvSpPr>
        <p:spPr>
          <a:xfrm rot="10800000">
            <a:off x="971679" y="3634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2" name="Arc 11"/>
          <p:cNvSpPr/>
          <p:nvPr/>
        </p:nvSpPr>
        <p:spPr>
          <a:xfrm rot="10800000">
            <a:off x="791581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3" name="Arc 12"/>
          <p:cNvSpPr/>
          <p:nvPr/>
        </p:nvSpPr>
        <p:spPr>
          <a:xfrm rot="10800000">
            <a:off x="1619751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4" name="Arc 13"/>
          <p:cNvSpPr/>
          <p:nvPr/>
        </p:nvSpPr>
        <p:spPr>
          <a:xfrm rot="10800000" flipH="1" flipV="1">
            <a:off x="1331720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5" name="Arc 14"/>
          <p:cNvSpPr/>
          <p:nvPr/>
        </p:nvSpPr>
        <p:spPr>
          <a:xfrm rot="10800000">
            <a:off x="1979792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6" name="Arc 15"/>
          <p:cNvSpPr/>
          <p:nvPr/>
        </p:nvSpPr>
        <p:spPr>
          <a:xfrm rot="10800000" flipH="1">
            <a:off x="1619671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7" name="Arc 16"/>
          <p:cNvSpPr/>
          <p:nvPr/>
        </p:nvSpPr>
        <p:spPr>
          <a:xfrm rot="10800000" flipH="1" flipV="1">
            <a:off x="2267745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8" name="Arc 17"/>
          <p:cNvSpPr/>
          <p:nvPr/>
        </p:nvSpPr>
        <p:spPr>
          <a:xfrm rot="10800000">
            <a:off x="2915895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9" name="Arc 18"/>
          <p:cNvSpPr/>
          <p:nvPr/>
        </p:nvSpPr>
        <p:spPr>
          <a:xfrm rot="10800000" flipV="1">
            <a:off x="262786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0" name="Arc 19"/>
          <p:cNvSpPr/>
          <p:nvPr/>
        </p:nvSpPr>
        <p:spPr>
          <a:xfrm rot="10800000" flipH="1">
            <a:off x="233983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1" name="Arc 20"/>
          <p:cNvSpPr/>
          <p:nvPr/>
        </p:nvSpPr>
        <p:spPr>
          <a:xfrm rot="10800000" flipV="1">
            <a:off x="2987825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2" name="Arc 21"/>
          <p:cNvSpPr/>
          <p:nvPr/>
        </p:nvSpPr>
        <p:spPr>
          <a:xfrm rot="10800000" flipH="1">
            <a:off x="6804818" y="756418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4" name="Arc 23"/>
          <p:cNvSpPr/>
          <p:nvPr/>
        </p:nvSpPr>
        <p:spPr>
          <a:xfrm rot="10800000" flipH="1">
            <a:off x="6480214" y="111645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5" name="Arc 24"/>
          <p:cNvSpPr/>
          <p:nvPr/>
        </p:nvSpPr>
        <p:spPr>
          <a:xfrm rot="10800000" flipV="1">
            <a:off x="748840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26" name="Straight Connector 25"/>
          <p:cNvCxnSpPr>
            <a:stCxn id="13" idx="2"/>
            <a:endCxn id="8" idx="2"/>
          </p:cNvCxnSpPr>
          <p:nvPr/>
        </p:nvCxnSpPr>
        <p:spPr>
          <a:xfrm rot="10800000">
            <a:off x="1584167" y="859892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0800000" flipH="1">
            <a:off x="720037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8" name="Arc 27"/>
          <p:cNvSpPr/>
          <p:nvPr/>
        </p:nvSpPr>
        <p:spPr>
          <a:xfrm rot="10800000" flipV="1">
            <a:off x="7848444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29" name="Straight Connector 28"/>
          <p:cNvCxnSpPr>
            <a:stCxn id="12" idx="0"/>
          </p:cNvCxnSpPr>
          <p:nvPr/>
        </p:nvCxnSpPr>
        <p:spPr>
          <a:xfrm>
            <a:off x="1151581" y="1116458"/>
            <a:ext cx="7308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0"/>
          </p:cNvCxnSpPr>
          <p:nvPr/>
        </p:nvCxnSpPr>
        <p:spPr>
          <a:xfrm flipV="1">
            <a:off x="1116188" y="1476499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2" idx="2"/>
          </p:cNvCxnSpPr>
          <p:nvPr/>
        </p:nvCxnSpPr>
        <p:spPr>
          <a:xfrm>
            <a:off x="539554" y="684432"/>
            <a:ext cx="359465" cy="328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2"/>
            <a:endCxn id="13" idx="2"/>
          </p:cNvCxnSpPr>
          <p:nvPr/>
        </p:nvCxnSpPr>
        <p:spPr>
          <a:xfrm flipH="1" flipV="1">
            <a:off x="1727190" y="1012984"/>
            <a:ext cx="217094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2"/>
            <a:endCxn id="14" idx="2"/>
          </p:cNvCxnSpPr>
          <p:nvPr/>
        </p:nvCxnSpPr>
        <p:spPr>
          <a:xfrm rot="10800000">
            <a:off x="1944287" y="1219931"/>
            <a:ext cx="14294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6" idx="2"/>
          </p:cNvCxnSpPr>
          <p:nvPr/>
        </p:nvCxnSpPr>
        <p:spPr>
          <a:xfrm rot="10800000" flipV="1">
            <a:off x="2232236" y="1579972"/>
            <a:ext cx="14302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9" idx="2"/>
          </p:cNvCxnSpPr>
          <p:nvPr/>
        </p:nvCxnSpPr>
        <p:spPr>
          <a:xfrm flipH="1">
            <a:off x="2375259" y="1373025"/>
            <a:ext cx="217018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9" idx="2"/>
          </p:cNvCxnSpPr>
          <p:nvPr/>
        </p:nvCxnSpPr>
        <p:spPr>
          <a:xfrm flipV="1">
            <a:off x="2592277" y="1219931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19" idx="2"/>
          </p:cNvCxnSpPr>
          <p:nvPr/>
        </p:nvCxnSpPr>
        <p:spPr>
          <a:xfrm flipH="1">
            <a:off x="273530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  <a:endCxn id="20" idx="2"/>
          </p:cNvCxnSpPr>
          <p:nvPr/>
        </p:nvCxnSpPr>
        <p:spPr>
          <a:xfrm rot="10800000" flipV="1">
            <a:off x="2952398" y="859892"/>
            <a:ext cx="142866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2"/>
            <a:endCxn id="17" idx="2"/>
          </p:cNvCxnSpPr>
          <p:nvPr/>
        </p:nvCxnSpPr>
        <p:spPr>
          <a:xfrm rot="10800000">
            <a:off x="2880311" y="1579972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25" idx="2"/>
          </p:cNvCxnSpPr>
          <p:nvPr/>
        </p:nvCxnSpPr>
        <p:spPr>
          <a:xfrm flipV="1">
            <a:off x="7417382" y="1219934"/>
            <a:ext cx="178458" cy="153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2"/>
            <a:endCxn id="25" idx="2"/>
          </p:cNvCxnSpPr>
          <p:nvPr/>
        </p:nvCxnSpPr>
        <p:spPr>
          <a:xfrm flipH="1">
            <a:off x="759584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8" idx="2"/>
          </p:cNvCxnSpPr>
          <p:nvPr/>
        </p:nvCxnSpPr>
        <p:spPr>
          <a:xfrm rot="5400000" flipH="1" flipV="1">
            <a:off x="7807864" y="864967"/>
            <a:ext cx="153092" cy="142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700000">
            <a:off x="498514" y="378325"/>
            <a:ext cx="51750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LAW</a:t>
            </a:r>
          </a:p>
        </p:txBody>
      </p:sp>
      <p:sp>
        <p:nvSpPr>
          <p:cNvPr id="44" name="TextBox 43"/>
          <p:cNvSpPr txBox="1"/>
          <p:nvPr/>
        </p:nvSpPr>
        <p:spPr>
          <a:xfrm rot="2700000">
            <a:off x="243881" y="706009"/>
            <a:ext cx="515963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LBW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1581" y="1476501"/>
            <a:ext cx="51455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LCW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1583" y="1836543"/>
            <a:ext cx="529685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LDW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24372" y="756262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24372" y="1116460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4372" y="1476504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4372" y="1836538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L4W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48672" y="448485"/>
            <a:ext cx="429914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LFE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48671" y="808683"/>
            <a:ext cx="457870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5895" y="448485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35895" y="808683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5895" y="1168722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35895" y="1528763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075439" y="75641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67944" y="111645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944" y="147649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67944" y="183653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4364FE-AD38-4F3F-928D-9106D8938C28}"/>
              </a:ext>
            </a:extLst>
          </p:cNvPr>
          <p:cNvSpPr/>
          <p:nvPr/>
        </p:nvSpPr>
        <p:spPr>
          <a:xfrm>
            <a:off x="1151045" y="466798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4487B1-F6AA-4D52-AFE0-C5AF26D2512D}"/>
              </a:ext>
            </a:extLst>
          </p:cNvPr>
          <p:cNvSpPr/>
          <p:nvPr/>
        </p:nvSpPr>
        <p:spPr>
          <a:xfrm>
            <a:off x="3059832" y="467030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732BB8-A6F8-4B26-9DD3-CA76C3C0D1EA}"/>
              </a:ext>
            </a:extLst>
          </p:cNvPr>
          <p:cNvSpPr/>
          <p:nvPr/>
        </p:nvSpPr>
        <p:spPr>
          <a:xfrm>
            <a:off x="7884938" y="466798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626EBF-B464-4E78-B139-660CD5AAEC21}"/>
              </a:ext>
            </a:extLst>
          </p:cNvPr>
          <p:cNvSpPr/>
          <p:nvPr/>
        </p:nvSpPr>
        <p:spPr>
          <a:xfrm>
            <a:off x="1603385" y="828221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EF0157-98CB-46AF-AF6C-DB575F6F7A24}"/>
              </a:ext>
            </a:extLst>
          </p:cNvPr>
          <p:cNvSpPr/>
          <p:nvPr/>
        </p:nvSpPr>
        <p:spPr>
          <a:xfrm>
            <a:off x="2650132" y="828427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CB2464-0F2C-48EC-B87F-82618FA7E2C6}"/>
              </a:ext>
            </a:extLst>
          </p:cNvPr>
          <p:cNvSpPr/>
          <p:nvPr/>
        </p:nvSpPr>
        <p:spPr>
          <a:xfrm>
            <a:off x="7452890" y="828221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EB9338-0E6B-46B3-AF0B-C7930E43579F}"/>
              </a:ext>
            </a:extLst>
          </p:cNvPr>
          <p:cNvSpPr/>
          <p:nvPr/>
        </p:nvSpPr>
        <p:spPr>
          <a:xfrm>
            <a:off x="2254583" y="1188467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3047BC-1C4A-4758-9D69-B7B6464FDE60}"/>
              </a:ext>
            </a:extLst>
          </p:cNvPr>
          <p:cNvSpPr/>
          <p:nvPr/>
        </p:nvSpPr>
        <p:spPr>
          <a:xfrm>
            <a:off x="1752006" y="1195121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D840E0-E229-40B6-9887-4305FD966CC1}"/>
              </a:ext>
            </a:extLst>
          </p:cNvPr>
          <p:cNvSpPr/>
          <p:nvPr/>
        </p:nvSpPr>
        <p:spPr>
          <a:xfrm>
            <a:off x="2759210" y="1186949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SC3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52FBD3-797C-4BCE-9E74-6AA60C76F306}"/>
              </a:ext>
            </a:extLst>
          </p:cNvPr>
          <p:cNvSpPr/>
          <p:nvPr/>
        </p:nvSpPr>
        <p:spPr>
          <a:xfrm>
            <a:off x="7129918" y="1188467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CDC0ADD-F81D-4D6A-BB76-21A07DB01E27}"/>
              </a:ext>
            </a:extLst>
          </p:cNvPr>
          <p:cNvSpPr/>
          <p:nvPr/>
        </p:nvSpPr>
        <p:spPr>
          <a:xfrm>
            <a:off x="1818870" y="1555352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415BF8-E25F-4B76-A2E6-9778268D8A46}"/>
              </a:ext>
            </a:extLst>
          </p:cNvPr>
          <p:cNvSpPr/>
          <p:nvPr/>
        </p:nvSpPr>
        <p:spPr>
          <a:xfrm>
            <a:off x="2862985" y="1548507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AB93EF-AEB9-48FA-A262-3F328682D290}"/>
              </a:ext>
            </a:extLst>
          </p:cNvPr>
          <p:cNvSpPr/>
          <p:nvPr/>
        </p:nvSpPr>
        <p:spPr>
          <a:xfrm>
            <a:off x="2196306" y="828221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7DF241-0117-4F0E-8D54-2B069777FAE2}"/>
              </a:ext>
            </a:extLst>
          </p:cNvPr>
          <p:cNvSpPr/>
          <p:nvPr/>
        </p:nvSpPr>
        <p:spPr>
          <a:xfrm>
            <a:off x="2195467" y="46434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08EDEA-FF11-44C2-A014-330FDDF9B2EB}"/>
              </a:ext>
            </a:extLst>
          </p:cNvPr>
          <p:cNvSpPr/>
          <p:nvPr/>
        </p:nvSpPr>
        <p:spPr>
          <a:xfrm>
            <a:off x="1381574" y="1193800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3C1AF0-B2F1-416A-82B6-AC9CFD7D43F2}"/>
              </a:ext>
            </a:extLst>
          </p:cNvPr>
          <p:cNvSpPr/>
          <p:nvPr/>
        </p:nvSpPr>
        <p:spPr>
          <a:xfrm>
            <a:off x="1391392" y="1553840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244334-C501-46CF-B652-2FB7BD3E8F37}"/>
              </a:ext>
            </a:extLst>
          </p:cNvPr>
          <p:cNvSpPr/>
          <p:nvPr/>
        </p:nvSpPr>
        <p:spPr>
          <a:xfrm>
            <a:off x="7069257" y="46383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16A912-95F9-45F7-837C-119DD09298CC}"/>
              </a:ext>
            </a:extLst>
          </p:cNvPr>
          <p:cNvSpPr/>
          <p:nvPr/>
        </p:nvSpPr>
        <p:spPr>
          <a:xfrm>
            <a:off x="7069257" y="82387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3B4F0BE-D6F7-4AF1-BDB6-57EF4A29EFD1}"/>
              </a:ext>
            </a:extLst>
          </p:cNvPr>
          <p:cNvSpPr/>
          <p:nvPr/>
        </p:nvSpPr>
        <p:spPr>
          <a:xfrm>
            <a:off x="3492450" y="36338"/>
            <a:ext cx="3384376" cy="24479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800" dirty="0">
                <a:solidFill>
                  <a:schemeClr val="bg1">
                    <a:lumMod val="50000"/>
                  </a:schemeClr>
                </a:solidFill>
              </a:rPr>
              <a:t>STATION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756988-4E9F-49BD-9613-B79D965FA9FD}"/>
              </a:ext>
            </a:extLst>
          </p:cNvPr>
          <p:cNvSpPr/>
          <p:nvPr/>
        </p:nvSpPr>
        <p:spPr>
          <a:xfrm>
            <a:off x="4959282" y="465578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946FA4-8517-428A-B43E-F565547B9AEA}"/>
              </a:ext>
            </a:extLst>
          </p:cNvPr>
          <p:cNvSpPr/>
          <p:nvPr/>
        </p:nvSpPr>
        <p:spPr>
          <a:xfrm>
            <a:off x="4959282" y="823303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F406EED-D83D-43B4-9DD7-A5867D445353}"/>
              </a:ext>
            </a:extLst>
          </p:cNvPr>
          <p:cNvSpPr/>
          <p:nvPr/>
        </p:nvSpPr>
        <p:spPr>
          <a:xfrm>
            <a:off x="4967449" y="1185563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EFB4974-37A6-4F85-9DD2-902E2C92D474}"/>
              </a:ext>
            </a:extLst>
          </p:cNvPr>
          <p:cNvSpPr/>
          <p:nvPr/>
        </p:nvSpPr>
        <p:spPr>
          <a:xfrm>
            <a:off x="4961528" y="1544580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9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endCxn id="11" idx="2"/>
          </p:cNvCxnSpPr>
          <p:nvPr/>
        </p:nvCxnSpPr>
        <p:spPr>
          <a:xfrm rot="16200000" flipH="1">
            <a:off x="832214" y="406041"/>
            <a:ext cx="256565" cy="237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38789" y="756258"/>
            <a:ext cx="7121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4" idx="0"/>
          </p:cNvCxnSpPr>
          <p:nvPr/>
        </p:nvCxnSpPr>
        <p:spPr>
          <a:xfrm flipV="1">
            <a:off x="791584" y="1836538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4" idx="2"/>
            <a:endCxn id="22" idx="2"/>
          </p:cNvCxnSpPr>
          <p:nvPr/>
        </p:nvCxnSpPr>
        <p:spPr>
          <a:xfrm flipV="1">
            <a:off x="7092778" y="1373024"/>
            <a:ext cx="324604" cy="36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0800000" flipH="1" flipV="1">
            <a:off x="971601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9" name="Arc 8"/>
          <p:cNvSpPr/>
          <p:nvPr/>
        </p:nvSpPr>
        <p:spPr>
          <a:xfrm rot="10800000" flipV="1">
            <a:off x="2267823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0" name="Arc 9"/>
          <p:cNvSpPr/>
          <p:nvPr/>
        </p:nvSpPr>
        <p:spPr>
          <a:xfrm rot="10800000" flipH="1">
            <a:off x="1979713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1" name="Arc 10"/>
          <p:cNvSpPr/>
          <p:nvPr/>
        </p:nvSpPr>
        <p:spPr>
          <a:xfrm rot="10800000">
            <a:off x="971679" y="3634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2" name="Arc 11"/>
          <p:cNvSpPr/>
          <p:nvPr/>
        </p:nvSpPr>
        <p:spPr>
          <a:xfrm rot="10800000">
            <a:off x="791581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3" name="Arc 12"/>
          <p:cNvSpPr/>
          <p:nvPr/>
        </p:nvSpPr>
        <p:spPr>
          <a:xfrm rot="10800000">
            <a:off x="1619751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4" name="Arc 13"/>
          <p:cNvSpPr/>
          <p:nvPr/>
        </p:nvSpPr>
        <p:spPr>
          <a:xfrm rot="10800000" flipH="1" flipV="1">
            <a:off x="1331720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5" name="Arc 14"/>
          <p:cNvSpPr/>
          <p:nvPr/>
        </p:nvSpPr>
        <p:spPr>
          <a:xfrm rot="10800000">
            <a:off x="1979792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6" name="Arc 15"/>
          <p:cNvSpPr/>
          <p:nvPr/>
        </p:nvSpPr>
        <p:spPr>
          <a:xfrm rot="10800000" flipH="1">
            <a:off x="1619671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7" name="Arc 16"/>
          <p:cNvSpPr/>
          <p:nvPr/>
        </p:nvSpPr>
        <p:spPr>
          <a:xfrm rot="10800000" flipH="1" flipV="1">
            <a:off x="2267745" y="147649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8" name="Arc 17"/>
          <p:cNvSpPr/>
          <p:nvPr/>
        </p:nvSpPr>
        <p:spPr>
          <a:xfrm rot="10800000">
            <a:off x="2915895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9" name="Arc 18"/>
          <p:cNvSpPr/>
          <p:nvPr/>
        </p:nvSpPr>
        <p:spPr>
          <a:xfrm rot="10800000" flipV="1">
            <a:off x="262786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0" name="Arc 19"/>
          <p:cNvSpPr/>
          <p:nvPr/>
        </p:nvSpPr>
        <p:spPr>
          <a:xfrm rot="10800000" flipH="1">
            <a:off x="233983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1" name="Arc 20"/>
          <p:cNvSpPr/>
          <p:nvPr/>
        </p:nvSpPr>
        <p:spPr>
          <a:xfrm rot="10800000" flipV="1">
            <a:off x="2987825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2" name="Arc 21"/>
          <p:cNvSpPr/>
          <p:nvPr/>
        </p:nvSpPr>
        <p:spPr>
          <a:xfrm rot="10800000" flipH="1">
            <a:off x="6804818" y="756418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4" name="Arc 23"/>
          <p:cNvSpPr/>
          <p:nvPr/>
        </p:nvSpPr>
        <p:spPr>
          <a:xfrm rot="10800000" flipH="1">
            <a:off x="6480214" y="111645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5" name="Arc 24"/>
          <p:cNvSpPr/>
          <p:nvPr/>
        </p:nvSpPr>
        <p:spPr>
          <a:xfrm rot="10800000" flipV="1">
            <a:off x="7488404" y="1116460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26" name="Straight Connector 25"/>
          <p:cNvCxnSpPr>
            <a:stCxn id="13" idx="2"/>
            <a:endCxn id="8" idx="2"/>
          </p:cNvCxnSpPr>
          <p:nvPr/>
        </p:nvCxnSpPr>
        <p:spPr>
          <a:xfrm rot="10800000">
            <a:off x="1584167" y="859892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0800000" flipH="1">
            <a:off x="7200372" y="39637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8" name="Arc 27"/>
          <p:cNvSpPr/>
          <p:nvPr/>
        </p:nvSpPr>
        <p:spPr>
          <a:xfrm rot="10800000" flipV="1">
            <a:off x="7848444" y="756419"/>
            <a:ext cx="720000" cy="720080"/>
          </a:xfrm>
          <a:prstGeom prst="arc">
            <a:avLst>
              <a:gd name="adj1" fmla="val 16200000"/>
              <a:gd name="adj2" fmla="val 1887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cxnSp>
        <p:nvCxnSpPr>
          <p:cNvPr id="29" name="Straight Connector 28"/>
          <p:cNvCxnSpPr>
            <a:stCxn id="12" idx="0"/>
          </p:cNvCxnSpPr>
          <p:nvPr/>
        </p:nvCxnSpPr>
        <p:spPr>
          <a:xfrm>
            <a:off x="1151581" y="1116458"/>
            <a:ext cx="73088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0"/>
          </p:cNvCxnSpPr>
          <p:nvPr/>
        </p:nvCxnSpPr>
        <p:spPr>
          <a:xfrm flipV="1">
            <a:off x="1116188" y="1476499"/>
            <a:ext cx="6048633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2" idx="2"/>
          </p:cNvCxnSpPr>
          <p:nvPr/>
        </p:nvCxnSpPr>
        <p:spPr>
          <a:xfrm>
            <a:off x="539554" y="684432"/>
            <a:ext cx="359465" cy="328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2"/>
            <a:endCxn id="13" idx="2"/>
          </p:cNvCxnSpPr>
          <p:nvPr/>
        </p:nvCxnSpPr>
        <p:spPr>
          <a:xfrm flipH="1" flipV="1">
            <a:off x="1727190" y="1012984"/>
            <a:ext cx="217094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2"/>
            <a:endCxn id="14" idx="2"/>
          </p:cNvCxnSpPr>
          <p:nvPr/>
        </p:nvCxnSpPr>
        <p:spPr>
          <a:xfrm rot="10800000">
            <a:off x="1944287" y="1219931"/>
            <a:ext cx="14294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6" idx="2"/>
          </p:cNvCxnSpPr>
          <p:nvPr/>
        </p:nvCxnSpPr>
        <p:spPr>
          <a:xfrm rot="10800000" flipV="1">
            <a:off x="2232236" y="1579972"/>
            <a:ext cx="143024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9" idx="2"/>
          </p:cNvCxnSpPr>
          <p:nvPr/>
        </p:nvCxnSpPr>
        <p:spPr>
          <a:xfrm flipH="1">
            <a:off x="2375259" y="1373025"/>
            <a:ext cx="217018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9" idx="2"/>
          </p:cNvCxnSpPr>
          <p:nvPr/>
        </p:nvCxnSpPr>
        <p:spPr>
          <a:xfrm flipV="1">
            <a:off x="2592277" y="1219931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19" idx="2"/>
          </p:cNvCxnSpPr>
          <p:nvPr/>
        </p:nvCxnSpPr>
        <p:spPr>
          <a:xfrm flipH="1">
            <a:off x="273530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  <a:endCxn id="20" idx="2"/>
          </p:cNvCxnSpPr>
          <p:nvPr/>
        </p:nvCxnSpPr>
        <p:spPr>
          <a:xfrm rot="10800000" flipV="1">
            <a:off x="2952398" y="859892"/>
            <a:ext cx="142866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2"/>
            <a:endCxn id="17" idx="2"/>
          </p:cNvCxnSpPr>
          <p:nvPr/>
        </p:nvCxnSpPr>
        <p:spPr>
          <a:xfrm rot="10800000">
            <a:off x="2880311" y="1579972"/>
            <a:ext cx="143022" cy="153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2"/>
            <a:endCxn id="25" idx="2"/>
          </p:cNvCxnSpPr>
          <p:nvPr/>
        </p:nvCxnSpPr>
        <p:spPr>
          <a:xfrm flipV="1">
            <a:off x="7417382" y="1219934"/>
            <a:ext cx="178458" cy="153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2"/>
            <a:endCxn id="25" idx="2"/>
          </p:cNvCxnSpPr>
          <p:nvPr/>
        </p:nvCxnSpPr>
        <p:spPr>
          <a:xfrm flipH="1">
            <a:off x="7595841" y="1012984"/>
            <a:ext cx="217096" cy="20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8" idx="2"/>
          </p:cNvCxnSpPr>
          <p:nvPr/>
        </p:nvCxnSpPr>
        <p:spPr>
          <a:xfrm rot="5400000" flipH="1" flipV="1">
            <a:off x="7807864" y="864967"/>
            <a:ext cx="153092" cy="142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1581" y="1168726"/>
            <a:ext cx="51455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LCW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03132" y="808683"/>
            <a:ext cx="457870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LGE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075439" y="75641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67944" y="111645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944" y="1476499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67944" y="1836538"/>
            <a:ext cx="21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4364FE-AD38-4F3F-928D-9106D8938C28}"/>
              </a:ext>
            </a:extLst>
          </p:cNvPr>
          <p:cNvSpPr/>
          <p:nvPr/>
        </p:nvSpPr>
        <p:spPr>
          <a:xfrm>
            <a:off x="1151045" y="466798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4487B1-F6AA-4D52-AFE0-C5AF26D2512D}"/>
              </a:ext>
            </a:extLst>
          </p:cNvPr>
          <p:cNvSpPr/>
          <p:nvPr/>
        </p:nvSpPr>
        <p:spPr>
          <a:xfrm>
            <a:off x="3059832" y="467030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732BB8-A6F8-4B26-9DD3-CA76C3C0D1EA}"/>
              </a:ext>
            </a:extLst>
          </p:cNvPr>
          <p:cNvSpPr/>
          <p:nvPr/>
        </p:nvSpPr>
        <p:spPr>
          <a:xfrm>
            <a:off x="7884938" y="466798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626EBF-B464-4E78-B139-660CD5AAEC21}"/>
              </a:ext>
            </a:extLst>
          </p:cNvPr>
          <p:cNvSpPr/>
          <p:nvPr/>
        </p:nvSpPr>
        <p:spPr>
          <a:xfrm>
            <a:off x="1603385" y="828221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EF0157-98CB-46AF-AF6C-DB575F6F7A24}"/>
              </a:ext>
            </a:extLst>
          </p:cNvPr>
          <p:cNvSpPr/>
          <p:nvPr/>
        </p:nvSpPr>
        <p:spPr>
          <a:xfrm>
            <a:off x="2650132" y="828427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CB2464-0F2C-48EC-B87F-82618FA7E2C6}"/>
              </a:ext>
            </a:extLst>
          </p:cNvPr>
          <p:cNvSpPr/>
          <p:nvPr/>
        </p:nvSpPr>
        <p:spPr>
          <a:xfrm>
            <a:off x="7452890" y="828221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EB9338-0E6B-46B3-AF0B-C7930E43579F}"/>
              </a:ext>
            </a:extLst>
          </p:cNvPr>
          <p:cNvSpPr/>
          <p:nvPr/>
        </p:nvSpPr>
        <p:spPr>
          <a:xfrm>
            <a:off x="2254583" y="1188467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3047BC-1C4A-4758-9D69-B7B6464FDE60}"/>
              </a:ext>
            </a:extLst>
          </p:cNvPr>
          <p:cNvSpPr/>
          <p:nvPr/>
        </p:nvSpPr>
        <p:spPr>
          <a:xfrm>
            <a:off x="1752006" y="1195121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D840E0-E229-40B6-9887-4305FD966CC1}"/>
              </a:ext>
            </a:extLst>
          </p:cNvPr>
          <p:cNvSpPr/>
          <p:nvPr/>
        </p:nvSpPr>
        <p:spPr>
          <a:xfrm>
            <a:off x="2759210" y="1186949"/>
            <a:ext cx="466988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SC3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52FBD3-797C-4BCE-9E74-6AA60C76F306}"/>
              </a:ext>
            </a:extLst>
          </p:cNvPr>
          <p:cNvSpPr/>
          <p:nvPr/>
        </p:nvSpPr>
        <p:spPr>
          <a:xfrm>
            <a:off x="7129918" y="1188467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CDC0ADD-F81D-4D6A-BB76-21A07DB01E27}"/>
              </a:ext>
            </a:extLst>
          </p:cNvPr>
          <p:cNvSpPr/>
          <p:nvPr/>
        </p:nvSpPr>
        <p:spPr>
          <a:xfrm>
            <a:off x="1818870" y="1555352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SD1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42F1D9-44BA-40FF-BD02-0CAF584745A1}"/>
              </a:ext>
            </a:extLst>
          </p:cNvPr>
          <p:cNvSpPr/>
          <p:nvPr/>
        </p:nvSpPr>
        <p:spPr>
          <a:xfrm>
            <a:off x="4959282" y="465578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AEB22E-162B-4B93-8103-2D25200F46C2}"/>
              </a:ext>
            </a:extLst>
          </p:cNvPr>
          <p:cNvSpPr/>
          <p:nvPr/>
        </p:nvSpPr>
        <p:spPr>
          <a:xfrm>
            <a:off x="4959282" y="823303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DD478D-DF80-49D9-9CC9-16A2EE3E6B8A}"/>
              </a:ext>
            </a:extLst>
          </p:cNvPr>
          <p:cNvSpPr/>
          <p:nvPr/>
        </p:nvSpPr>
        <p:spPr>
          <a:xfrm>
            <a:off x="4967449" y="1185563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B0C5146-CCCC-49C3-9C24-F8BED8FBF9A8}"/>
              </a:ext>
            </a:extLst>
          </p:cNvPr>
          <p:cNvSpPr/>
          <p:nvPr/>
        </p:nvSpPr>
        <p:spPr>
          <a:xfrm>
            <a:off x="4961528" y="1544580"/>
            <a:ext cx="466988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AB93EF-AEB9-48FA-A262-3F328682D290}"/>
              </a:ext>
            </a:extLst>
          </p:cNvPr>
          <p:cNvSpPr/>
          <p:nvPr/>
        </p:nvSpPr>
        <p:spPr>
          <a:xfrm>
            <a:off x="2196306" y="828221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7DF241-0117-4F0E-8D54-2B069777FAE2}"/>
              </a:ext>
            </a:extLst>
          </p:cNvPr>
          <p:cNvSpPr/>
          <p:nvPr/>
        </p:nvSpPr>
        <p:spPr>
          <a:xfrm>
            <a:off x="2195467" y="46434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08EDEA-FF11-44C2-A014-330FDDF9B2EB}"/>
              </a:ext>
            </a:extLst>
          </p:cNvPr>
          <p:cNvSpPr/>
          <p:nvPr/>
        </p:nvSpPr>
        <p:spPr>
          <a:xfrm>
            <a:off x="1381574" y="1193800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3C1AF0-B2F1-416A-82B6-AC9CFD7D43F2}"/>
              </a:ext>
            </a:extLst>
          </p:cNvPr>
          <p:cNvSpPr/>
          <p:nvPr/>
        </p:nvSpPr>
        <p:spPr>
          <a:xfrm>
            <a:off x="1391392" y="1553840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244334-C501-46CF-B652-2FB7BD3E8F37}"/>
              </a:ext>
            </a:extLst>
          </p:cNvPr>
          <p:cNvSpPr/>
          <p:nvPr/>
        </p:nvSpPr>
        <p:spPr>
          <a:xfrm>
            <a:off x="7069257" y="46383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16A912-95F9-45F7-837C-119DD09298CC}"/>
              </a:ext>
            </a:extLst>
          </p:cNvPr>
          <p:cNvSpPr/>
          <p:nvPr/>
        </p:nvSpPr>
        <p:spPr>
          <a:xfrm>
            <a:off x="7069257" y="823876"/>
            <a:ext cx="324000" cy="25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66FE7A-764A-4851-97E8-62B9EBAAB430}"/>
              </a:ext>
            </a:extLst>
          </p:cNvPr>
          <p:cNvCxnSpPr/>
          <p:nvPr/>
        </p:nvCxnSpPr>
        <p:spPr>
          <a:xfrm>
            <a:off x="503549" y="147193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ADAF93-7A50-4358-9DE6-96DBC37934A0}"/>
              </a:ext>
            </a:extLst>
          </p:cNvPr>
          <p:cNvCxnSpPr>
            <a:cxnSpLocks/>
          </p:cNvCxnSpPr>
          <p:nvPr/>
        </p:nvCxnSpPr>
        <p:spPr>
          <a:xfrm flipH="1">
            <a:off x="503549" y="1831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1DFAD98-8BA1-4312-B272-16646BD0E240}"/>
              </a:ext>
            </a:extLst>
          </p:cNvPr>
          <p:cNvSpPr/>
          <p:nvPr/>
        </p:nvSpPr>
        <p:spPr>
          <a:xfrm>
            <a:off x="3492450" y="36338"/>
            <a:ext cx="3384376" cy="24479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800" dirty="0">
                <a:solidFill>
                  <a:schemeClr val="bg1">
                    <a:lumMod val="50000"/>
                  </a:schemeClr>
                </a:solidFill>
              </a:rPr>
              <a:t>STATION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BA6191B-9572-498B-A075-F67AB59249F3}"/>
              </a:ext>
            </a:extLst>
          </p:cNvPr>
          <p:cNvCxnSpPr/>
          <p:nvPr/>
        </p:nvCxnSpPr>
        <p:spPr>
          <a:xfrm>
            <a:off x="8461002" y="75530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EDD74A-B004-45A7-A821-6356B914EC80}"/>
              </a:ext>
            </a:extLst>
          </p:cNvPr>
          <p:cNvCxnSpPr>
            <a:cxnSpLocks/>
          </p:cNvCxnSpPr>
          <p:nvPr/>
        </p:nvCxnSpPr>
        <p:spPr>
          <a:xfrm flipH="1">
            <a:off x="8469745" y="111047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7E95A37-D846-4E45-9B0C-DA5A305FD15D}"/>
              </a:ext>
            </a:extLst>
          </p:cNvPr>
          <p:cNvCxnSpPr>
            <a:cxnSpLocks/>
          </p:cNvCxnSpPr>
          <p:nvPr/>
        </p:nvCxnSpPr>
        <p:spPr>
          <a:xfrm rot="2700000">
            <a:off x="418439" y="12364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EC165-BE5C-40F0-AC96-05814C760A43}"/>
              </a:ext>
            </a:extLst>
          </p:cNvPr>
          <p:cNvSpPr txBox="1"/>
          <p:nvPr/>
        </p:nvSpPr>
        <p:spPr>
          <a:xfrm rot="2700000">
            <a:off x="701541" y="138752"/>
            <a:ext cx="51750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LAW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0D66F5D-FA38-4557-9F4C-6BFA86A9D29D}"/>
              </a:ext>
            </a:extLst>
          </p:cNvPr>
          <p:cNvCxnSpPr>
            <a:cxnSpLocks/>
          </p:cNvCxnSpPr>
          <p:nvPr/>
        </p:nvCxnSpPr>
        <p:spPr>
          <a:xfrm rot="13500000">
            <a:off x="295906" y="58083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CBE26D9-F6F9-406F-84BD-7535312FC1F3}"/>
              </a:ext>
            </a:extLst>
          </p:cNvPr>
          <p:cNvSpPr/>
          <p:nvPr/>
        </p:nvSpPr>
        <p:spPr>
          <a:xfrm>
            <a:off x="2862985" y="1548507"/>
            <a:ext cx="468000" cy="256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SD2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728A0B-3C26-44A9-802C-A875D5C93E49}"/>
              </a:ext>
            </a:extLst>
          </p:cNvPr>
          <p:cNvSpPr txBox="1"/>
          <p:nvPr/>
        </p:nvSpPr>
        <p:spPr>
          <a:xfrm>
            <a:off x="3621706" y="809217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A3368B-87ED-4F75-987E-801A72F7907D}"/>
              </a:ext>
            </a:extLst>
          </p:cNvPr>
          <p:cNvSpPr txBox="1"/>
          <p:nvPr/>
        </p:nvSpPr>
        <p:spPr>
          <a:xfrm>
            <a:off x="3624476" y="1166417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EA2C18-BD27-42D1-9AA8-BAE366CBDEBF}"/>
              </a:ext>
            </a:extLst>
          </p:cNvPr>
          <p:cNvSpPr txBox="1"/>
          <p:nvPr/>
        </p:nvSpPr>
        <p:spPr>
          <a:xfrm>
            <a:off x="3622438" y="1531076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C5A9C6-CF0E-48B7-9EE6-57A8941E57BD}"/>
              </a:ext>
            </a:extLst>
          </p:cNvPr>
          <p:cNvSpPr txBox="1"/>
          <p:nvPr/>
        </p:nvSpPr>
        <p:spPr>
          <a:xfrm>
            <a:off x="6236327" y="446176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A5CDD3-29C3-41E9-A1AC-93D9D58E8615}"/>
              </a:ext>
            </a:extLst>
          </p:cNvPr>
          <p:cNvSpPr txBox="1"/>
          <p:nvPr/>
        </p:nvSpPr>
        <p:spPr>
          <a:xfrm>
            <a:off x="6232987" y="806215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L2W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547C4-4128-492F-A7B0-5E581BF3B00B}"/>
              </a:ext>
            </a:extLst>
          </p:cNvPr>
          <p:cNvSpPr txBox="1"/>
          <p:nvPr/>
        </p:nvSpPr>
        <p:spPr>
          <a:xfrm>
            <a:off x="6227953" y="1168196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L3W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79DA31-6BC5-4808-ADDB-C4255F021105}"/>
              </a:ext>
            </a:extLst>
          </p:cNvPr>
          <p:cNvSpPr txBox="1"/>
          <p:nvPr/>
        </p:nvSpPr>
        <p:spPr>
          <a:xfrm>
            <a:off x="6232987" y="1527705"/>
            <a:ext cx="511666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L4W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5B038B-2218-49E3-AAEA-4C144F0E7902}"/>
              </a:ext>
            </a:extLst>
          </p:cNvPr>
          <p:cNvSpPr txBox="1"/>
          <p:nvPr/>
        </p:nvSpPr>
        <p:spPr>
          <a:xfrm>
            <a:off x="3628412" y="448646"/>
            <a:ext cx="439532" cy="307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91434" tIns="45718" rIns="91434" bIns="45718" rtlCol="0">
            <a:spAutoFit/>
          </a:bodyPr>
          <a:lstStyle/>
          <a:p>
            <a:r>
              <a:rPr lang="nl-BE" sz="1400" dirty="0"/>
              <a:t>L1E</a:t>
            </a:r>
          </a:p>
        </p:txBody>
      </p:sp>
    </p:spTree>
    <p:extLst>
      <p:ext uri="{BB962C8B-B14F-4D97-AF65-F5344CB8AC3E}">
        <p14:creationId xmlns:p14="http://schemas.microsoft.com/office/powerpoint/2010/main" val="107311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90FFC0-3C33-4427-90F3-E9C64285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2" y="539214"/>
            <a:ext cx="2444272" cy="1442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B9223-8F15-42AD-B555-F1B9E3737BFC}"/>
              </a:ext>
            </a:extLst>
          </p:cNvPr>
          <p:cNvSpPr txBox="1"/>
          <p:nvPr/>
        </p:nvSpPr>
        <p:spPr>
          <a:xfrm>
            <a:off x="2844378" y="97244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7DE0E2-8923-495E-B11B-17BAEABF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58" y="574674"/>
            <a:ext cx="2414231" cy="1424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F85A14-FD1E-4EA4-B67D-A0678B9637B0}"/>
              </a:ext>
            </a:extLst>
          </p:cNvPr>
          <p:cNvSpPr txBox="1"/>
          <p:nvPr/>
        </p:nvSpPr>
        <p:spPr>
          <a:xfrm>
            <a:off x="6156746" y="96808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813B7-C880-42ED-9F60-11413DE3F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851" y="574421"/>
            <a:ext cx="1936632" cy="14524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9C3717-B5CD-49D6-B06A-79BAA2A534D1}"/>
              </a:ext>
            </a:extLst>
          </p:cNvPr>
          <p:cNvSpPr txBox="1"/>
          <p:nvPr/>
        </p:nvSpPr>
        <p:spPr>
          <a:xfrm>
            <a:off x="3060402" y="-10354"/>
            <a:ext cx="3316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First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6EA81-8509-4DBE-9904-D038D1AD6013}"/>
              </a:ext>
            </a:extLst>
          </p:cNvPr>
          <p:cNvSpPr txBox="1"/>
          <p:nvPr/>
        </p:nvSpPr>
        <p:spPr>
          <a:xfrm>
            <a:off x="6300762" y="36339"/>
            <a:ext cx="252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Second state</a:t>
            </a:r>
          </a:p>
        </p:txBody>
      </p:sp>
    </p:spTree>
    <p:extLst>
      <p:ext uri="{BB962C8B-B14F-4D97-AF65-F5344CB8AC3E}">
        <p14:creationId xmlns:p14="http://schemas.microsoft.com/office/powerpoint/2010/main" val="142722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173</Words>
  <Application>Microsoft Office PowerPoint</Application>
  <PresentationFormat>Custom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INTEC-UGENT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ericlaermans</dc:creator>
  <cp:lastModifiedBy>Garben Tanghe</cp:lastModifiedBy>
  <cp:revision>82</cp:revision>
  <dcterms:created xsi:type="dcterms:W3CDTF">2010-11-18T10:40:28Z</dcterms:created>
  <dcterms:modified xsi:type="dcterms:W3CDTF">2018-05-22T19:44:49Z</dcterms:modified>
</cp:coreProperties>
</file>