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B11D5-99AA-41EF-A44A-B6F0287DA1D8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00EBF-06E5-436C-A8DC-0F49CFE10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843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B11D5-99AA-41EF-A44A-B6F0287DA1D8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00EBF-06E5-436C-A8DC-0F49CFE10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531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B11D5-99AA-41EF-A44A-B6F0287DA1D8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00EBF-06E5-436C-A8DC-0F49CFE10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376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B11D5-99AA-41EF-A44A-B6F0287DA1D8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00EBF-06E5-436C-A8DC-0F49CFE10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245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B11D5-99AA-41EF-A44A-B6F0287DA1D8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00EBF-06E5-436C-A8DC-0F49CFE10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614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B11D5-99AA-41EF-A44A-B6F0287DA1D8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00EBF-06E5-436C-A8DC-0F49CFE10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136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B11D5-99AA-41EF-A44A-B6F0287DA1D8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00EBF-06E5-436C-A8DC-0F49CFE10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765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B11D5-99AA-41EF-A44A-B6F0287DA1D8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00EBF-06E5-436C-A8DC-0F49CFE10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016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B11D5-99AA-41EF-A44A-B6F0287DA1D8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00EBF-06E5-436C-A8DC-0F49CFE10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183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B11D5-99AA-41EF-A44A-B6F0287DA1D8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00EBF-06E5-436C-A8DC-0F49CFE10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977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B11D5-99AA-41EF-A44A-B6F0287DA1D8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00EBF-06E5-436C-A8DC-0F49CFE10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670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FB11D5-99AA-41EF-A44A-B6F0287DA1D8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00EBF-06E5-436C-A8DC-0F49CFE10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867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1828800" y="2743200"/>
            <a:ext cx="466344" cy="228600"/>
            <a:chOff x="1828800" y="2743200"/>
            <a:chExt cx="466344" cy="228600"/>
          </a:xfrm>
        </p:grpSpPr>
        <p:sp>
          <p:nvSpPr>
            <p:cNvPr id="24" name="Freeform 23"/>
            <p:cNvSpPr/>
            <p:nvPr/>
          </p:nvSpPr>
          <p:spPr>
            <a:xfrm>
              <a:off x="1828800" y="2743200"/>
              <a:ext cx="466344" cy="228600"/>
            </a:xfrm>
            <a:custGeom>
              <a:avLst/>
              <a:gdLst>
                <a:gd name="connsiteX0" fmla="*/ 228600 w 457200"/>
                <a:gd name="connsiteY0" fmla="*/ 0 h 228600"/>
                <a:gd name="connsiteX1" fmla="*/ 457200 w 457200"/>
                <a:gd name="connsiteY1" fmla="*/ 228600 h 228600"/>
                <a:gd name="connsiteX2" fmla="*/ 0 w 457200"/>
                <a:gd name="connsiteY2" fmla="*/ 228600 h 228600"/>
                <a:gd name="connsiteX3" fmla="*/ 228600 w 457200"/>
                <a:gd name="connsiteY3" fmla="*/ 0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228600">
                  <a:moveTo>
                    <a:pt x="228600" y="0"/>
                  </a:moveTo>
                  <a:cubicBezTo>
                    <a:pt x="354852" y="0"/>
                    <a:pt x="457200" y="102348"/>
                    <a:pt x="457200" y="228600"/>
                  </a:cubicBezTo>
                  <a:lnTo>
                    <a:pt x="0" y="228600"/>
                  </a:lnTo>
                  <a:cubicBezTo>
                    <a:pt x="0" y="102348"/>
                    <a:pt x="102348" y="0"/>
                    <a:pt x="228600" y="0"/>
                  </a:cubicBezTo>
                  <a:close/>
                </a:path>
              </a:pathLst>
            </a:custGeom>
            <a:solidFill>
              <a:srgbClr val="FFFF00"/>
            </a:solidFill>
            <a:ln w="9525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2133442" y="2802449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2783633" y="2743200"/>
            <a:ext cx="466344" cy="228600"/>
            <a:chOff x="2783633" y="2743200"/>
            <a:chExt cx="466344" cy="228600"/>
          </a:xfrm>
        </p:grpSpPr>
        <p:sp>
          <p:nvSpPr>
            <p:cNvPr id="34" name="Freeform 33"/>
            <p:cNvSpPr/>
            <p:nvPr/>
          </p:nvSpPr>
          <p:spPr>
            <a:xfrm>
              <a:off x="2783633" y="2743200"/>
              <a:ext cx="466344" cy="228600"/>
            </a:xfrm>
            <a:custGeom>
              <a:avLst/>
              <a:gdLst>
                <a:gd name="connsiteX0" fmla="*/ 228600 w 457200"/>
                <a:gd name="connsiteY0" fmla="*/ 0 h 228600"/>
                <a:gd name="connsiteX1" fmla="*/ 457200 w 457200"/>
                <a:gd name="connsiteY1" fmla="*/ 228600 h 228600"/>
                <a:gd name="connsiteX2" fmla="*/ 0 w 457200"/>
                <a:gd name="connsiteY2" fmla="*/ 228600 h 228600"/>
                <a:gd name="connsiteX3" fmla="*/ 228600 w 457200"/>
                <a:gd name="connsiteY3" fmla="*/ 0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228600">
                  <a:moveTo>
                    <a:pt x="228600" y="0"/>
                  </a:moveTo>
                  <a:cubicBezTo>
                    <a:pt x="354852" y="0"/>
                    <a:pt x="457200" y="102348"/>
                    <a:pt x="457200" y="228600"/>
                  </a:cubicBezTo>
                  <a:lnTo>
                    <a:pt x="0" y="228600"/>
                  </a:lnTo>
                  <a:cubicBezTo>
                    <a:pt x="0" y="102348"/>
                    <a:pt x="102348" y="0"/>
                    <a:pt x="228600" y="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3088275" y="2802449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/>
          <p:cNvGrpSpPr/>
          <p:nvPr/>
        </p:nvGrpSpPr>
        <p:grpSpPr>
          <a:xfrm flipH="1">
            <a:off x="3738466" y="2743200"/>
            <a:ext cx="466344" cy="228600"/>
            <a:chOff x="3738466" y="2743200"/>
            <a:chExt cx="466344" cy="228600"/>
          </a:xfrm>
        </p:grpSpPr>
        <p:sp>
          <p:nvSpPr>
            <p:cNvPr id="36" name="Freeform 35"/>
            <p:cNvSpPr/>
            <p:nvPr/>
          </p:nvSpPr>
          <p:spPr>
            <a:xfrm>
              <a:off x="3738466" y="2743200"/>
              <a:ext cx="466344" cy="228600"/>
            </a:xfrm>
            <a:custGeom>
              <a:avLst/>
              <a:gdLst>
                <a:gd name="connsiteX0" fmla="*/ 228600 w 457200"/>
                <a:gd name="connsiteY0" fmla="*/ 0 h 228600"/>
                <a:gd name="connsiteX1" fmla="*/ 457200 w 457200"/>
                <a:gd name="connsiteY1" fmla="*/ 228600 h 228600"/>
                <a:gd name="connsiteX2" fmla="*/ 0 w 457200"/>
                <a:gd name="connsiteY2" fmla="*/ 228600 h 228600"/>
                <a:gd name="connsiteX3" fmla="*/ 228600 w 457200"/>
                <a:gd name="connsiteY3" fmla="*/ 0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228600">
                  <a:moveTo>
                    <a:pt x="228600" y="0"/>
                  </a:moveTo>
                  <a:cubicBezTo>
                    <a:pt x="354852" y="0"/>
                    <a:pt x="457200" y="102348"/>
                    <a:pt x="457200" y="228600"/>
                  </a:cubicBezTo>
                  <a:lnTo>
                    <a:pt x="0" y="228600"/>
                  </a:lnTo>
                  <a:cubicBezTo>
                    <a:pt x="0" y="102348"/>
                    <a:pt x="102348" y="0"/>
                    <a:pt x="228600" y="0"/>
                  </a:cubicBez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4043108" y="2802449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/>
          <p:cNvGrpSpPr/>
          <p:nvPr/>
        </p:nvGrpSpPr>
        <p:grpSpPr>
          <a:xfrm flipH="1">
            <a:off x="4693299" y="2743013"/>
            <a:ext cx="466344" cy="228600"/>
            <a:chOff x="3738466" y="2743200"/>
            <a:chExt cx="466344" cy="228600"/>
          </a:xfrm>
        </p:grpSpPr>
        <p:sp>
          <p:nvSpPr>
            <p:cNvPr id="39" name="Freeform 38"/>
            <p:cNvSpPr/>
            <p:nvPr/>
          </p:nvSpPr>
          <p:spPr>
            <a:xfrm>
              <a:off x="3738466" y="2743200"/>
              <a:ext cx="466344" cy="228600"/>
            </a:xfrm>
            <a:custGeom>
              <a:avLst/>
              <a:gdLst>
                <a:gd name="connsiteX0" fmla="*/ 228600 w 457200"/>
                <a:gd name="connsiteY0" fmla="*/ 0 h 228600"/>
                <a:gd name="connsiteX1" fmla="*/ 457200 w 457200"/>
                <a:gd name="connsiteY1" fmla="*/ 228600 h 228600"/>
                <a:gd name="connsiteX2" fmla="*/ 0 w 457200"/>
                <a:gd name="connsiteY2" fmla="*/ 228600 h 228600"/>
                <a:gd name="connsiteX3" fmla="*/ 228600 w 457200"/>
                <a:gd name="connsiteY3" fmla="*/ 0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228600">
                  <a:moveTo>
                    <a:pt x="228600" y="0"/>
                  </a:moveTo>
                  <a:cubicBezTo>
                    <a:pt x="354852" y="0"/>
                    <a:pt x="457200" y="102348"/>
                    <a:pt x="457200" y="228600"/>
                  </a:cubicBezTo>
                  <a:lnTo>
                    <a:pt x="0" y="228600"/>
                  </a:lnTo>
                  <a:cubicBezTo>
                    <a:pt x="0" y="102348"/>
                    <a:pt x="102348" y="0"/>
                    <a:pt x="228600" y="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4043108" y="2802449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5648132" y="2514413"/>
            <a:ext cx="923544" cy="457200"/>
            <a:chOff x="5648132" y="2514413"/>
            <a:chExt cx="914400" cy="457200"/>
          </a:xfrm>
        </p:grpSpPr>
        <p:sp>
          <p:nvSpPr>
            <p:cNvPr id="28" name="Freeform 27"/>
            <p:cNvSpPr/>
            <p:nvPr/>
          </p:nvSpPr>
          <p:spPr>
            <a:xfrm>
              <a:off x="5648132" y="2514413"/>
              <a:ext cx="914400" cy="457200"/>
            </a:xfrm>
            <a:custGeom>
              <a:avLst/>
              <a:gdLst>
                <a:gd name="connsiteX0" fmla="*/ 228600 w 457200"/>
                <a:gd name="connsiteY0" fmla="*/ 0 h 228600"/>
                <a:gd name="connsiteX1" fmla="*/ 457200 w 457200"/>
                <a:gd name="connsiteY1" fmla="*/ 228600 h 228600"/>
                <a:gd name="connsiteX2" fmla="*/ 0 w 457200"/>
                <a:gd name="connsiteY2" fmla="*/ 228600 h 228600"/>
                <a:gd name="connsiteX3" fmla="*/ 228600 w 457200"/>
                <a:gd name="connsiteY3" fmla="*/ 0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228600">
                  <a:moveTo>
                    <a:pt x="228600" y="0"/>
                  </a:moveTo>
                  <a:cubicBezTo>
                    <a:pt x="354852" y="0"/>
                    <a:pt x="457200" y="102348"/>
                    <a:pt x="457200" y="228600"/>
                  </a:cubicBezTo>
                  <a:lnTo>
                    <a:pt x="0" y="228600"/>
                  </a:lnTo>
                  <a:cubicBezTo>
                    <a:pt x="0" y="102348"/>
                    <a:pt x="102348" y="0"/>
                    <a:pt x="228600" y="0"/>
                  </a:cubicBezTo>
                  <a:close/>
                </a:path>
              </a:pathLst>
            </a:cu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 flipH="1">
              <a:off x="5746758" y="2641028"/>
              <a:ext cx="182880" cy="1828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Oval 6"/>
          <p:cNvSpPr/>
          <p:nvPr/>
        </p:nvSpPr>
        <p:spPr>
          <a:xfrm>
            <a:off x="2792031" y="2229338"/>
            <a:ext cx="54864" cy="54864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1828800" y="3439942"/>
            <a:ext cx="137160" cy="137160"/>
            <a:chOff x="3358342" y="3682538"/>
            <a:chExt cx="137160" cy="137160"/>
          </a:xfrm>
        </p:grpSpPr>
        <p:sp>
          <p:nvSpPr>
            <p:cNvPr id="2" name="Oval 1"/>
            <p:cNvSpPr/>
            <p:nvPr/>
          </p:nvSpPr>
          <p:spPr>
            <a:xfrm>
              <a:off x="3358342" y="3682538"/>
              <a:ext cx="137160" cy="13716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3367486" y="3691682"/>
              <a:ext cx="118872" cy="118872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Freeform 21"/>
          <p:cNvSpPr/>
          <p:nvPr/>
        </p:nvSpPr>
        <p:spPr>
          <a:xfrm>
            <a:off x="1837944" y="2137898"/>
            <a:ext cx="137160" cy="137160"/>
          </a:xfrm>
          <a:custGeom>
            <a:avLst/>
            <a:gdLst>
              <a:gd name="connsiteX0" fmla="*/ 68580 w 137160"/>
              <a:gd name="connsiteY0" fmla="*/ 9144 h 137160"/>
              <a:gd name="connsiteX1" fmla="*/ 9144 w 137160"/>
              <a:gd name="connsiteY1" fmla="*/ 68580 h 137160"/>
              <a:gd name="connsiteX2" fmla="*/ 68580 w 137160"/>
              <a:gd name="connsiteY2" fmla="*/ 128016 h 137160"/>
              <a:gd name="connsiteX3" fmla="*/ 128016 w 137160"/>
              <a:gd name="connsiteY3" fmla="*/ 68580 h 137160"/>
              <a:gd name="connsiteX4" fmla="*/ 68580 w 137160"/>
              <a:gd name="connsiteY4" fmla="*/ 9144 h 137160"/>
              <a:gd name="connsiteX5" fmla="*/ 68580 w 137160"/>
              <a:gd name="connsiteY5" fmla="*/ 0 h 137160"/>
              <a:gd name="connsiteX6" fmla="*/ 137160 w 137160"/>
              <a:gd name="connsiteY6" fmla="*/ 68580 h 137160"/>
              <a:gd name="connsiteX7" fmla="*/ 68580 w 137160"/>
              <a:gd name="connsiteY7" fmla="*/ 137160 h 137160"/>
              <a:gd name="connsiteX8" fmla="*/ 0 w 137160"/>
              <a:gd name="connsiteY8" fmla="*/ 68580 h 137160"/>
              <a:gd name="connsiteX9" fmla="*/ 68580 w 137160"/>
              <a:gd name="connsiteY9" fmla="*/ 0 h 137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7160" h="137160">
                <a:moveTo>
                  <a:pt x="68580" y="9144"/>
                </a:moveTo>
                <a:cubicBezTo>
                  <a:pt x="35754" y="9144"/>
                  <a:pt x="9144" y="35754"/>
                  <a:pt x="9144" y="68580"/>
                </a:cubicBezTo>
                <a:cubicBezTo>
                  <a:pt x="9144" y="101406"/>
                  <a:pt x="35754" y="128016"/>
                  <a:pt x="68580" y="128016"/>
                </a:cubicBezTo>
                <a:cubicBezTo>
                  <a:pt x="101406" y="128016"/>
                  <a:pt x="128016" y="101406"/>
                  <a:pt x="128016" y="68580"/>
                </a:cubicBezTo>
                <a:cubicBezTo>
                  <a:pt x="128016" y="35754"/>
                  <a:pt x="101406" y="9144"/>
                  <a:pt x="68580" y="9144"/>
                </a:cubicBezTo>
                <a:close/>
                <a:moveTo>
                  <a:pt x="68580" y="0"/>
                </a:moveTo>
                <a:cubicBezTo>
                  <a:pt x="106456" y="0"/>
                  <a:pt x="137160" y="30704"/>
                  <a:pt x="137160" y="68580"/>
                </a:cubicBezTo>
                <a:cubicBezTo>
                  <a:pt x="137160" y="106456"/>
                  <a:pt x="106456" y="137160"/>
                  <a:pt x="68580" y="137160"/>
                </a:cubicBezTo>
                <a:cubicBezTo>
                  <a:pt x="30704" y="137160"/>
                  <a:pt x="0" y="106456"/>
                  <a:pt x="0" y="68580"/>
                </a:cubicBezTo>
                <a:cubicBezTo>
                  <a:pt x="0" y="30704"/>
                  <a:pt x="30704" y="0"/>
                  <a:pt x="6858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2783633" y="3439942"/>
            <a:ext cx="137160" cy="137160"/>
            <a:chOff x="3510742" y="3834938"/>
            <a:chExt cx="137160" cy="137160"/>
          </a:xfrm>
        </p:grpSpPr>
        <p:sp>
          <p:nvSpPr>
            <p:cNvPr id="23" name="Oval 22"/>
            <p:cNvSpPr/>
            <p:nvPr/>
          </p:nvSpPr>
          <p:spPr>
            <a:xfrm>
              <a:off x="3510742" y="3834938"/>
              <a:ext cx="137160" cy="13716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3519886" y="3844082"/>
              <a:ext cx="118872" cy="11887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738466" y="3439942"/>
            <a:ext cx="137160" cy="137160"/>
            <a:chOff x="3663142" y="3987338"/>
            <a:chExt cx="137160" cy="137160"/>
          </a:xfrm>
        </p:grpSpPr>
        <p:sp>
          <p:nvSpPr>
            <p:cNvPr id="26" name="Oval 25"/>
            <p:cNvSpPr/>
            <p:nvPr/>
          </p:nvSpPr>
          <p:spPr>
            <a:xfrm>
              <a:off x="3663142" y="3987338"/>
              <a:ext cx="137160" cy="13716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3672286" y="3996482"/>
              <a:ext cx="118872" cy="11887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693271" y="3449086"/>
            <a:ext cx="137160" cy="137160"/>
            <a:chOff x="3815542" y="4139738"/>
            <a:chExt cx="137160" cy="137160"/>
          </a:xfrm>
        </p:grpSpPr>
        <p:sp>
          <p:nvSpPr>
            <p:cNvPr id="32" name="Oval 31"/>
            <p:cNvSpPr/>
            <p:nvPr/>
          </p:nvSpPr>
          <p:spPr>
            <a:xfrm>
              <a:off x="3815542" y="4139738"/>
              <a:ext cx="137160" cy="13716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3824686" y="4148882"/>
              <a:ext cx="118872" cy="11887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648132" y="3439942"/>
            <a:ext cx="137160" cy="137160"/>
            <a:chOff x="3967942" y="4292138"/>
            <a:chExt cx="137160" cy="137160"/>
          </a:xfrm>
        </p:grpSpPr>
        <p:sp>
          <p:nvSpPr>
            <p:cNvPr id="45" name="Oval 44"/>
            <p:cNvSpPr/>
            <p:nvPr/>
          </p:nvSpPr>
          <p:spPr>
            <a:xfrm>
              <a:off x="3967942" y="4292138"/>
              <a:ext cx="137160" cy="13716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3977086" y="4301282"/>
              <a:ext cx="118872" cy="11887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/>
          <p:cNvGrpSpPr/>
          <p:nvPr/>
        </p:nvGrpSpPr>
        <p:grpSpPr>
          <a:xfrm flipH="1">
            <a:off x="7060165" y="2756293"/>
            <a:ext cx="466344" cy="228600"/>
            <a:chOff x="3738466" y="2743200"/>
            <a:chExt cx="466344" cy="228600"/>
          </a:xfrm>
        </p:grpSpPr>
        <p:sp>
          <p:nvSpPr>
            <p:cNvPr id="48" name="Freeform 47"/>
            <p:cNvSpPr/>
            <p:nvPr/>
          </p:nvSpPr>
          <p:spPr>
            <a:xfrm>
              <a:off x="3738466" y="2743200"/>
              <a:ext cx="466344" cy="228600"/>
            </a:xfrm>
            <a:custGeom>
              <a:avLst/>
              <a:gdLst>
                <a:gd name="connsiteX0" fmla="*/ 228600 w 457200"/>
                <a:gd name="connsiteY0" fmla="*/ 0 h 228600"/>
                <a:gd name="connsiteX1" fmla="*/ 457200 w 457200"/>
                <a:gd name="connsiteY1" fmla="*/ 228600 h 228600"/>
                <a:gd name="connsiteX2" fmla="*/ 0 w 457200"/>
                <a:gd name="connsiteY2" fmla="*/ 228600 h 228600"/>
                <a:gd name="connsiteX3" fmla="*/ 228600 w 457200"/>
                <a:gd name="connsiteY3" fmla="*/ 0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228600">
                  <a:moveTo>
                    <a:pt x="228600" y="0"/>
                  </a:moveTo>
                  <a:cubicBezTo>
                    <a:pt x="354852" y="0"/>
                    <a:pt x="457200" y="102348"/>
                    <a:pt x="457200" y="228600"/>
                  </a:cubicBezTo>
                  <a:lnTo>
                    <a:pt x="0" y="228600"/>
                  </a:lnTo>
                  <a:cubicBezTo>
                    <a:pt x="0" y="102348"/>
                    <a:pt x="102348" y="0"/>
                    <a:pt x="228600" y="0"/>
                  </a:cubicBezTo>
                  <a:close/>
                </a:path>
              </a:pathLst>
            </a:custGeom>
            <a:solidFill>
              <a:srgbClr val="0000FF"/>
            </a:solidFill>
            <a:ln w="9525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4043108" y="2802449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463712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UGENT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Jeroen van der Hooft</dc:creator>
  <cp:lastModifiedBy>Jeroen van der Hooft</cp:lastModifiedBy>
  <cp:revision>21</cp:revision>
  <dcterms:created xsi:type="dcterms:W3CDTF">2017-02-06T09:35:30Z</dcterms:created>
  <dcterms:modified xsi:type="dcterms:W3CDTF">2017-02-15T14:24:07Z</dcterms:modified>
</cp:coreProperties>
</file>