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59" r:id="rId2"/>
    <p:sldId id="256" r:id="rId3"/>
    <p:sldId id="260" r:id="rId4"/>
    <p:sldId id="265" r:id="rId5"/>
    <p:sldId id="269" r:id="rId6"/>
    <p:sldId id="266" r:id="rId7"/>
    <p:sldId id="272" r:id="rId8"/>
    <p:sldId id="273" r:id="rId9"/>
    <p:sldId id="274" r:id="rId10"/>
    <p:sldId id="275" r:id="rId11"/>
    <p:sldId id="277" r:id="rId12"/>
    <p:sldId id="276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2" r:id="rId27"/>
    <p:sldId id="294" r:id="rId28"/>
    <p:sldId id="291" r:id="rId29"/>
    <p:sldId id="295" r:id="rId30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00"/>
    <a:srgbClr val="1E6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94" autoAdjust="0"/>
  </p:normalViewPr>
  <p:slideViewPr>
    <p:cSldViewPr snapToGrid="0" showGuides="1">
      <p:cViewPr varScale="1">
        <p:scale>
          <a:sx n="46" d="100"/>
          <a:sy n="46" d="100"/>
        </p:scale>
        <p:origin x="556" y="60"/>
      </p:cViewPr>
      <p:guideLst>
        <p:guide orient="horz" pos="3072"/>
        <p:guide pos="5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061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184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25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509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147F-ED97-47AF-A1B3-C82A179CF7F3}" type="datetime1">
              <a:rPr lang="nl-NL" smtClean="0"/>
              <a:t>18-4-2018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18" y="2275285"/>
            <a:ext cx="5462027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 baseline="0">
                <a:solidFill>
                  <a:srgbClr val="FFD200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rganisation Placeholder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564451" y="388531"/>
            <a:ext cx="8293993" cy="540000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1700"/>
              </a:lnSpc>
              <a:buNone/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/>
              <a:t>tweede niveau</a:t>
            </a:r>
            <a:endParaRPr lang="nl-BE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  <p:sp>
        <p:nvSpPr>
          <p:cNvPr id="5" name="Rectangle 4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55727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  <p:sp>
        <p:nvSpPr>
          <p:cNvPr id="10" name="Rectangle 9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marL="2328863" indent="-550863" defTabSz="1912938">
              <a:lnSpc>
                <a:spcPct val="120000"/>
              </a:lnSpc>
              <a:tabLst/>
              <a:defRPr/>
            </a:lvl4pPr>
            <a:lvl5pPr marL="2962275" indent="-442913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0885-0B31-4E06-AE71-7E16801F2838}" type="datetime1">
              <a:rPr lang="nl-BE" noProof="0" smtClean="0"/>
              <a:t>18/04/2018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‹#›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0F60-8C93-4C37-B51A-4DDAE36F7E9B}" type="datetime1">
              <a:rPr lang="nl-BE" noProof="0" smtClean="0"/>
              <a:t>18/04/2018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94B6-17DF-4759-A7A5-128AFEA77F2C}" type="datetime1">
              <a:rPr lang="nl-BE" noProof="0" smtClean="0"/>
              <a:t>18/04/2018</a:t>
            </a:fld>
            <a:endParaRPr lang="nl-B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‹#›</a:t>
            </a:fld>
            <a:endParaRPr lang="nl-BE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18-4-2018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1717969"/>
          </a:xfrm>
        </p:spPr>
        <p:txBody>
          <a:bodyPr>
            <a:normAutofit/>
          </a:bodyPr>
          <a:lstStyle>
            <a:lvl1pPr marL="0" indent="0">
              <a:lnSpc>
                <a:spcPts val="35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7419544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55727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0D1A-A3AB-4E9F-892E-C45B5A80FDBF}" type="datetime1">
              <a:rPr lang="nl-BE" noProof="0" smtClean="0"/>
              <a:t>18/04/2018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7" y="7906160"/>
            <a:ext cx="2308379" cy="1847440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6" r:id="rId8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536575" indent="-45085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69988" indent="-45085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755775" indent="-45000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50863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50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Quiz room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</a:rPr>
              <a:t>Quiz room </a:t>
            </a:r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 Instellingen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</a:t>
            </a:r>
            <a:r>
              <a:rPr lang="nl-NL" sz="3200" dirty="0" err="1">
                <a:latin typeface="UGent Panno Text" panose="02000506040000040003" pitchFamily="2" charset="0"/>
              </a:rPr>
              <a:t>guest</a:t>
            </a:r>
            <a:endParaRPr lang="nl-NL" sz="3200" dirty="0">
              <a:latin typeface="UGent Panno Text" panose="02000506040000040003" pitchFamily="2" charset="0"/>
            </a:endParaRP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Max. aantal teams/spelers per team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Nieuw team/Aansluiten bij team; Chatten; Ready; Terug;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Quiz verwijderd/Team verwijderd/ Team vol/… – Error </a:t>
            </a:r>
            <a:r>
              <a:rPr lang="nl-NL" sz="3200" dirty="0" err="1">
                <a:latin typeface="UGent Panno Text" panose="02000506040000040003" pitchFamily="2" charset="0"/>
              </a:rPr>
              <a:t>message</a:t>
            </a:r>
            <a:endParaRPr lang="nl-NL" sz="3200" dirty="0">
              <a:latin typeface="UGent Panno Text" panose="02000506040000040003" pitchFamily="2" charset="0"/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72FA198E-9DDF-41DB-BAAA-E0C68BB01C9F}"/>
              </a:ext>
            </a:extLst>
          </p:cNvPr>
          <p:cNvSpPr/>
          <p:nvPr/>
        </p:nvSpPr>
        <p:spPr>
          <a:xfrm>
            <a:off x="9774509" y="83830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Start quiz-app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BEED8B27-9EAA-4301-A8A6-990BCD7263E7}"/>
              </a:ext>
            </a:extLst>
          </p:cNvPr>
          <p:cNvSpPr/>
          <p:nvPr/>
        </p:nvSpPr>
        <p:spPr>
          <a:xfrm>
            <a:off x="9774509" y="22686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Aanmelden</a:t>
            </a:r>
            <a:r>
              <a:rPr lang="en-GB" sz="2000" dirty="0">
                <a:latin typeface="UGent Panno Text" panose="02000506040000040003" pitchFamily="2" charset="0"/>
              </a:rPr>
              <a:t> of </a:t>
            </a:r>
            <a:r>
              <a:rPr lang="en-GB" sz="2000" dirty="0" err="1">
                <a:latin typeface="UGent Panno Text" panose="02000506040000040003" pitchFamily="2" charset="0"/>
              </a:rPr>
              <a:t>inloggen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CBB3F1EA-FAD6-4E2D-8247-61AE28F11296}"/>
              </a:ext>
            </a:extLst>
          </p:cNvPr>
          <p:cNvSpPr/>
          <p:nvPr/>
        </p:nvSpPr>
        <p:spPr>
          <a:xfrm>
            <a:off x="9774509" y="368926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Host of join </a:t>
            </a:r>
            <a:r>
              <a:rPr lang="en-GB" sz="2000" dirty="0" err="1">
                <a:latin typeface="UGent Panno Text" panose="02000506040000040003" pitchFamily="2" charset="0"/>
              </a:rPr>
              <a:t>een</a:t>
            </a:r>
            <a:r>
              <a:rPr lang="en-GB" sz="2000" dirty="0">
                <a:latin typeface="UGent Panno Text" panose="02000506040000040003" pitchFamily="2" charset="0"/>
              </a:rPr>
              <a:t> quiz</a:t>
            </a: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A8F65AE7-B9AD-447A-907D-FCC220780F26}"/>
              </a:ext>
            </a:extLst>
          </p:cNvPr>
          <p:cNvSpPr/>
          <p:nvPr/>
        </p:nvSpPr>
        <p:spPr>
          <a:xfrm>
            <a:off x="13709501" y="369894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latin typeface="UGent Panno Text" panose="02000506040000040003" pitchFamily="2" charset="0"/>
              </a:rPr>
              <a:t> van </a:t>
            </a:r>
            <a:r>
              <a:rPr lang="en-GB" sz="2000" dirty="0" err="1">
                <a:latin typeface="UGent Panno Text" panose="02000506040000040003" pitchFamily="2" charset="0"/>
              </a:rPr>
              <a:t>bestaande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nl-BE" sz="2000" dirty="0">
                <a:latin typeface="UGent Panno Text" panose="02000506040000040003" pitchFamily="2" charset="0"/>
              </a:rPr>
              <a:t>quizzen</a:t>
            </a: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5A61006C-87A7-4E80-AC8E-EDAA482081FC}"/>
              </a:ext>
            </a:extLst>
          </p:cNvPr>
          <p:cNvSpPr/>
          <p:nvPr/>
        </p:nvSpPr>
        <p:spPr>
          <a:xfrm>
            <a:off x="9774509" y="5113925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Instellingen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voor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nieuwe</a:t>
            </a:r>
            <a:r>
              <a:rPr lang="en-GB" sz="2000" dirty="0">
                <a:latin typeface="UGent Panno Text" panose="02000506040000040003" pitchFamily="2" charset="0"/>
              </a:rPr>
              <a:t> quiz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5C4C6668-F0C7-4133-B56D-E937FA864E35}"/>
              </a:ext>
            </a:extLst>
          </p:cNvPr>
          <p:cNvSpPr/>
          <p:nvPr/>
        </p:nvSpPr>
        <p:spPr>
          <a:xfrm>
            <a:off x="13709501" y="5131453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6CAEEA8E-4305-4B8C-AE09-91135E5132A2}"/>
              </a:ext>
            </a:extLst>
          </p:cNvPr>
          <p:cNvSpPr/>
          <p:nvPr/>
        </p:nvSpPr>
        <p:spPr>
          <a:xfrm>
            <a:off x="13709501" y="5699752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B727D407-8ACD-4E2B-80E3-9A7FA3590B5E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11034509" y="1558301"/>
            <a:ext cx="0" cy="7103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D6BE3E8C-C04E-4EE1-A85E-8505D5B47FBF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11034509" y="2988621"/>
            <a:ext cx="0" cy="70064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1673E29C-337A-4398-81C3-ACFBBEFC91B4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11034509" y="4409261"/>
            <a:ext cx="0" cy="70466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B9F4507E-27AB-430A-9A6F-F3D2CB7026B0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 flipV="1">
            <a:off x="12294509" y="4049261"/>
            <a:ext cx="1414992" cy="968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4008FD39-73F3-4249-8A89-D4649817D164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2294509" y="5469901"/>
            <a:ext cx="1414992" cy="402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DD12388D-845A-46D6-9366-4AF62B7E02D2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14969501" y="4418941"/>
            <a:ext cx="0" cy="71251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hoek: afgeronde hoeken 41">
            <a:extLst>
              <a:ext uri="{FF2B5EF4-FFF2-40B4-BE49-F238E27FC236}">
                <a16:creationId xmlns:a16="http://schemas.microsoft.com/office/drawing/2014/main" id="{248B316C-0E21-4107-A76B-67147B67C7C8}"/>
              </a:ext>
            </a:extLst>
          </p:cNvPr>
          <p:cNvSpPr/>
          <p:nvPr/>
        </p:nvSpPr>
        <p:spPr>
          <a:xfrm>
            <a:off x="9774509" y="6549902"/>
            <a:ext cx="2520000" cy="177463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Creëer</a:t>
            </a:r>
            <a:r>
              <a:rPr lang="en-GB" sz="2000" dirty="0">
                <a:latin typeface="UGent Panno Text" panose="02000506040000040003" pitchFamily="2" charset="0"/>
              </a:rPr>
              <a:t> team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43" name="Rechthoek: afgeronde hoeken 42">
            <a:extLst>
              <a:ext uri="{FF2B5EF4-FFF2-40B4-BE49-F238E27FC236}">
                <a16:creationId xmlns:a16="http://schemas.microsoft.com/office/drawing/2014/main" id="{F5C97C63-7CA7-4480-9345-4FC46063AD75}"/>
              </a:ext>
            </a:extLst>
          </p:cNvPr>
          <p:cNvSpPr/>
          <p:nvPr/>
        </p:nvSpPr>
        <p:spPr>
          <a:xfrm>
            <a:off x="9774509" y="7118200"/>
            <a:ext cx="2520000" cy="1206339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Naam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instellen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Uitnodigen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Kapitein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selecteren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4" name="Rechte verbindingslijn met pijl 43">
            <a:extLst>
              <a:ext uri="{FF2B5EF4-FFF2-40B4-BE49-F238E27FC236}">
                <a16:creationId xmlns:a16="http://schemas.microsoft.com/office/drawing/2014/main" id="{4E4ADA55-9C84-443F-A3B3-0D146A800A75}"/>
              </a:ext>
            </a:extLst>
          </p:cNvPr>
          <p:cNvCxnSpPr>
            <a:cxnSpLocks/>
          </p:cNvCxnSpPr>
          <p:nvPr/>
        </p:nvCxnSpPr>
        <p:spPr>
          <a:xfrm>
            <a:off x="12294509" y="7232522"/>
            <a:ext cx="1414992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vak 46">
            <a:extLst>
              <a:ext uri="{FF2B5EF4-FFF2-40B4-BE49-F238E27FC236}">
                <a16:creationId xmlns:a16="http://schemas.microsoft.com/office/drawing/2014/main" id="{56F0C782-FB5F-45B4-9B0B-46A7079CBDAC}"/>
              </a:ext>
            </a:extLst>
          </p:cNvPr>
          <p:cNvSpPr txBox="1"/>
          <p:nvPr/>
        </p:nvSpPr>
        <p:spPr>
          <a:xfrm>
            <a:off x="12735579" y="3624437"/>
            <a:ext cx="53285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Join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30FE69BC-8444-4EFF-8C76-C51E859CA8B0}"/>
              </a:ext>
            </a:extLst>
          </p:cNvPr>
          <p:cNvSpPr txBox="1"/>
          <p:nvPr/>
        </p:nvSpPr>
        <p:spPr>
          <a:xfrm>
            <a:off x="11131656" y="4522283"/>
            <a:ext cx="6073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Host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EC2B6280-2B46-4303-AEEF-281F0DE807A2}"/>
              </a:ext>
            </a:extLst>
          </p:cNvPr>
          <p:cNvSpPr txBox="1"/>
          <p:nvPr/>
        </p:nvSpPr>
        <p:spPr>
          <a:xfrm>
            <a:off x="15037533" y="4522283"/>
            <a:ext cx="966054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Kies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D139569D-FA14-44FC-83DA-EF43F9B0731A}"/>
              </a:ext>
            </a:extLst>
          </p:cNvPr>
          <p:cNvSpPr txBox="1"/>
          <p:nvPr/>
        </p:nvSpPr>
        <p:spPr>
          <a:xfrm>
            <a:off x="12518978" y="5016827"/>
            <a:ext cx="96605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Bevestig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048A9D44-F62E-44CC-9BAD-77E8677CE630}"/>
              </a:ext>
            </a:extLst>
          </p:cNvPr>
          <p:cNvSpPr txBox="1"/>
          <p:nvPr/>
        </p:nvSpPr>
        <p:spPr>
          <a:xfrm>
            <a:off x="12591745" y="6761963"/>
            <a:ext cx="107828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Maak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team</a:t>
            </a:r>
          </a:p>
        </p:txBody>
      </p:sp>
      <p:sp>
        <p:nvSpPr>
          <p:cNvPr id="52" name="Rechthoek: afgeronde hoeken 51">
            <a:extLst>
              <a:ext uri="{FF2B5EF4-FFF2-40B4-BE49-F238E27FC236}">
                <a16:creationId xmlns:a16="http://schemas.microsoft.com/office/drawing/2014/main" id="{12172602-1A70-49E3-A04B-1B75ADE47122}"/>
              </a:ext>
            </a:extLst>
          </p:cNvPr>
          <p:cNvSpPr>
            <a:spLocks noChangeAspect="1"/>
          </p:cNvSpPr>
          <p:nvPr/>
        </p:nvSpPr>
        <p:spPr>
          <a:xfrm>
            <a:off x="13624213" y="5045554"/>
            <a:ext cx="2690573" cy="2940977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112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Quiz room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</a:rPr>
              <a:t>Quiz room </a:t>
            </a:r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 Instellingen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host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Max. aantal teams/spelers per team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Nieuw team/Aansluiten bij team; Chatten; Ready; Terug; Start quiz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Quiz verwijderd/Team verwijderd/ Team vol/… – Error </a:t>
            </a:r>
            <a:r>
              <a:rPr lang="nl-NL" sz="3200" dirty="0" err="1">
                <a:latin typeface="UGent Panno Text" panose="02000506040000040003" pitchFamily="2" charset="0"/>
              </a:rPr>
              <a:t>message</a:t>
            </a:r>
            <a:r>
              <a:rPr lang="nl-NL" sz="3200" dirty="0">
                <a:latin typeface="UGent Panno Text" panose="02000506040000040003" pitchFamily="2" charset="0"/>
              </a:rPr>
              <a:t>; Iedereen ready – Melding;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72FA198E-9DDF-41DB-BAAA-E0C68BB01C9F}"/>
              </a:ext>
            </a:extLst>
          </p:cNvPr>
          <p:cNvSpPr/>
          <p:nvPr/>
        </p:nvSpPr>
        <p:spPr>
          <a:xfrm>
            <a:off x="9774509" y="83830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Start quiz-app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BEED8B27-9EAA-4301-A8A6-990BCD7263E7}"/>
              </a:ext>
            </a:extLst>
          </p:cNvPr>
          <p:cNvSpPr/>
          <p:nvPr/>
        </p:nvSpPr>
        <p:spPr>
          <a:xfrm>
            <a:off x="9774509" y="22686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Aanmelden</a:t>
            </a:r>
            <a:r>
              <a:rPr lang="en-GB" sz="2000" dirty="0">
                <a:latin typeface="UGent Panno Text" panose="02000506040000040003" pitchFamily="2" charset="0"/>
              </a:rPr>
              <a:t> of </a:t>
            </a:r>
            <a:r>
              <a:rPr lang="en-GB" sz="2000" dirty="0" err="1">
                <a:latin typeface="UGent Panno Text" panose="02000506040000040003" pitchFamily="2" charset="0"/>
              </a:rPr>
              <a:t>inloggen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CBB3F1EA-FAD6-4E2D-8247-61AE28F11296}"/>
              </a:ext>
            </a:extLst>
          </p:cNvPr>
          <p:cNvSpPr/>
          <p:nvPr/>
        </p:nvSpPr>
        <p:spPr>
          <a:xfrm>
            <a:off x="9774509" y="368926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Host of join </a:t>
            </a:r>
            <a:r>
              <a:rPr lang="en-GB" sz="2000" dirty="0" err="1">
                <a:latin typeface="UGent Panno Text" panose="02000506040000040003" pitchFamily="2" charset="0"/>
              </a:rPr>
              <a:t>een</a:t>
            </a:r>
            <a:r>
              <a:rPr lang="en-GB" sz="2000" dirty="0">
                <a:latin typeface="UGent Panno Text" panose="02000506040000040003" pitchFamily="2" charset="0"/>
              </a:rPr>
              <a:t> quiz</a:t>
            </a: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A8F65AE7-B9AD-447A-907D-FCC220780F26}"/>
              </a:ext>
            </a:extLst>
          </p:cNvPr>
          <p:cNvSpPr/>
          <p:nvPr/>
        </p:nvSpPr>
        <p:spPr>
          <a:xfrm>
            <a:off x="13709501" y="369894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latin typeface="UGent Panno Text" panose="02000506040000040003" pitchFamily="2" charset="0"/>
              </a:rPr>
              <a:t> van </a:t>
            </a:r>
            <a:r>
              <a:rPr lang="en-GB" sz="2000" dirty="0" err="1">
                <a:latin typeface="UGent Panno Text" panose="02000506040000040003" pitchFamily="2" charset="0"/>
              </a:rPr>
              <a:t>bestaande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nl-BE" sz="2000" dirty="0">
                <a:latin typeface="UGent Panno Text" panose="02000506040000040003" pitchFamily="2" charset="0"/>
              </a:rPr>
              <a:t>quizzen</a:t>
            </a: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5A61006C-87A7-4E80-AC8E-EDAA482081FC}"/>
              </a:ext>
            </a:extLst>
          </p:cNvPr>
          <p:cNvSpPr/>
          <p:nvPr/>
        </p:nvSpPr>
        <p:spPr>
          <a:xfrm>
            <a:off x="9774509" y="5113925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Instellingen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voor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nieuwe</a:t>
            </a:r>
            <a:r>
              <a:rPr lang="en-GB" sz="2000" dirty="0">
                <a:latin typeface="UGent Panno Text" panose="02000506040000040003" pitchFamily="2" charset="0"/>
              </a:rPr>
              <a:t> quiz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5C4C6668-F0C7-4133-B56D-E937FA864E35}"/>
              </a:ext>
            </a:extLst>
          </p:cNvPr>
          <p:cNvSpPr/>
          <p:nvPr/>
        </p:nvSpPr>
        <p:spPr>
          <a:xfrm>
            <a:off x="13709501" y="5131453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6CAEEA8E-4305-4B8C-AE09-91135E5132A2}"/>
              </a:ext>
            </a:extLst>
          </p:cNvPr>
          <p:cNvSpPr/>
          <p:nvPr/>
        </p:nvSpPr>
        <p:spPr>
          <a:xfrm>
            <a:off x="13709501" y="5699752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B727D407-8ACD-4E2B-80E3-9A7FA3590B5E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11034509" y="1558301"/>
            <a:ext cx="0" cy="7103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D6BE3E8C-C04E-4EE1-A85E-8505D5B47FBF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11034509" y="2988621"/>
            <a:ext cx="0" cy="70064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1673E29C-337A-4398-81C3-ACFBBEFC91B4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11034509" y="4409261"/>
            <a:ext cx="0" cy="70466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B9F4507E-27AB-430A-9A6F-F3D2CB7026B0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 flipV="1">
            <a:off x="12294509" y="4049261"/>
            <a:ext cx="1414992" cy="968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4008FD39-73F3-4249-8A89-D4649817D164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2294509" y="5469901"/>
            <a:ext cx="1414992" cy="402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DD12388D-845A-46D6-9366-4AF62B7E02D2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14969501" y="4418941"/>
            <a:ext cx="0" cy="71251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hoek: afgeronde hoeken 41">
            <a:extLst>
              <a:ext uri="{FF2B5EF4-FFF2-40B4-BE49-F238E27FC236}">
                <a16:creationId xmlns:a16="http://schemas.microsoft.com/office/drawing/2014/main" id="{248B316C-0E21-4107-A76B-67147B67C7C8}"/>
              </a:ext>
            </a:extLst>
          </p:cNvPr>
          <p:cNvSpPr/>
          <p:nvPr/>
        </p:nvSpPr>
        <p:spPr>
          <a:xfrm>
            <a:off x="9774509" y="6549902"/>
            <a:ext cx="2520000" cy="177463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Creëer</a:t>
            </a:r>
            <a:r>
              <a:rPr lang="en-GB" sz="2000" dirty="0">
                <a:latin typeface="UGent Panno Text" panose="02000506040000040003" pitchFamily="2" charset="0"/>
              </a:rPr>
              <a:t> team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43" name="Rechthoek: afgeronde hoeken 42">
            <a:extLst>
              <a:ext uri="{FF2B5EF4-FFF2-40B4-BE49-F238E27FC236}">
                <a16:creationId xmlns:a16="http://schemas.microsoft.com/office/drawing/2014/main" id="{F5C97C63-7CA7-4480-9345-4FC46063AD75}"/>
              </a:ext>
            </a:extLst>
          </p:cNvPr>
          <p:cNvSpPr/>
          <p:nvPr/>
        </p:nvSpPr>
        <p:spPr>
          <a:xfrm>
            <a:off x="9774509" y="7118200"/>
            <a:ext cx="2520000" cy="1206339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Naam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instellen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Uitnodigen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Kapitein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selecteren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4" name="Rechte verbindingslijn met pijl 43">
            <a:extLst>
              <a:ext uri="{FF2B5EF4-FFF2-40B4-BE49-F238E27FC236}">
                <a16:creationId xmlns:a16="http://schemas.microsoft.com/office/drawing/2014/main" id="{4E4ADA55-9C84-443F-A3B3-0D146A800A75}"/>
              </a:ext>
            </a:extLst>
          </p:cNvPr>
          <p:cNvCxnSpPr>
            <a:cxnSpLocks/>
          </p:cNvCxnSpPr>
          <p:nvPr/>
        </p:nvCxnSpPr>
        <p:spPr>
          <a:xfrm>
            <a:off x="12294509" y="7232522"/>
            <a:ext cx="1414992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vak 46">
            <a:extLst>
              <a:ext uri="{FF2B5EF4-FFF2-40B4-BE49-F238E27FC236}">
                <a16:creationId xmlns:a16="http://schemas.microsoft.com/office/drawing/2014/main" id="{56F0C782-FB5F-45B4-9B0B-46A7079CBDAC}"/>
              </a:ext>
            </a:extLst>
          </p:cNvPr>
          <p:cNvSpPr txBox="1"/>
          <p:nvPr/>
        </p:nvSpPr>
        <p:spPr>
          <a:xfrm>
            <a:off x="12735579" y="3624437"/>
            <a:ext cx="53285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Join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30FE69BC-8444-4EFF-8C76-C51E859CA8B0}"/>
              </a:ext>
            </a:extLst>
          </p:cNvPr>
          <p:cNvSpPr txBox="1"/>
          <p:nvPr/>
        </p:nvSpPr>
        <p:spPr>
          <a:xfrm>
            <a:off x="11131656" y="4522283"/>
            <a:ext cx="6073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Host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EC2B6280-2B46-4303-AEEF-281F0DE807A2}"/>
              </a:ext>
            </a:extLst>
          </p:cNvPr>
          <p:cNvSpPr txBox="1"/>
          <p:nvPr/>
        </p:nvSpPr>
        <p:spPr>
          <a:xfrm>
            <a:off x="15037533" y="4522283"/>
            <a:ext cx="966054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Kies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D139569D-FA14-44FC-83DA-EF43F9B0731A}"/>
              </a:ext>
            </a:extLst>
          </p:cNvPr>
          <p:cNvSpPr txBox="1"/>
          <p:nvPr/>
        </p:nvSpPr>
        <p:spPr>
          <a:xfrm>
            <a:off x="12518978" y="5016827"/>
            <a:ext cx="96605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Bevestig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048A9D44-F62E-44CC-9BAD-77E8677CE630}"/>
              </a:ext>
            </a:extLst>
          </p:cNvPr>
          <p:cNvSpPr txBox="1"/>
          <p:nvPr/>
        </p:nvSpPr>
        <p:spPr>
          <a:xfrm>
            <a:off x="12591745" y="6761963"/>
            <a:ext cx="107828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Maak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team</a:t>
            </a:r>
          </a:p>
        </p:txBody>
      </p:sp>
      <p:sp>
        <p:nvSpPr>
          <p:cNvPr id="52" name="Rechthoek: afgeronde hoeken 51">
            <a:extLst>
              <a:ext uri="{FF2B5EF4-FFF2-40B4-BE49-F238E27FC236}">
                <a16:creationId xmlns:a16="http://schemas.microsoft.com/office/drawing/2014/main" id="{12172602-1A70-49E3-A04B-1B75ADE47122}"/>
              </a:ext>
            </a:extLst>
          </p:cNvPr>
          <p:cNvSpPr>
            <a:spLocks noChangeAspect="1"/>
          </p:cNvSpPr>
          <p:nvPr/>
        </p:nvSpPr>
        <p:spPr>
          <a:xfrm>
            <a:off x="13624213" y="5045554"/>
            <a:ext cx="2690573" cy="2940977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80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Creëer Team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</a:rPr>
              <a:t>Maak team </a:t>
            </a:r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 Instellingen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</a:t>
            </a:r>
            <a:r>
              <a:rPr lang="nl-NL" sz="3200" dirty="0" err="1">
                <a:latin typeface="UGent Panno Text" panose="02000506040000040003" pitchFamily="2" charset="0"/>
              </a:rPr>
              <a:t>guest</a:t>
            </a:r>
            <a:r>
              <a:rPr lang="nl-NL" sz="3200" dirty="0">
                <a:latin typeface="UGent Panno Text" panose="02000506040000040003" pitchFamily="2" charset="0"/>
              </a:rPr>
              <a:t> en kapitein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Unieke teamnaam en kleur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Instellen; Uitnodigen; Annuleren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Quiz verwijderd/Teamnaam in gebruik/….– Error </a:t>
            </a:r>
            <a:r>
              <a:rPr lang="nl-NL" sz="3200" dirty="0" err="1">
                <a:latin typeface="UGent Panno Text" panose="02000506040000040003" pitchFamily="2" charset="0"/>
              </a:rPr>
              <a:t>message</a:t>
            </a:r>
            <a:endParaRPr lang="nl-NL" sz="3200" dirty="0">
              <a:latin typeface="UGent Panno Text" panose="02000506040000040003" pitchFamily="2" charset="0"/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72FA198E-9DDF-41DB-BAAA-E0C68BB01C9F}"/>
              </a:ext>
            </a:extLst>
          </p:cNvPr>
          <p:cNvSpPr/>
          <p:nvPr/>
        </p:nvSpPr>
        <p:spPr>
          <a:xfrm>
            <a:off x="9774509" y="83830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Start quiz-app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BEED8B27-9EAA-4301-A8A6-990BCD7263E7}"/>
              </a:ext>
            </a:extLst>
          </p:cNvPr>
          <p:cNvSpPr/>
          <p:nvPr/>
        </p:nvSpPr>
        <p:spPr>
          <a:xfrm>
            <a:off x="9774509" y="22686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Aanmelden</a:t>
            </a:r>
            <a:r>
              <a:rPr lang="en-GB" sz="2000" dirty="0">
                <a:latin typeface="UGent Panno Text" panose="02000506040000040003" pitchFamily="2" charset="0"/>
              </a:rPr>
              <a:t> of </a:t>
            </a:r>
            <a:r>
              <a:rPr lang="en-GB" sz="2000" dirty="0" err="1">
                <a:latin typeface="UGent Panno Text" panose="02000506040000040003" pitchFamily="2" charset="0"/>
              </a:rPr>
              <a:t>inloggen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CBB3F1EA-FAD6-4E2D-8247-61AE28F11296}"/>
              </a:ext>
            </a:extLst>
          </p:cNvPr>
          <p:cNvSpPr/>
          <p:nvPr/>
        </p:nvSpPr>
        <p:spPr>
          <a:xfrm>
            <a:off x="9774509" y="368926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Host of join </a:t>
            </a:r>
            <a:r>
              <a:rPr lang="en-GB" sz="2000" dirty="0" err="1">
                <a:latin typeface="UGent Panno Text" panose="02000506040000040003" pitchFamily="2" charset="0"/>
              </a:rPr>
              <a:t>een</a:t>
            </a:r>
            <a:r>
              <a:rPr lang="en-GB" sz="2000" dirty="0">
                <a:latin typeface="UGent Panno Text" panose="02000506040000040003" pitchFamily="2" charset="0"/>
              </a:rPr>
              <a:t> quiz</a:t>
            </a: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A8F65AE7-B9AD-447A-907D-FCC220780F26}"/>
              </a:ext>
            </a:extLst>
          </p:cNvPr>
          <p:cNvSpPr/>
          <p:nvPr/>
        </p:nvSpPr>
        <p:spPr>
          <a:xfrm>
            <a:off x="13709501" y="369894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latin typeface="UGent Panno Text" panose="02000506040000040003" pitchFamily="2" charset="0"/>
              </a:rPr>
              <a:t> van </a:t>
            </a:r>
            <a:r>
              <a:rPr lang="en-GB" sz="2000" dirty="0" err="1">
                <a:latin typeface="UGent Panno Text" panose="02000506040000040003" pitchFamily="2" charset="0"/>
              </a:rPr>
              <a:t>bestaande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nl-BE" sz="2000" dirty="0">
                <a:latin typeface="UGent Panno Text" panose="02000506040000040003" pitchFamily="2" charset="0"/>
              </a:rPr>
              <a:t>quizzen</a:t>
            </a: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5A61006C-87A7-4E80-AC8E-EDAA482081FC}"/>
              </a:ext>
            </a:extLst>
          </p:cNvPr>
          <p:cNvSpPr/>
          <p:nvPr/>
        </p:nvSpPr>
        <p:spPr>
          <a:xfrm>
            <a:off x="9774509" y="5113925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Instellingen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voor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nieuwe</a:t>
            </a:r>
            <a:r>
              <a:rPr lang="en-GB" sz="2000" dirty="0">
                <a:latin typeface="UGent Panno Text" panose="02000506040000040003" pitchFamily="2" charset="0"/>
              </a:rPr>
              <a:t> quiz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5C4C6668-F0C7-4133-B56D-E937FA864E35}"/>
              </a:ext>
            </a:extLst>
          </p:cNvPr>
          <p:cNvSpPr/>
          <p:nvPr/>
        </p:nvSpPr>
        <p:spPr>
          <a:xfrm>
            <a:off x="13709501" y="5131453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6CAEEA8E-4305-4B8C-AE09-91135E5132A2}"/>
              </a:ext>
            </a:extLst>
          </p:cNvPr>
          <p:cNvSpPr/>
          <p:nvPr/>
        </p:nvSpPr>
        <p:spPr>
          <a:xfrm>
            <a:off x="13709501" y="5699752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B727D407-8ACD-4E2B-80E3-9A7FA3590B5E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11034509" y="1558301"/>
            <a:ext cx="0" cy="7103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D6BE3E8C-C04E-4EE1-A85E-8505D5B47FBF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11034509" y="2988621"/>
            <a:ext cx="0" cy="70064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1673E29C-337A-4398-81C3-ACFBBEFC91B4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11034509" y="4409261"/>
            <a:ext cx="0" cy="70466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B9F4507E-27AB-430A-9A6F-F3D2CB7026B0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 flipV="1">
            <a:off x="12294509" y="4049261"/>
            <a:ext cx="1414992" cy="968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4008FD39-73F3-4249-8A89-D4649817D164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2294509" y="5469901"/>
            <a:ext cx="1414992" cy="402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DD12388D-845A-46D6-9366-4AF62B7E02D2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14969501" y="4418941"/>
            <a:ext cx="0" cy="71251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hoek: afgeronde hoeken 41">
            <a:extLst>
              <a:ext uri="{FF2B5EF4-FFF2-40B4-BE49-F238E27FC236}">
                <a16:creationId xmlns:a16="http://schemas.microsoft.com/office/drawing/2014/main" id="{248B316C-0E21-4107-A76B-67147B67C7C8}"/>
              </a:ext>
            </a:extLst>
          </p:cNvPr>
          <p:cNvSpPr/>
          <p:nvPr/>
        </p:nvSpPr>
        <p:spPr>
          <a:xfrm>
            <a:off x="9774509" y="6549902"/>
            <a:ext cx="2520000" cy="177463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Creëer</a:t>
            </a:r>
            <a:r>
              <a:rPr lang="en-GB" sz="2000" dirty="0">
                <a:latin typeface="UGent Panno Text" panose="02000506040000040003" pitchFamily="2" charset="0"/>
              </a:rPr>
              <a:t> team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43" name="Rechthoek: afgeronde hoeken 42">
            <a:extLst>
              <a:ext uri="{FF2B5EF4-FFF2-40B4-BE49-F238E27FC236}">
                <a16:creationId xmlns:a16="http://schemas.microsoft.com/office/drawing/2014/main" id="{F5C97C63-7CA7-4480-9345-4FC46063AD75}"/>
              </a:ext>
            </a:extLst>
          </p:cNvPr>
          <p:cNvSpPr/>
          <p:nvPr/>
        </p:nvSpPr>
        <p:spPr>
          <a:xfrm>
            <a:off x="9774509" y="7118200"/>
            <a:ext cx="2520000" cy="1206339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Naam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instellen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Uitnodigen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Kapitein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selecteren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4" name="Rechte verbindingslijn met pijl 43">
            <a:extLst>
              <a:ext uri="{FF2B5EF4-FFF2-40B4-BE49-F238E27FC236}">
                <a16:creationId xmlns:a16="http://schemas.microsoft.com/office/drawing/2014/main" id="{4E4ADA55-9C84-443F-A3B3-0D146A800A75}"/>
              </a:ext>
            </a:extLst>
          </p:cNvPr>
          <p:cNvCxnSpPr>
            <a:cxnSpLocks/>
          </p:cNvCxnSpPr>
          <p:nvPr/>
        </p:nvCxnSpPr>
        <p:spPr>
          <a:xfrm>
            <a:off x="12294509" y="7232522"/>
            <a:ext cx="1414992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vak 46">
            <a:extLst>
              <a:ext uri="{FF2B5EF4-FFF2-40B4-BE49-F238E27FC236}">
                <a16:creationId xmlns:a16="http://schemas.microsoft.com/office/drawing/2014/main" id="{56F0C782-FB5F-45B4-9B0B-46A7079CBDAC}"/>
              </a:ext>
            </a:extLst>
          </p:cNvPr>
          <p:cNvSpPr txBox="1"/>
          <p:nvPr/>
        </p:nvSpPr>
        <p:spPr>
          <a:xfrm>
            <a:off x="12735579" y="3624437"/>
            <a:ext cx="53285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Join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30FE69BC-8444-4EFF-8C76-C51E859CA8B0}"/>
              </a:ext>
            </a:extLst>
          </p:cNvPr>
          <p:cNvSpPr txBox="1"/>
          <p:nvPr/>
        </p:nvSpPr>
        <p:spPr>
          <a:xfrm>
            <a:off x="11131656" y="4522283"/>
            <a:ext cx="6073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Host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EC2B6280-2B46-4303-AEEF-281F0DE807A2}"/>
              </a:ext>
            </a:extLst>
          </p:cNvPr>
          <p:cNvSpPr txBox="1"/>
          <p:nvPr/>
        </p:nvSpPr>
        <p:spPr>
          <a:xfrm>
            <a:off x="15037533" y="4522283"/>
            <a:ext cx="966054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Kies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D139569D-FA14-44FC-83DA-EF43F9B0731A}"/>
              </a:ext>
            </a:extLst>
          </p:cNvPr>
          <p:cNvSpPr txBox="1"/>
          <p:nvPr/>
        </p:nvSpPr>
        <p:spPr>
          <a:xfrm>
            <a:off x="12518978" y="5016827"/>
            <a:ext cx="96605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Bevestig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048A9D44-F62E-44CC-9BAD-77E8677CE630}"/>
              </a:ext>
            </a:extLst>
          </p:cNvPr>
          <p:cNvSpPr txBox="1"/>
          <p:nvPr/>
        </p:nvSpPr>
        <p:spPr>
          <a:xfrm>
            <a:off x="12591745" y="6761963"/>
            <a:ext cx="107828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Maak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team</a:t>
            </a:r>
          </a:p>
        </p:txBody>
      </p:sp>
      <p:sp>
        <p:nvSpPr>
          <p:cNvPr id="52" name="Rechthoek: afgeronde hoeken 51">
            <a:extLst>
              <a:ext uri="{FF2B5EF4-FFF2-40B4-BE49-F238E27FC236}">
                <a16:creationId xmlns:a16="http://schemas.microsoft.com/office/drawing/2014/main" id="{12172602-1A70-49E3-A04B-1B75ADE47122}"/>
              </a:ext>
            </a:extLst>
          </p:cNvPr>
          <p:cNvSpPr>
            <a:spLocks noChangeAspect="1"/>
          </p:cNvSpPr>
          <p:nvPr/>
        </p:nvSpPr>
        <p:spPr>
          <a:xfrm>
            <a:off x="9689223" y="6466175"/>
            <a:ext cx="2690573" cy="1960195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30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Ronde instellingen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</a:rPr>
              <a:t>Start quiz </a:t>
            </a:r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 Instellingen ronde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host en quiz gestart (quizmaster)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Thema en moeilijkheidsgraad kiezen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Instellen; Starten (of random na delay)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Verlaat (als host) of slechts 1 team meer – Quiz wordt beëindigd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hthoek: afgeronde hoeken 100">
            <a:extLst>
              <a:ext uri="{FF2B5EF4-FFF2-40B4-BE49-F238E27FC236}">
                <a16:creationId xmlns:a16="http://schemas.microsoft.com/office/drawing/2014/main" id="{028C97FE-0800-40E8-A0D2-7B1413F802F4}"/>
              </a:ext>
            </a:extLst>
          </p:cNvPr>
          <p:cNvSpPr/>
          <p:nvPr/>
        </p:nvSpPr>
        <p:spPr>
          <a:xfrm>
            <a:off x="14035458" y="2414704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Ronde </a:t>
            </a:r>
            <a:r>
              <a:rPr lang="en-GB" sz="2000" dirty="0" err="1">
                <a:latin typeface="UGent Panno Text" panose="02000506040000040003" pitchFamily="2" charset="0"/>
              </a:rPr>
              <a:t>instellingen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102" name="Rechthoek: afgeronde hoeken 101">
            <a:extLst>
              <a:ext uri="{FF2B5EF4-FFF2-40B4-BE49-F238E27FC236}">
                <a16:creationId xmlns:a16="http://schemas.microsoft.com/office/drawing/2014/main" id="{0B1453BA-AC4D-4634-A8E3-1736678CA330}"/>
              </a:ext>
            </a:extLst>
          </p:cNvPr>
          <p:cNvSpPr/>
          <p:nvPr/>
        </p:nvSpPr>
        <p:spPr>
          <a:xfrm>
            <a:off x="10155309" y="6291933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Tussentijds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scorebord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103" name="Rechthoek: afgeronde hoeken 102">
            <a:extLst>
              <a:ext uri="{FF2B5EF4-FFF2-40B4-BE49-F238E27FC236}">
                <a16:creationId xmlns:a16="http://schemas.microsoft.com/office/drawing/2014/main" id="{8ED99422-D3BA-40AF-93B0-69C1C3C1F8F6}"/>
              </a:ext>
            </a:extLst>
          </p:cNvPr>
          <p:cNvSpPr/>
          <p:nvPr/>
        </p:nvSpPr>
        <p:spPr>
          <a:xfrm>
            <a:off x="10155309" y="1111099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04" name="Rechthoek: afgeronde hoeken 103">
            <a:extLst>
              <a:ext uri="{FF2B5EF4-FFF2-40B4-BE49-F238E27FC236}">
                <a16:creationId xmlns:a16="http://schemas.microsoft.com/office/drawing/2014/main" id="{2E99B156-8F51-4FD7-BB3B-073114EF0435}"/>
              </a:ext>
            </a:extLst>
          </p:cNvPr>
          <p:cNvSpPr/>
          <p:nvPr/>
        </p:nvSpPr>
        <p:spPr>
          <a:xfrm>
            <a:off x="10155309" y="1679398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105" name="Rechte verbindingslijn met pijl 104">
            <a:extLst>
              <a:ext uri="{FF2B5EF4-FFF2-40B4-BE49-F238E27FC236}">
                <a16:creationId xmlns:a16="http://schemas.microsoft.com/office/drawing/2014/main" id="{972E3042-1F50-462C-8D6C-09BEAA0B51D8}"/>
              </a:ext>
            </a:extLst>
          </p:cNvPr>
          <p:cNvCxnSpPr>
            <a:cxnSpLocks/>
            <a:endCxn id="102" idx="0"/>
          </p:cNvCxnSpPr>
          <p:nvPr/>
        </p:nvCxnSpPr>
        <p:spPr>
          <a:xfrm flipH="1">
            <a:off x="11415309" y="2997843"/>
            <a:ext cx="2620149" cy="329409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met pijl 105">
            <a:extLst>
              <a:ext uri="{FF2B5EF4-FFF2-40B4-BE49-F238E27FC236}">
                <a16:creationId xmlns:a16="http://schemas.microsoft.com/office/drawing/2014/main" id="{5F305AFE-9252-4383-8B62-D65CF6EECCF9}"/>
              </a:ext>
            </a:extLst>
          </p:cNvPr>
          <p:cNvCxnSpPr>
            <a:cxnSpLocks/>
            <a:stCxn id="102" idx="3"/>
            <a:endCxn id="110" idx="1"/>
          </p:cNvCxnSpPr>
          <p:nvPr/>
        </p:nvCxnSpPr>
        <p:spPr>
          <a:xfrm>
            <a:off x="12675309" y="6651933"/>
            <a:ext cx="1360149" cy="1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kstvak 106">
            <a:extLst>
              <a:ext uri="{FF2B5EF4-FFF2-40B4-BE49-F238E27FC236}">
                <a16:creationId xmlns:a16="http://schemas.microsoft.com/office/drawing/2014/main" id="{34DED12F-0C22-4F37-9AC3-E023968F0048}"/>
              </a:ext>
            </a:extLst>
          </p:cNvPr>
          <p:cNvSpPr txBox="1"/>
          <p:nvPr/>
        </p:nvSpPr>
        <p:spPr>
          <a:xfrm>
            <a:off x="12944766" y="5841583"/>
            <a:ext cx="1090692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Ronde </a:t>
            </a: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afgewerkt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108" name="Rechte verbindingslijn met pijl 107">
            <a:extLst>
              <a:ext uri="{FF2B5EF4-FFF2-40B4-BE49-F238E27FC236}">
                <a16:creationId xmlns:a16="http://schemas.microsoft.com/office/drawing/2014/main" id="{7089494B-F9F9-49A5-8B8D-7DC190D899F2}"/>
              </a:ext>
            </a:extLst>
          </p:cNvPr>
          <p:cNvCxnSpPr>
            <a:cxnSpLocks/>
            <a:stCxn id="101" idx="1"/>
            <a:endCxn id="104" idx="3"/>
          </p:cNvCxnSpPr>
          <p:nvPr/>
        </p:nvCxnSpPr>
        <p:spPr>
          <a:xfrm flipH="1">
            <a:off x="12675309" y="2774704"/>
            <a:ext cx="1360149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hoek: afgeronde hoeken 108">
            <a:extLst>
              <a:ext uri="{FF2B5EF4-FFF2-40B4-BE49-F238E27FC236}">
                <a16:creationId xmlns:a16="http://schemas.microsoft.com/office/drawing/2014/main" id="{8C4A0DE4-B4A9-4A8B-B5F5-E2174FB32BDE}"/>
              </a:ext>
            </a:extLst>
          </p:cNvPr>
          <p:cNvSpPr/>
          <p:nvPr/>
        </p:nvSpPr>
        <p:spPr>
          <a:xfrm>
            <a:off x="14035458" y="4695419"/>
            <a:ext cx="2520000" cy="334473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Quizmaster </a:t>
            </a:r>
            <a:r>
              <a:rPr lang="en-GB" sz="2000" dirty="0" err="1">
                <a:latin typeface="UGent Panno Text" panose="02000506040000040003" pitchFamily="2" charset="0"/>
              </a:rPr>
              <a:t>overzicht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10" name="Rechthoek: afgeronde hoeken 109">
            <a:extLst>
              <a:ext uri="{FF2B5EF4-FFF2-40B4-BE49-F238E27FC236}">
                <a16:creationId xmlns:a16="http://schemas.microsoft.com/office/drawing/2014/main" id="{21AB86DC-C08A-42CB-A6F8-8F55F10A56E9}"/>
              </a:ext>
            </a:extLst>
          </p:cNvPr>
          <p:cNvSpPr/>
          <p:nvPr/>
        </p:nvSpPr>
        <p:spPr>
          <a:xfrm>
            <a:off x="14035458" y="5263717"/>
            <a:ext cx="2520000" cy="2776433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scores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Tips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geven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Alerts</a:t>
            </a: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Antwoorden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(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huidig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, locked in…)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Time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Freeze knop</a:t>
            </a:r>
          </a:p>
        </p:txBody>
      </p:sp>
      <p:cxnSp>
        <p:nvCxnSpPr>
          <p:cNvPr id="111" name="Rechte verbindingslijn met pijl 110">
            <a:extLst>
              <a:ext uri="{FF2B5EF4-FFF2-40B4-BE49-F238E27FC236}">
                <a16:creationId xmlns:a16="http://schemas.microsoft.com/office/drawing/2014/main" id="{6F3731A6-E106-4192-97BA-15F3D7A5887A}"/>
              </a:ext>
            </a:extLst>
          </p:cNvPr>
          <p:cNvCxnSpPr>
            <a:cxnSpLocks/>
            <a:stCxn id="109" idx="0"/>
            <a:endCxn id="101" idx="2"/>
          </p:cNvCxnSpPr>
          <p:nvPr/>
        </p:nvCxnSpPr>
        <p:spPr>
          <a:xfrm flipV="1">
            <a:off x="15295458" y="3134704"/>
            <a:ext cx="0" cy="1560715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kstvak 111">
            <a:extLst>
              <a:ext uri="{FF2B5EF4-FFF2-40B4-BE49-F238E27FC236}">
                <a16:creationId xmlns:a16="http://schemas.microsoft.com/office/drawing/2014/main" id="{C43722D2-70D8-43FB-85F4-3A86732F1BE3}"/>
              </a:ext>
            </a:extLst>
          </p:cNvPr>
          <p:cNvSpPr txBox="1"/>
          <p:nvPr/>
        </p:nvSpPr>
        <p:spPr>
          <a:xfrm>
            <a:off x="12810037" y="2291557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Start (QM)</a:t>
            </a:r>
          </a:p>
        </p:txBody>
      </p:sp>
      <p:sp>
        <p:nvSpPr>
          <p:cNvPr id="113" name="Tekstvak 112">
            <a:extLst>
              <a:ext uri="{FF2B5EF4-FFF2-40B4-BE49-F238E27FC236}">
                <a16:creationId xmlns:a16="http://schemas.microsoft.com/office/drawing/2014/main" id="{D35BC949-E454-4912-843F-09BABDBE7307}"/>
              </a:ext>
            </a:extLst>
          </p:cNvPr>
          <p:cNvSpPr txBox="1"/>
          <p:nvPr/>
        </p:nvSpPr>
        <p:spPr>
          <a:xfrm>
            <a:off x="15357601" y="3723215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Start ronde</a:t>
            </a:r>
          </a:p>
        </p:txBody>
      </p:sp>
      <p:sp>
        <p:nvSpPr>
          <p:cNvPr id="114" name="Tekstvak 113">
            <a:extLst>
              <a:ext uri="{FF2B5EF4-FFF2-40B4-BE49-F238E27FC236}">
                <a16:creationId xmlns:a16="http://schemas.microsoft.com/office/drawing/2014/main" id="{DB7ADF3F-4AF4-4DB9-9602-A1C1BD05EA4B}"/>
              </a:ext>
            </a:extLst>
          </p:cNvPr>
          <p:cNvSpPr txBox="1"/>
          <p:nvPr/>
        </p:nvSpPr>
        <p:spPr>
          <a:xfrm>
            <a:off x="9740436" y="4776484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Rematch</a:t>
            </a:r>
          </a:p>
        </p:txBody>
      </p:sp>
      <p:cxnSp>
        <p:nvCxnSpPr>
          <p:cNvPr id="115" name="Rechte verbindingslijn met pijl 114">
            <a:extLst>
              <a:ext uri="{FF2B5EF4-FFF2-40B4-BE49-F238E27FC236}">
                <a16:creationId xmlns:a16="http://schemas.microsoft.com/office/drawing/2014/main" id="{7B315946-108A-4EC9-8DA2-3C1997A99100}"/>
              </a:ext>
            </a:extLst>
          </p:cNvPr>
          <p:cNvCxnSpPr>
            <a:cxnSpLocks/>
          </p:cNvCxnSpPr>
          <p:nvPr/>
        </p:nvCxnSpPr>
        <p:spPr>
          <a:xfrm flipV="1">
            <a:off x="14984871" y="3134704"/>
            <a:ext cx="0" cy="1560715"/>
          </a:xfrm>
          <a:prstGeom prst="straightConnector1">
            <a:avLst/>
          </a:prstGeom>
          <a:ln w="76200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kstvak 115">
            <a:extLst>
              <a:ext uri="{FF2B5EF4-FFF2-40B4-BE49-F238E27FC236}">
                <a16:creationId xmlns:a16="http://schemas.microsoft.com/office/drawing/2014/main" id="{4F4D2F3F-E85A-4D90-BC12-4F60BE6ED566}"/>
              </a:ext>
            </a:extLst>
          </p:cNvPr>
          <p:cNvSpPr txBox="1"/>
          <p:nvPr/>
        </p:nvSpPr>
        <p:spPr>
          <a:xfrm>
            <a:off x="14235838" y="3723215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Delay</a:t>
            </a:r>
          </a:p>
        </p:txBody>
      </p:sp>
      <p:sp>
        <p:nvSpPr>
          <p:cNvPr id="117" name="Rechthoek: afgeronde hoeken 116">
            <a:extLst>
              <a:ext uri="{FF2B5EF4-FFF2-40B4-BE49-F238E27FC236}">
                <a16:creationId xmlns:a16="http://schemas.microsoft.com/office/drawing/2014/main" id="{CBBF69DD-9F49-4F7E-A5DF-CE9E0371F368}"/>
              </a:ext>
            </a:extLst>
          </p:cNvPr>
          <p:cNvSpPr/>
          <p:nvPr/>
        </p:nvSpPr>
        <p:spPr>
          <a:xfrm>
            <a:off x="10155309" y="7853737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Prijsuitreiking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118" name="Rechte verbindingslijn met pijl 117">
            <a:extLst>
              <a:ext uri="{FF2B5EF4-FFF2-40B4-BE49-F238E27FC236}">
                <a16:creationId xmlns:a16="http://schemas.microsoft.com/office/drawing/2014/main" id="{03362B5E-2256-4EE9-B22D-AB428985FB97}"/>
              </a:ext>
            </a:extLst>
          </p:cNvPr>
          <p:cNvCxnSpPr>
            <a:cxnSpLocks/>
            <a:stCxn id="117" idx="0"/>
            <a:endCxn id="102" idx="2"/>
          </p:cNvCxnSpPr>
          <p:nvPr/>
        </p:nvCxnSpPr>
        <p:spPr>
          <a:xfrm flipV="1">
            <a:off x="11415309" y="7011933"/>
            <a:ext cx="0" cy="84180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kstvak 118">
            <a:extLst>
              <a:ext uri="{FF2B5EF4-FFF2-40B4-BE49-F238E27FC236}">
                <a16:creationId xmlns:a16="http://schemas.microsoft.com/office/drawing/2014/main" id="{9C88B634-45B4-4B17-A983-A24DD9171604}"/>
              </a:ext>
            </a:extLst>
          </p:cNvPr>
          <p:cNvSpPr txBox="1"/>
          <p:nvPr/>
        </p:nvSpPr>
        <p:spPr>
          <a:xfrm>
            <a:off x="11542606" y="7144170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Einde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120" name="Verbindingslijn: gebogen 119">
            <a:extLst>
              <a:ext uri="{FF2B5EF4-FFF2-40B4-BE49-F238E27FC236}">
                <a16:creationId xmlns:a16="http://schemas.microsoft.com/office/drawing/2014/main" id="{2F569B2C-076F-49C8-A5C3-E1FC7091ABE0}"/>
              </a:ext>
            </a:extLst>
          </p:cNvPr>
          <p:cNvCxnSpPr>
            <a:cxnSpLocks/>
            <a:stCxn id="104" idx="1"/>
            <a:endCxn id="117" idx="1"/>
          </p:cNvCxnSpPr>
          <p:nvPr/>
        </p:nvCxnSpPr>
        <p:spPr>
          <a:xfrm rot="10800000" flipV="1">
            <a:off x="10155309" y="2774703"/>
            <a:ext cx="12700" cy="5439033"/>
          </a:xfrm>
          <a:prstGeom prst="bentConnector3">
            <a:avLst>
              <a:gd name="adj1" fmla="val 3987339"/>
            </a:avLst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kstvak 120">
            <a:extLst>
              <a:ext uri="{FF2B5EF4-FFF2-40B4-BE49-F238E27FC236}">
                <a16:creationId xmlns:a16="http://schemas.microsoft.com/office/drawing/2014/main" id="{87AC5F63-277C-4670-A8ED-BEE32E436BB7}"/>
              </a:ext>
            </a:extLst>
          </p:cNvPr>
          <p:cNvSpPr txBox="1"/>
          <p:nvPr/>
        </p:nvSpPr>
        <p:spPr>
          <a:xfrm>
            <a:off x="11769420" y="4254777"/>
            <a:ext cx="109069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Volgende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ronde</a:t>
            </a:r>
          </a:p>
        </p:txBody>
      </p:sp>
      <p:sp>
        <p:nvSpPr>
          <p:cNvPr id="122" name="Rechthoek: afgeronde hoeken 121">
            <a:extLst>
              <a:ext uri="{FF2B5EF4-FFF2-40B4-BE49-F238E27FC236}">
                <a16:creationId xmlns:a16="http://schemas.microsoft.com/office/drawing/2014/main" id="{4352CB37-BF15-4ED5-8A9C-CEDB1DEA1C8B}"/>
              </a:ext>
            </a:extLst>
          </p:cNvPr>
          <p:cNvSpPr>
            <a:spLocks noChangeAspect="1"/>
          </p:cNvSpPr>
          <p:nvPr/>
        </p:nvSpPr>
        <p:spPr>
          <a:xfrm>
            <a:off x="13945759" y="2294210"/>
            <a:ext cx="2690573" cy="966693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248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Quizmaster overzicht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3"/>
            <a:ext cx="7110903" cy="7361499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</a:rPr>
              <a:t>Quiz bezig </a:t>
            </a:r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 Overzicht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host (quizmaster)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R:Lijst van scores, problemen, antwoorden (huidig/</a:t>
            </a:r>
            <a:r>
              <a:rPr lang="nl-NL" sz="3200" dirty="0" err="1">
                <a:latin typeface="UGent Panno Text" panose="02000506040000040003" pitchFamily="2" charset="0"/>
              </a:rPr>
              <a:t>locked</a:t>
            </a:r>
            <a:r>
              <a:rPr lang="nl-NL" sz="3200" dirty="0">
                <a:latin typeface="UGent Panno Text" panose="02000506040000040003" pitchFamily="2" charset="0"/>
              </a:rPr>
              <a:t> in), tijd, tips geven, tijd </a:t>
            </a:r>
            <a:r>
              <a:rPr lang="nl-NL" sz="3200" dirty="0" err="1">
                <a:latin typeface="UGent Panno Text" panose="02000506040000040003" pitchFamily="2" charset="0"/>
              </a:rPr>
              <a:t>freezen</a:t>
            </a:r>
            <a:r>
              <a:rPr lang="nl-NL" sz="3200" dirty="0">
                <a:latin typeface="UGent Panno Text" panose="02000506040000040003" pitchFamily="2" charset="0"/>
              </a:rPr>
              <a:t>…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Quiz loopt, vragen worden beantwoord en hints gegeven indien nodig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Verlaat (als host) of slechts 1 team meer – Quiz wordt beëindigd zonder </a:t>
            </a:r>
            <a:r>
              <a:rPr lang="nl-NL" sz="3200" dirty="0" err="1">
                <a:latin typeface="UGent Panno Text" panose="02000506040000040003" pitchFamily="2" charset="0"/>
              </a:rPr>
              <a:t>prijsuitrijking</a:t>
            </a:r>
            <a:endParaRPr lang="nl-NL" sz="3200" dirty="0">
              <a:latin typeface="UGent Panno Text" panose="02000506040000040003" pitchFamily="2" charset="0"/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hthoek: afgeronde hoeken 89">
            <a:extLst>
              <a:ext uri="{FF2B5EF4-FFF2-40B4-BE49-F238E27FC236}">
                <a16:creationId xmlns:a16="http://schemas.microsoft.com/office/drawing/2014/main" id="{3518B032-3F9A-4FB8-AA6A-265486EA382E}"/>
              </a:ext>
            </a:extLst>
          </p:cNvPr>
          <p:cNvSpPr/>
          <p:nvPr/>
        </p:nvSpPr>
        <p:spPr>
          <a:xfrm>
            <a:off x="14035458" y="2414704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Ronde </a:t>
            </a:r>
            <a:r>
              <a:rPr lang="en-GB" sz="2000" dirty="0" err="1">
                <a:latin typeface="UGent Panno Text" panose="02000506040000040003" pitchFamily="2" charset="0"/>
              </a:rPr>
              <a:t>instellingen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91" name="Rechthoek: afgeronde hoeken 90">
            <a:extLst>
              <a:ext uri="{FF2B5EF4-FFF2-40B4-BE49-F238E27FC236}">
                <a16:creationId xmlns:a16="http://schemas.microsoft.com/office/drawing/2014/main" id="{C2434691-6AC0-4173-815C-0FB5B619596D}"/>
              </a:ext>
            </a:extLst>
          </p:cNvPr>
          <p:cNvSpPr/>
          <p:nvPr/>
        </p:nvSpPr>
        <p:spPr>
          <a:xfrm>
            <a:off x="10155309" y="6291933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Tussentijds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scorebord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92" name="Rechthoek: afgeronde hoeken 91">
            <a:extLst>
              <a:ext uri="{FF2B5EF4-FFF2-40B4-BE49-F238E27FC236}">
                <a16:creationId xmlns:a16="http://schemas.microsoft.com/office/drawing/2014/main" id="{F6BA1433-6DAE-451F-9B69-02AF188813DA}"/>
              </a:ext>
            </a:extLst>
          </p:cNvPr>
          <p:cNvSpPr/>
          <p:nvPr/>
        </p:nvSpPr>
        <p:spPr>
          <a:xfrm>
            <a:off x="10155309" y="1111099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93" name="Rechthoek: afgeronde hoeken 92">
            <a:extLst>
              <a:ext uri="{FF2B5EF4-FFF2-40B4-BE49-F238E27FC236}">
                <a16:creationId xmlns:a16="http://schemas.microsoft.com/office/drawing/2014/main" id="{FDCF4390-7FC7-4B65-9CD1-6C1194103DA4}"/>
              </a:ext>
            </a:extLst>
          </p:cNvPr>
          <p:cNvSpPr/>
          <p:nvPr/>
        </p:nvSpPr>
        <p:spPr>
          <a:xfrm>
            <a:off x="10155309" y="1679398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94" name="Rechte verbindingslijn met pijl 93">
            <a:extLst>
              <a:ext uri="{FF2B5EF4-FFF2-40B4-BE49-F238E27FC236}">
                <a16:creationId xmlns:a16="http://schemas.microsoft.com/office/drawing/2014/main" id="{D128E14C-3E4A-4135-BB90-40269E314CDC}"/>
              </a:ext>
            </a:extLst>
          </p:cNvPr>
          <p:cNvCxnSpPr>
            <a:cxnSpLocks/>
            <a:endCxn id="91" idx="0"/>
          </p:cNvCxnSpPr>
          <p:nvPr/>
        </p:nvCxnSpPr>
        <p:spPr>
          <a:xfrm flipH="1">
            <a:off x="11415309" y="2997843"/>
            <a:ext cx="2620149" cy="329409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Rechte verbindingslijn met pijl 94">
            <a:extLst>
              <a:ext uri="{FF2B5EF4-FFF2-40B4-BE49-F238E27FC236}">
                <a16:creationId xmlns:a16="http://schemas.microsoft.com/office/drawing/2014/main" id="{154EF0A8-0875-4531-81F3-4DE61FF887EE}"/>
              </a:ext>
            </a:extLst>
          </p:cNvPr>
          <p:cNvCxnSpPr>
            <a:cxnSpLocks/>
            <a:stCxn id="91" idx="3"/>
            <a:endCxn id="99" idx="1"/>
          </p:cNvCxnSpPr>
          <p:nvPr/>
        </p:nvCxnSpPr>
        <p:spPr>
          <a:xfrm>
            <a:off x="12675309" y="6651933"/>
            <a:ext cx="1360149" cy="1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kstvak 95">
            <a:extLst>
              <a:ext uri="{FF2B5EF4-FFF2-40B4-BE49-F238E27FC236}">
                <a16:creationId xmlns:a16="http://schemas.microsoft.com/office/drawing/2014/main" id="{2EA7E0CE-2081-49EA-B688-98538BE4097C}"/>
              </a:ext>
            </a:extLst>
          </p:cNvPr>
          <p:cNvSpPr txBox="1"/>
          <p:nvPr/>
        </p:nvSpPr>
        <p:spPr>
          <a:xfrm>
            <a:off x="12944766" y="5841583"/>
            <a:ext cx="1090692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Ronde </a:t>
            </a: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afgewerkt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97" name="Rechte verbindingslijn met pijl 96">
            <a:extLst>
              <a:ext uri="{FF2B5EF4-FFF2-40B4-BE49-F238E27FC236}">
                <a16:creationId xmlns:a16="http://schemas.microsoft.com/office/drawing/2014/main" id="{ED9EA3C9-A675-49DD-A088-11BA2663CF66}"/>
              </a:ext>
            </a:extLst>
          </p:cNvPr>
          <p:cNvCxnSpPr>
            <a:cxnSpLocks/>
            <a:stCxn id="90" idx="1"/>
            <a:endCxn id="93" idx="3"/>
          </p:cNvCxnSpPr>
          <p:nvPr/>
        </p:nvCxnSpPr>
        <p:spPr>
          <a:xfrm flipH="1">
            <a:off x="12675309" y="2774704"/>
            <a:ext cx="1360149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hoek: afgeronde hoeken 97">
            <a:extLst>
              <a:ext uri="{FF2B5EF4-FFF2-40B4-BE49-F238E27FC236}">
                <a16:creationId xmlns:a16="http://schemas.microsoft.com/office/drawing/2014/main" id="{ED972071-87A5-4D0F-B28C-30A2CDCC9A97}"/>
              </a:ext>
            </a:extLst>
          </p:cNvPr>
          <p:cNvSpPr/>
          <p:nvPr/>
        </p:nvSpPr>
        <p:spPr>
          <a:xfrm>
            <a:off x="14035458" y="4695419"/>
            <a:ext cx="2520000" cy="334473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Quizmaster </a:t>
            </a:r>
            <a:r>
              <a:rPr lang="en-GB" sz="2000" dirty="0" err="1">
                <a:latin typeface="UGent Panno Text" panose="02000506040000040003" pitchFamily="2" charset="0"/>
              </a:rPr>
              <a:t>overzicht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99" name="Rechthoek: afgeronde hoeken 98">
            <a:extLst>
              <a:ext uri="{FF2B5EF4-FFF2-40B4-BE49-F238E27FC236}">
                <a16:creationId xmlns:a16="http://schemas.microsoft.com/office/drawing/2014/main" id="{778A2A3E-BF6E-4B3A-86B8-4233CC2ABF23}"/>
              </a:ext>
            </a:extLst>
          </p:cNvPr>
          <p:cNvSpPr/>
          <p:nvPr/>
        </p:nvSpPr>
        <p:spPr>
          <a:xfrm>
            <a:off x="14035458" y="5263717"/>
            <a:ext cx="2520000" cy="2776433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scores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Tips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geven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Alerts</a:t>
            </a: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Antwoorden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(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huidig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, locked in…)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Time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Freeze knop</a:t>
            </a:r>
          </a:p>
        </p:txBody>
      </p:sp>
      <p:cxnSp>
        <p:nvCxnSpPr>
          <p:cNvPr id="100" name="Rechte verbindingslijn met pijl 99">
            <a:extLst>
              <a:ext uri="{FF2B5EF4-FFF2-40B4-BE49-F238E27FC236}">
                <a16:creationId xmlns:a16="http://schemas.microsoft.com/office/drawing/2014/main" id="{9258D374-01B7-4943-A33B-81B3EA83AFCD}"/>
              </a:ext>
            </a:extLst>
          </p:cNvPr>
          <p:cNvCxnSpPr>
            <a:cxnSpLocks/>
            <a:stCxn id="98" idx="0"/>
            <a:endCxn id="90" idx="2"/>
          </p:cNvCxnSpPr>
          <p:nvPr/>
        </p:nvCxnSpPr>
        <p:spPr>
          <a:xfrm flipV="1">
            <a:off x="15295458" y="3134704"/>
            <a:ext cx="0" cy="1560715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kstvak 100">
            <a:extLst>
              <a:ext uri="{FF2B5EF4-FFF2-40B4-BE49-F238E27FC236}">
                <a16:creationId xmlns:a16="http://schemas.microsoft.com/office/drawing/2014/main" id="{4BDAC257-62C4-4F20-B996-28DA898A8726}"/>
              </a:ext>
            </a:extLst>
          </p:cNvPr>
          <p:cNvSpPr txBox="1"/>
          <p:nvPr/>
        </p:nvSpPr>
        <p:spPr>
          <a:xfrm>
            <a:off x="12810037" y="2291557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Start (QM)</a:t>
            </a:r>
          </a:p>
        </p:txBody>
      </p:sp>
      <p:sp>
        <p:nvSpPr>
          <p:cNvPr id="102" name="Tekstvak 101">
            <a:extLst>
              <a:ext uri="{FF2B5EF4-FFF2-40B4-BE49-F238E27FC236}">
                <a16:creationId xmlns:a16="http://schemas.microsoft.com/office/drawing/2014/main" id="{41BAC9B8-D07D-410A-A1FD-7682B17FC596}"/>
              </a:ext>
            </a:extLst>
          </p:cNvPr>
          <p:cNvSpPr txBox="1"/>
          <p:nvPr/>
        </p:nvSpPr>
        <p:spPr>
          <a:xfrm>
            <a:off x="15357601" y="3723215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Start ronde</a:t>
            </a:r>
          </a:p>
        </p:txBody>
      </p:sp>
      <p:sp>
        <p:nvSpPr>
          <p:cNvPr id="103" name="Tekstvak 102">
            <a:extLst>
              <a:ext uri="{FF2B5EF4-FFF2-40B4-BE49-F238E27FC236}">
                <a16:creationId xmlns:a16="http://schemas.microsoft.com/office/drawing/2014/main" id="{95666C38-72DF-4591-93F5-173FBFF12AFE}"/>
              </a:ext>
            </a:extLst>
          </p:cNvPr>
          <p:cNvSpPr txBox="1"/>
          <p:nvPr/>
        </p:nvSpPr>
        <p:spPr>
          <a:xfrm>
            <a:off x="9740436" y="4776484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Rematch</a:t>
            </a:r>
          </a:p>
        </p:txBody>
      </p:sp>
      <p:cxnSp>
        <p:nvCxnSpPr>
          <p:cNvPr id="104" name="Rechte verbindingslijn met pijl 103">
            <a:extLst>
              <a:ext uri="{FF2B5EF4-FFF2-40B4-BE49-F238E27FC236}">
                <a16:creationId xmlns:a16="http://schemas.microsoft.com/office/drawing/2014/main" id="{9F4ABF0E-7D85-4EAF-9538-0108C5B8222F}"/>
              </a:ext>
            </a:extLst>
          </p:cNvPr>
          <p:cNvCxnSpPr>
            <a:cxnSpLocks/>
          </p:cNvCxnSpPr>
          <p:nvPr/>
        </p:nvCxnSpPr>
        <p:spPr>
          <a:xfrm flipV="1">
            <a:off x="14984871" y="3134704"/>
            <a:ext cx="0" cy="1560715"/>
          </a:xfrm>
          <a:prstGeom prst="straightConnector1">
            <a:avLst/>
          </a:prstGeom>
          <a:ln w="76200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kstvak 104">
            <a:extLst>
              <a:ext uri="{FF2B5EF4-FFF2-40B4-BE49-F238E27FC236}">
                <a16:creationId xmlns:a16="http://schemas.microsoft.com/office/drawing/2014/main" id="{DFC73A6D-970C-41D5-840A-CDA3DD0E887C}"/>
              </a:ext>
            </a:extLst>
          </p:cNvPr>
          <p:cNvSpPr txBox="1"/>
          <p:nvPr/>
        </p:nvSpPr>
        <p:spPr>
          <a:xfrm>
            <a:off x="14235838" y="3723215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Delay</a:t>
            </a:r>
          </a:p>
        </p:txBody>
      </p:sp>
      <p:sp>
        <p:nvSpPr>
          <p:cNvPr id="106" name="Rechthoek: afgeronde hoeken 105">
            <a:extLst>
              <a:ext uri="{FF2B5EF4-FFF2-40B4-BE49-F238E27FC236}">
                <a16:creationId xmlns:a16="http://schemas.microsoft.com/office/drawing/2014/main" id="{B4E6BBF9-06F7-4E29-ADF7-56B9229B1320}"/>
              </a:ext>
            </a:extLst>
          </p:cNvPr>
          <p:cNvSpPr/>
          <p:nvPr/>
        </p:nvSpPr>
        <p:spPr>
          <a:xfrm>
            <a:off x="10155309" y="7853737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Prijsuitreiking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107" name="Rechte verbindingslijn met pijl 106">
            <a:extLst>
              <a:ext uri="{FF2B5EF4-FFF2-40B4-BE49-F238E27FC236}">
                <a16:creationId xmlns:a16="http://schemas.microsoft.com/office/drawing/2014/main" id="{44785EC2-C3BA-4318-89A9-DCE414359E52}"/>
              </a:ext>
            </a:extLst>
          </p:cNvPr>
          <p:cNvCxnSpPr>
            <a:cxnSpLocks/>
            <a:stCxn id="106" idx="0"/>
            <a:endCxn id="91" idx="2"/>
          </p:cNvCxnSpPr>
          <p:nvPr/>
        </p:nvCxnSpPr>
        <p:spPr>
          <a:xfrm flipV="1">
            <a:off x="11415309" y="7011933"/>
            <a:ext cx="0" cy="84180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kstvak 107">
            <a:extLst>
              <a:ext uri="{FF2B5EF4-FFF2-40B4-BE49-F238E27FC236}">
                <a16:creationId xmlns:a16="http://schemas.microsoft.com/office/drawing/2014/main" id="{6B4A481D-C81C-4D2E-9744-08CBB49F8F8B}"/>
              </a:ext>
            </a:extLst>
          </p:cNvPr>
          <p:cNvSpPr txBox="1"/>
          <p:nvPr/>
        </p:nvSpPr>
        <p:spPr>
          <a:xfrm>
            <a:off x="11542606" y="7144170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Einde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109" name="Verbindingslijn: gebogen 108">
            <a:extLst>
              <a:ext uri="{FF2B5EF4-FFF2-40B4-BE49-F238E27FC236}">
                <a16:creationId xmlns:a16="http://schemas.microsoft.com/office/drawing/2014/main" id="{E1B2058F-DE3A-410B-8624-BCCAE4159243}"/>
              </a:ext>
            </a:extLst>
          </p:cNvPr>
          <p:cNvCxnSpPr>
            <a:cxnSpLocks/>
            <a:stCxn id="93" idx="1"/>
            <a:endCxn id="106" idx="1"/>
          </p:cNvCxnSpPr>
          <p:nvPr/>
        </p:nvCxnSpPr>
        <p:spPr>
          <a:xfrm rot="10800000" flipV="1">
            <a:off x="10155309" y="2774703"/>
            <a:ext cx="12700" cy="5439033"/>
          </a:xfrm>
          <a:prstGeom prst="bentConnector3">
            <a:avLst>
              <a:gd name="adj1" fmla="val 3987339"/>
            </a:avLst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kstvak 109">
            <a:extLst>
              <a:ext uri="{FF2B5EF4-FFF2-40B4-BE49-F238E27FC236}">
                <a16:creationId xmlns:a16="http://schemas.microsoft.com/office/drawing/2014/main" id="{54FA1A3D-3C92-4CF0-981E-DF8844F5D620}"/>
              </a:ext>
            </a:extLst>
          </p:cNvPr>
          <p:cNvSpPr txBox="1"/>
          <p:nvPr/>
        </p:nvSpPr>
        <p:spPr>
          <a:xfrm>
            <a:off x="11769420" y="4254777"/>
            <a:ext cx="109069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Volgende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ronde</a:t>
            </a:r>
          </a:p>
        </p:txBody>
      </p:sp>
      <p:sp>
        <p:nvSpPr>
          <p:cNvPr id="111" name="Rechthoek: afgeronde hoeken 110">
            <a:extLst>
              <a:ext uri="{FF2B5EF4-FFF2-40B4-BE49-F238E27FC236}">
                <a16:creationId xmlns:a16="http://schemas.microsoft.com/office/drawing/2014/main" id="{F5AE93C2-64C9-42DF-A129-5B880C54A583}"/>
              </a:ext>
            </a:extLst>
          </p:cNvPr>
          <p:cNvSpPr>
            <a:spLocks noChangeAspect="1"/>
          </p:cNvSpPr>
          <p:nvPr/>
        </p:nvSpPr>
        <p:spPr>
          <a:xfrm>
            <a:off x="13937471" y="4570282"/>
            <a:ext cx="2690573" cy="3608729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06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Tussentijds scorebord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</a:rPr>
              <a:t>Ronde beëindigd </a:t>
            </a:r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 Scores, verder of einde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host (quizmaster), ronde beëindigd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Verder quizzen – Ronde instellen; Einde quiz – Prijsuitreiking; Delay – Eind quiz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Verlaat (als host) of slechts 1 team meer – Quiz wordt beëindigd zonder prijsuitreiking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hthoek: afgeronde hoeken 31">
            <a:extLst>
              <a:ext uri="{FF2B5EF4-FFF2-40B4-BE49-F238E27FC236}">
                <a16:creationId xmlns:a16="http://schemas.microsoft.com/office/drawing/2014/main" id="{2609B119-B780-4C1F-ADA9-639F4346C25A}"/>
              </a:ext>
            </a:extLst>
          </p:cNvPr>
          <p:cNvSpPr/>
          <p:nvPr/>
        </p:nvSpPr>
        <p:spPr>
          <a:xfrm>
            <a:off x="14035458" y="2414704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Ronde </a:t>
            </a:r>
            <a:r>
              <a:rPr lang="en-GB" sz="2000" dirty="0" err="1">
                <a:latin typeface="UGent Panno Text" panose="02000506040000040003" pitchFamily="2" charset="0"/>
              </a:rPr>
              <a:t>instellingen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34" name="Rechthoek: afgeronde hoeken 33">
            <a:extLst>
              <a:ext uri="{FF2B5EF4-FFF2-40B4-BE49-F238E27FC236}">
                <a16:creationId xmlns:a16="http://schemas.microsoft.com/office/drawing/2014/main" id="{875E0441-BBA6-449E-A58A-B41BF764CEF9}"/>
              </a:ext>
            </a:extLst>
          </p:cNvPr>
          <p:cNvSpPr/>
          <p:nvPr/>
        </p:nvSpPr>
        <p:spPr>
          <a:xfrm>
            <a:off x="10155309" y="6291933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Tussentijds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scorebord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37" name="Rechthoek: afgeronde hoeken 36">
            <a:extLst>
              <a:ext uri="{FF2B5EF4-FFF2-40B4-BE49-F238E27FC236}">
                <a16:creationId xmlns:a16="http://schemas.microsoft.com/office/drawing/2014/main" id="{48A9A857-BD4A-4EEE-9FCA-106A133BCD21}"/>
              </a:ext>
            </a:extLst>
          </p:cNvPr>
          <p:cNvSpPr/>
          <p:nvPr/>
        </p:nvSpPr>
        <p:spPr>
          <a:xfrm>
            <a:off x="10155309" y="1111099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38" name="Rechthoek: afgeronde hoeken 37">
            <a:extLst>
              <a:ext uri="{FF2B5EF4-FFF2-40B4-BE49-F238E27FC236}">
                <a16:creationId xmlns:a16="http://schemas.microsoft.com/office/drawing/2014/main" id="{DD325118-C87D-4D55-913E-602060CE16AE}"/>
              </a:ext>
            </a:extLst>
          </p:cNvPr>
          <p:cNvSpPr/>
          <p:nvPr/>
        </p:nvSpPr>
        <p:spPr>
          <a:xfrm>
            <a:off x="10155309" y="1679398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30FAC53E-0E6C-49C6-9A53-7EE6143C9EC2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11415309" y="2997843"/>
            <a:ext cx="2620149" cy="329409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F67E4277-0DCB-4EE1-8B04-60EF97B200C2}"/>
              </a:ext>
            </a:extLst>
          </p:cNvPr>
          <p:cNvCxnSpPr>
            <a:cxnSpLocks/>
            <a:stCxn id="34" idx="3"/>
            <a:endCxn id="44" idx="1"/>
          </p:cNvCxnSpPr>
          <p:nvPr/>
        </p:nvCxnSpPr>
        <p:spPr>
          <a:xfrm>
            <a:off x="12675309" y="6651933"/>
            <a:ext cx="1360149" cy="1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vak 40">
            <a:extLst>
              <a:ext uri="{FF2B5EF4-FFF2-40B4-BE49-F238E27FC236}">
                <a16:creationId xmlns:a16="http://schemas.microsoft.com/office/drawing/2014/main" id="{C41362C3-4D4C-4B60-B05B-941791897160}"/>
              </a:ext>
            </a:extLst>
          </p:cNvPr>
          <p:cNvSpPr txBox="1"/>
          <p:nvPr/>
        </p:nvSpPr>
        <p:spPr>
          <a:xfrm>
            <a:off x="12944766" y="5841583"/>
            <a:ext cx="1090692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Ronde </a:t>
            </a: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afgewerkt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2" name="Rechte verbindingslijn met pijl 41">
            <a:extLst>
              <a:ext uri="{FF2B5EF4-FFF2-40B4-BE49-F238E27FC236}">
                <a16:creationId xmlns:a16="http://schemas.microsoft.com/office/drawing/2014/main" id="{5200227F-90DD-42C3-A0B9-F88CF6D788A1}"/>
              </a:ext>
            </a:extLst>
          </p:cNvPr>
          <p:cNvCxnSpPr>
            <a:cxnSpLocks/>
            <a:stCxn id="32" idx="1"/>
            <a:endCxn id="38" idx="3"/>
          </p:cNvCxnSpPr>
          <p:nvPr/>
        </p:nvCxnSpPr>
        <p:spPr>
          <a:xfrm flipH="1">
            <a:off x="12675309" y="2774704"/>
            <a:ext cx="1360149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hoek: afgeronde hoeken 42">
            <a:extLst>
              <a:ext uri="{FF2B5EF4-FFF2-40B4-BE49-F238E27FC236}">
                <a16:creationId xmlns:a16="http://schemas.microsoft.com/office/drawing/2014/main" id="{53DFC6C2-CFEB-4F83-9919-ACB4DAA5326B}"/>
              </a:ext>
            </a:extLst>
          </p:cNvPr>
          <p:cNvSpPr/>
          <p:nvPr/>
        </p:nvSpPr>
        <p:spPr>
          <a:xfrm>
            <a:off x="14035458" y="4695419"/>
            <a:ext cx="2520000" cy="334473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Quizmaster </a:t>
            </a:r>
            <a:r>
              <a:rPr lang="en-GB" sz="2000" dirty="0" err="1">
                <a:latin typeface="UGent Panno Text" panose="02000506040000040003" pitchFamily="2" charset="0"/>
              </a:rPr>
              <a:t>overzicht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44" name="Rechthoek: afgeronde hoeken 43">
            <a:extLst>
              <a:ext uri="{FF2B5EF4-FFF2-40B4-BE49-F238E27FC236}">
                <a16:creationId xmlns:a16="http://schemas.microsoft.com/office/drawing/2014/main" id="{C9AD0611-2F0D-4D48-AD3D-5C9E049C3C1E}"/>
              </a:ext>
            </a:extLst>
          </p:cNvPr>
          <p:cNvSpPr/>
          <p:nvPr/>
        </p:nvSpPr>
        <p:spPr>
          <a:xfrm>
            <a:off x="14035458" y="5263717"/>
            <a:ext cx="2520000" cy="2776433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scores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Tips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geven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Alerts</a:t>
            </a: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Antwoorden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(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huidig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, locked in…)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Time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Freeze knop</a:t>
            </a:r>
          </a:p>
        </p:txBody>
      </p:sp>
      <p:cxnSp>
        <p:nvCxnSpPr>
          <p:cNvPr id="45" name="Rechte verbindingslijn met pijl 44">
            <a:extLst>
              <a:ext uri="{FF2B5EF4-FFF2-40B4-BE49-F238E27FC236}">
                <a16:creationId xmlns:a16="http://schemas.microsoft.com/office/drawing/2014/main" id="{49873142-964E-4CA8-A38D-61E1401877C5}"/>
              </a:ext>
            </a:extLst>
          </p:cNvPr>
          <p:cNvCxnSpPr>
            <a:cxnSpLocks/>
            <a:stCxn id="43" idx="0"/>
            <a:endCxn id="32" idx="2"/>
          </p:cNvCxnSpPr>
          <p:nvPr/>
        </p:nvCxnSpPr>
        <p:spPr>
          <a:xfrm flipV="1">
            <a:off x="15295458" y="3134704"/>
            <a:ext cx="0" cy="1560715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kstvak 45">
            <a:extLst>
              <a:ext uri="{FF2B5EF4-FFF2-40B4-BE49-F238E27FC236}">
                <a16:creationId xmlns:a16="http://schemas.microsoft.com/office/drawing/2014/main" id="{C1EEC77F-3DCB-4531-9964-DF8BA425B8D7}"/>
              </a:ext>
            </a:extLst>
          </p:cNvPr>
          <p:cNvSpPr txBox="1"/>
          <p:nvPr/>
        </p:nvSpPr>
        <p:spPr>
          <a:xfrm>
            <a:off x="12810037" y="2291557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Start (QM)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D8CEC08F-CAAD-416B-9D2C-088AC22E5B26}"/>
              </a:ext>
            </a:extLst>
          </p:cNvPr>
          <p:cNvSpPr txBox="1"/>
          <p:nvPr/>
        </p:nvSpPr>
        <p:spPr>
          <a:xfrm>
            <a:off x="15357601" y="3723215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Start ronde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8989E45D-669E-444B-8884-36D1DC499483}"/>
              </a:ext>
            </a:extLst>
          </p:cNvPr>
          <p:cNvSpPr txBox="1"/>
          <p:nvPr/>
        </p:nvSpPr>
        <p:spPr>
          <a:xfrm>
            <a:off x="9740436" y="4776484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Rematch</a:t>
            </a:r>
          </a:p>
        </p:txBody>
      </p:sp>
      <p:cxnSp>
        <p:nvCxnSpPr>
          <p:cNvPr id="50" name="Rechte verbindingslijn met pijl 49">
            <a:extLst>
              <a:ext uri="{FF2B5EF4-FFF2-40B4-BE49-F238E27FC236}">
                <a16:creationId xmlns:a16="http://schemas.microsoft.com/office/drawing/2014/main" id="{A2427F31-6DBC-4960-A5A2-B640EEE4C1E9}"/>
              </a:ext>
            </a:extLst>
          </p:cNvPr>
          <p:cNvCxnSpPr>
            <a:cxnSpLocks/>
          </p:cNvCxnSpPr>
          <p:nvPr/>
        </p:nvCxnSpPr>
        <p:spPr>
          <a:xfrm flipV="1">
            <a:off x="14984871" y="3134704"/>
            <a:ext cx="0" cy="1560715"/>
          </a:xfrm>
          <a:prstGeom prst="straightConnector1">
            <a:avLst/>
          </a:prstGeom>
          <a:ln w="76200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kstvak 50">
            <a:extLst>
              <a:ext uri="{FF2B5EF4-FFF2-40B4-BE49-F238E27FC236}">
                <a16:creationId xmlns:a16="http://schemas.microsoft.com/office/drawing/2014/main" id="{87533D85-4180-4DBE-987C-200AE59B4AC8}"/>
              </a:ext>
            </a:extLst>
          </p:cNvPr>
          <p:cNvSpPr txBox="1"/>
          <p:nvPr/>
        </p:nvSpPr>
        <p:spPr>
          <a:xfrm>
            <a:off x="14235838" y="3723215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Delay</a:t>
            </a:r>
          </a:p>
        </p:txBody>
      </p:sp>
      <p:sp>
        <p:nvSpPr>
          <p:cNvPr id="56" name="Rechthoek: afgeronde hoeken 55">
            <a:extLst>
              <a:ext uri="{FF2B5EF4-FFF2-40B4-BE49-F238E27FC236}">
                <a16:creationId xmlns:a16="http://schemas.microsoft.com/office/drawing/2014/main" id="{50C2F871-D941-46B8-A7DA-5BE5D598934A}"/>
              </a:ext>
            </a:extLst>
          </p:cNvPr>
          <p:cNvSpPr/>
          <p:nvPr/>
        </p:nvSpPr>
        <p:spPr>
          <a:xfrm>
            <a:off x="10155309" y="7853737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Prijsuitreiking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58" name="Rechte verbindingslijn met pijl 57">
            <a:extLst>
              <a:ext uri="{FF2B5EF4-FFF2-40B4-BE49-F238E27FC236}">
                <a16:creationId xmlns:a16="http://schemas.microsoft.com/office/drawing/2014/main" id="{ECF7F90E-AB76-4E7B-B922-0122406E0D7C}"/>
              </a:ext>
            </a:extLst>
          </p:cNvPr>
          <p:cNvCxnSpPr>
            <a:cxnSpLocks/>
            <a:stCxn id="56" idx="0"/>
            <a:endCxn id="34" idx="2"/>
          </p:cNvCxnSpPr>
          <p:nvPr/>
        </p:nvCxnSpPr>
        <p:spPr>
          <a:xfrm flipV="1">
            <a:off x="11415309" y="7011933"/>
            <a:ext cx="0" cy="84180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kstvak 58">
            <a:extLst>
              <a:ext uri="{FF2B5EF4-FFF2-40B4-BE49-F238E27FC236}">
                <a16:creationId xmlns:a16="http://schemas.microsoft.com/office/drawing/2014/main" id="{B9EE1294-6268-4B66-98D7-675FF4F9AB0B}"/>
              </a:ext>
            </a:extLst>
          </p:cNvPr>
          <p:cNvSpPr txBox="1"/>
          <p:nvPr/>
        </p:nvSpPr>
        <p:spPr>
          <a:xfrm>
            <a:off x="11542606" y="7144170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Einde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60" name="Verbindingslijn: gebogen 59">
            <a:extLst>
              <a:ext uri="{FF2B5EF4-FFF2-40B4-BE49-F238E27FC236}">
                <a16:creationId xmlns:a16="http://schemas.microsoft.com/office/drawing/2014/main" id="{317A8E10-CA1C-4EEF-B550-570E6A547EC1}"/>
              </a:ext>
            </a:extLst>
          </p:cNvPr>
          <p:cNvCxnSpPr>
            <a:cxnSpLocks/>
            <a:stCxn id="38" idx="1"/>
            <a:endCxn id="56" idx="1"/>
          </p:cNvCxnSpPr>
          <p:nvPr/>
        </p:nvCxnSpPr>
        <p:spPr>
          <a:xfrm rot="10800000" flipV="1">
            <a:off x="10155309" y="2774703"/>
            <a:ext cx="12700" cy="5439033"/>
          </a:xfrm>
          <a:prstGeom prst="bentConnector3">
            <a:avLst>
              <a:gd name="adj1" fmla="val 3987339"/>
            </a:avLst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kstvak 60">
            <a:extLst>
              <a:ext uri="{FF2B5EF4-FFF2-40B4-BE49-F238E27FC236}">
                <a16:creationId xmlns:a16="http://schemas.microsoft.com/office/drawing/2014/main" id="{D0CD171A-F7E2-43F3-B4AB-93F3208D6163}"/>
              </a:ext>
            </a:extLst>
          </p:cNvPr>
          <p:cNvSpPr txBox="1"/>
          <p:nvPr/>
        </p:nvSpPr>
        <p:spPr>
          <a:xfrm>
            <a:off x="11769420" y="4254777"/>
            <a:ext cx="109069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Volgende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ronde</a:t>
            </a:r>
          </a:p>
        </p:txBody>
      </p:sp>
      <p:sp>
        <p:nvSpPr>
          <p:cNvPr id="62" name="Rechthoek: afgeronde hoeken 61">
            <a:extLst>
              <a:ext uri="{FF2B5EF4-FFF2-40B4-BE49-F238E27FC236}">
                <a16:creationId xmlns:a16="http://schemas.microsoft.com/office/drawing/2014/main" id="{ACD355AF-6E95-4BE6-BB8A-FBB5A46ED978}"/>
              </a:ext>
            </a:extLst>
          </p:cNvPr>
          <p:cNvSpPr>
            <a:spLocks noChangeAspect="1"/>
          </p:cNvSpPr>
          <p:nvPr/>
        </p:nvSpPr>
        <p:spPr>
          <a:xfrm>
            <a:off x="10076373" y="6184224"/>
            <a:ext cx="2690573" cy="972663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431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Prijsuitreiking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</a:rPr>
              <a:t>Quiz beëindigd </a:t>
            </a:r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 Prijsuitreiking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host (quizmaster), quiz beëindigd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Automatische uitreiking; Eerste drie teams krijgen punten (verdeeld over leden)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Juiste spelers krijgen juiste prijs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Verlaat voor prijsuitreiking– Geen uitreiking en geen prijs ontvangen; 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hthoek: afgeronde hoeken 89">
            <a:extLst>
              <a:ext uri="{FF2B5EF4-FFF2-40B4-BE49-F238E27FC236}">
                <a16:creationId xmlns:a16="http://schemas.microsoft.com/office/drawing/2014/main" id="{44023AC8-D617-4AE0-A9EF-6FAFB69C962A}"/>
              </a:ext>
            </a:extLst>
          </p:cNvPr>
          <p:cNvSpPr/>
          <p:nvPr/>
        </p:nvSpPr>
        <p:spPr>
          <a:xfrm>
            <a:off x="14035458" y="2414704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Ronde </a:t>
            </a:r>
            <a:r>
              <a:rPr lang="en-GB" sz="2000" dirty="0" err="1">
                <a:latin typeface="UGent Panno Text" panose="02000506040000040003" pitchFamily="2" charset="0"/>
              </a:rPr>
              <a:t>instellingen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91" name="Rechthoek: afgeronde hoeken 90">
            <a:extLst>
              <a:ext uri="{FF2B5EF4-FFF2-40B4-BE49-F238E27FC236}">
                <a16:creationId xmlns:a16="http://schemas.microsoft.com/office/drawing/2014/main" id="{AA9CDA72-7645-41C7-9596-BAABEAFF60AF}"/>
              </a:ext>
            </a:extLst>
          </p:cNvPr>
          <p:cNvSpPr/>
          <p:nvPr/>
        </p:nvSpPr>
        <p:spPr>
          <a:xfrm>
            <a:off x="10155309" y="6291933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Tussentijds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scorebord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92" name="Rechthoek: afgeronde hoeken 91">
            <a:extLst>
              <a:ext uri="{FF2B5EF4-FFF2-40B4-BE49-F238E27FC236}">
                <a16:creationId xmlns:a16="http://schemas.microsoft.com/office/drawing/2014/main" id="{CA623A4E-BCF8-4F71-9182-A76381A9AB33}"/>
              </a:ext>
            </a:extLst>
          </p:cNvPr>
          <p:cNvSpPr/>
          <p:nvPr/>
        </p:nvSpPr>
        <p:spPr>
          <a:xfrm>
            <a:off x="10155309" y="1111099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93" name="Rechthoek: afgeronde hoeken 92">
            <a:extLst>
              <a:ext uri="{FF2B5EF4-FFF2-40B4-BE49-F238E27FC236}">
                <a16:creationId xmlns:a16="http://schemas.microsoft.com/office/drawing/2014/main" id="{F43FCCC8-1B1C-44CE-8D5F-A5338F23C66C}"/>
              </a:ext>
            </a:extLst>
          </p:cNvPr>
          <p:cNvSpPr/>
          <p:nvPr/>
        </p:nvSpPr>
        <p:spPr>
          <a:xfrm>
            <a:off x="10155309" y="1679398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94" name="Rechte verbindingslijn met pijl 93">
            <a:extLst>
              <a:ext uri="{FF2B5EF4-FFF2-40B4-BE49-F238E27FC236}">
                <a16:creationId xmlns:a16="http://schemas.microsoft.com/office/drawing/2014/main" id="{0E67F425-3FE4-4DCC-A4A7-6F87BDE1FAC8}"/>
              </a:ext>
            </a:extLst>
          </p:cNvPr>
          <p:cNvCxnSpPr>
            <a:cxnSpLocks/>
            <a:endCxn id="91" idx="0"/>
          </p:cNvCxnSpPr>
          <p:nvPr/>
        </p:nvCxnSpPr>
        <p:spPr>
          <a:xfrm flipH="1">
            <a:off x="11415309" y="2997843"/>
            <a:ext cx="2620149" cy="329409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Rechte verbindingslijn met pijl 94">
            <a:extLst>
              <a:ext uri="{FF2B5EF4-FFF2-40B4-BE49-F238E27FC236}">
                <a16:creationId xmlns:a16="http://schemas.microsoft.com/office/drawing/2014/main" id="{F0A055B8-4DC5-41F6-AB74-9D3BED369FEC}"/>
              </a:ext>
            </a:extLst>
          </p:cNvPr>
          <p:cNvCxnSpPr>
            <a:cxnSpLocks/>
            <a:stCxn id="91" idx="3"/>
            <a:endCxn id="99" idx="1"/>
          </p:cNvCxnSpPr>
          <p:nvPr/>
        </p:nvCxnSpPr>
        <p:spPr>
          <a:xfrm>
            <a:off x="12675309" y="6651933"/>
            <a:ext cx="1360149" cy="1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kstvak 95">
            <a:extLst>
              <a:ext uri="{FF2B5EF4-FFF2-40B4-BE49-F238E27FC236}">
                <a16:creationId xmlns:a16="http://schemas.microsoft.com/office/drawing/2014/main" id="{2A00877C-4D55-429D-B135-AA4F63DB1E70}"/>
              </a:ext>
            </a:extLst>
          </p:cNvPr>
          <p:cNvSpPr txBox="1"/>
          <p:nvPr/>
        </p:nvSpPr>
        <p:spPr>
          <a:xfrm>
            <a:off x="12944766" y="5841583"/>
            <a:ext cx="1090692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Ronde </a:t>
            </a: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afgewerkt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97" name="Rechte verbindingslijn met pijl 96">
            <a:extLst>
              <a:ext uri="{FF2B5EF4-FFF2-40B4-BE49-F238E27FC236}">
                <a16:creationId xmlns:a16="http://schemas.microsoft.com/office/drawing/2014/main" id="{8EEF6F61-E705-4DBE-B8F7-BD21FF1720E2}"/>
              </a:ext>
            </a:extLst>
          </p:cNvPr>
          <p:cNvCxnSpPr>
            <a:cxnSpLocks/>
            <a:stCxn id="90" idx="1"/>
            <a:endCxn id="93" idx="3"/>
          </p:cNvCxnSpPr>
          <p:nvPr/>
        </p:nvCxnSpPr>
        <p:spPr>
          <a:xfrm flipH="1">
            <a:off x="12675309" y="2774704"/>
            <a:ext cx="1360149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hoek: afgeronde hoeken 97">
            <a:extLst>
              <a:ext uri="{FF2B5EF4-FFF2-40B4-BE49-F238E27FC236}">
                <a16:creationId xmlns:a16="http://schemas.microsoft.com/office/drawing/2014/main" id="{F0983695-D87E-44CE-B1B0-13B1EAAD9A94}"/>
              </a:ext>
            </a:extLst>
          </p:cNvPr>
          <p:cNvSpPr/>
          <p:nvPr/>
        </p:nvSpPr>
        <p:spPr>
          <a:xfrm>
            <a:off x="14035458" y="4695419"/>
            <a:ext cx="2520000" cy="334473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Quizmaster </a:t>
            </a:r>
            <a:r>
              <a:rPr lang="en-GB" sz="2000" dirty="0" err="1">
                <a:latin typeface="UGent Panno Text" panose="02000506040000040003" pitchFamily="2" charset="0"/>
              </a:rPr>
              <a:t>overzicht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99" name="Rechthoek: afgeronde hoeken 98">
            <a:extLst>
              <a:ext uri="{FF2B5EF4-FFF2-40B4-BE49-F238E27FC236}">
                <a16:creationId xmlns:a16="http://schemas.microsoft.com/office/drawing/2014/main" id="{E9101F4E-413E-4870-BA9E-2C9E4619EBBA}"/>
              </a:ext>
            </a:extLst>
          </p:cNvPr>
          <p:cNvSpPr/>
          <p:nvPr/>
        </p:nvSpPr>
        <p:spPr>
          <a:xfrm>
            <a:off x="14035458" y="5263717"/>
            <a:ext cx="2520000" cy="2776433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scores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Tips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geven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Alerts</a:t>
            </a: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Antwoorden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(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huidig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, locked in…)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Time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Freeze knop</a:t>
            </a:r>
          </a:p>
        </p:txBody>
      </p:sp>
      <p:cxnSp>
        <p:nvCxnSpPr>
          <p:cNvPr id="100" name="Rechte verbindingslijn met pijl 99">
            <a:extLst>
              <a:ext uri="{FF2B5EF4-FFF2-40B4-BE49-F238E27FC236}">
                <a16:creationId xmlns:a16="http://schemas.microsoft.com/office/drawing/2014/main" id="{AF21A05C-FEBC-41ED-AF25-5EEC0840A0B6}"/>
              </a:ext>
            </a:extLst>
          </p:cNvPr>
          <p:cNvCxnSpPr>
            <a:cxnSpLocks/>
            <a:stCxn id="98" idx="0"/>
            <a:endCxn id="90" idx="2"/>
          </p:cNvCxnSpPr>
          <p:nvPr/>
        </p:nvCxnSpPr>
        <p:spPr>
          <a:xfrm flipV="1">
            <a:off x="15295458" y="3134704"/>
            <a:ext cx="0" cy="1560715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kstvak 100">
            <a:extLst>
              <a:ext uri="{FF2B5EF4-FFF2-40B4-BE49-F238E27FC236}">
                <a16:creationId xmlns:a16="http://schemas.microsoft.com/office/drawing/2014/main" id="{54A5A143-2D8C-4EB0-9BFF-BA66C133453D}"/>
              </a:ext>
            </a:extLst>
          </p:cNvPr>
          <p:cNvSpPr txBox="1"/>
          <p:nvPr/>
        </p:nvSpPr>
        <p:spPr>
          <a:xfrm>
            <a:off x="12810037" y="2291557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Start (QM)</a:t>
            </a:r>
          </a:p>
        </p:txBody>
      </p:sp>
      <p:sp>
        <p:nvSpPr>
          <p:cNvPr id="102" name="Tekstvak 101">
            <a:extLst>
              <a:ext uri="{FF2B5EF4-FFF2-40B4-BE49-F238E27FC236}">
                <a16:creationId xmlns:a16="http://schemas.microsoft.com/office/drawing/2014/main" id="{52CA3242-DB14-45D4-B505-401834BC0EFA}"/>
              </a:ext>
            </a:extLst>
          </p:cNvPr>
          <p:cNvSpPr txBox="1"/>
          <p:nvPr/>
        </p:nvSpPr>
        <p:spPr>
          <a:xfrm>
            <a:off x="15357601" y="3723215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Start ronde</a:t>
            </a:r>
          </a:p>
        </p:txBody>
      </p:sp>
      <p:sp>
        <p:nvSpPr>
          <p:cNvPr id="103" name="Tekstvak 102">
            <a:extLst>
              <a:ext uri="{FF2B5EF4-FFF2-40B4-BE49-F238E27FC236}">
                <a16:creationId xmlns:a16="http://schemas.microsoft.com/office/drawing/2014/main" id="{C38112C2-7809-48A7-81D2-20CFAA0A57E7}"/>
              </a:ext>
            </a:extLst>
          </p:cNvPr>
          <p:cNvSpPr txBox="1"/>
          <p:nvPr/>
        </p:nvSpPr>
        <p:spPr>
          <a:xfrm>
            <a:off x="9740436" y="4776484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Rematch</a:t>
            </a:r>
          </a:p>
        </p:txBody>
      </p:sp>
      <p:cxnSp>
        <p:nvCxnSpPr>
          <p:cNvPr id="104" name="Rechte verbindingslijn met pijl 103">
            <a:extLst>
              <a:ext uri="{FF2B5EF4-FFF2-40B4-BE49-F238E27FC236}">
                <a16:creationId xmlns:a16="http://schemas.microsoft.com/office/drawing/2014/main" id="{47CC1F84-89C7-4D52-B022-A03455E477A3}"/>
              </a:ext>
            </a:extLst>
          </p:cNvPr>
          <p:cNvCxnSpPr>
            <a:cxnSpLocks/>
          </p:cNvCxnSpPr>
          <p:nvPr/>
        </p:nvCxnSpPr>
        <p:spPr>
          <a:xfrm flipV="1">
            <a:off x="14984871" y="3134704"/>
            <a:ext cx="0" cy="1560715"/>
          </a:xfrm>
          <a:prstGeom prst="straightConnector1">
            <a:avLst/>
          </a:prstGeom>
          <a:ln w="76200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kstvak 104">
            <a:extLst>
              <a:ext uri="{FF2B5EF4-FFF2-40B4-BE49-F238E27FC236}">
                <a16:creationId xmlns:a16="http://schemas.microsoft.com/office/drawing/2014/main" id="{9AFC8690-CB7E-4026-AF0B-E923993ABA5B}"/>
              </a:ext>
            </a:extLst>
          </p:cNvPr>
          <p:cNvSpPr txBox="1"/>
          <p:nvPr/>
        </p:nvSpPr>
        <p:spPr>
          <a:xfrm>
            <a:off x="14235838" y="3723215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Delay</a:t>
            </a:r>
          </a:p>
        </p:txBody>
      </p:sp>
      <p:sp>
        <p:nvSpPr>
          <p:cNvPr id="106" name="Rechthoek: afgeronde hoeken 105">
            <a:extLst>
              <a:ext uri="{FF2B5EF4-FFF2-40B4-BE49-F238E27FC236}">
                <a16:creationId xmlns:a16="http://schemas.microsoft.com/office/drawing/2014/main" id="{460FD5F8-8205-4B6D-9064-A76E45C9F874}"/>
              </a:ext>
            </a:extLst>
          </p:cNvPr>
          <p:cNvSpPr/>
          <p:nvPr/>
        </p:nvSpPr>
        <p:spPr>
          <a:xfrm>
            <a:off x="10155309" y="7853737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Prijsuitreiking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107" name="Rechte verbindingslijn met pijl 106">
            <a:extLst>
              <a:ext uri="{FF2B5EF4-FFF2-40B4-BE49-F238E27FC236}">
                <a16:creationId xmlns:a16="http://schemas.microsoft.com/office/drawing/2014/main" id="{2DBA230A-ACC4-49D1-AED6-23CE378EFF3E}"/>
              </a:ext>
            </a:extLst>
          </p:cNvPr>
          <p:cNvCxnSpPr>
            <a:cxnSpLocks/>
            <a:stCxn id="106" idx="0"/>
            <a:endCxn id="91" idx="2"/>
          </p:cNvCxnSpPr>
          <p:nvPr/>
        </p:nvCxnSpPr>
        <p:spPr>
          <a:xfrm flipV="1">
            <a:off x="11415309" y="7011933"/>
            <a:ext cx="0" cy="84180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kstvak 107">
            <a:extLst>
              <a:ext uri="{FF2B5EF4-FFF2-40B4-BE49-F238E27FC236}">
                <a16:creationId xmlns:a16="http://schemas.microsoft.com/office/drawing/2014/main" id="{93F606C9-9AFE-40A0-B7F8-611072F9CF40}"/>
              </a:ext>
            </a:extLst>
          </p:cNvPr>
          <p:cNvSpPr txBox="1"/>
          <p:nvPr/>
        </p:nvSpPr>
        <p:spPr>
          <a:xfrm>
            <a:off x="11542606" y="7144170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Einde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109" name="Verbindingslijn: gebogen 108">
            <a:extLst>
              <a:ext uri="{FF2B5EF4-FFF2-40B4-BE49-F238E27FC236}">
                <a16:creationId xmlns:a16="http://schemas.microsoft.com/office/drawing/2014/main" id="{83A66924-9616-412B-97D9-C17B4C7A7099}"/>
              </a:ext>
            </a:extLst>
          </p:cNvPr>
          <p:cNvCxnSpPr>
            <a:cxnSpLocks/>
            <a:stCxn id="93" idx="1"/>
            <a:endCxn id="106" idx="1"/>
          </p:cNvCxnSpPr>
          <p:nvPr/>
        </p:nvCxnSpPr>
        <p:spPr>
          <a:xfrm rot="10800000" flipV="1">
            <a:off x="10155309" y="2774703"/>
            <a:ext cx="12700" cy="5439033"/>
          </a:xfrm>
          <a:prstGeom prst="bentConnector3">
            <a:avLst>
              <a:gd name="adj1" fmla="val 3987339"/>
            </a:avLst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kstvak 109">
            <a:extLst>
              <a:ext uri="{FF2B5EF4-FFF2-40B4-BE49-F238E27FC236}">
                <a16:creationId xmlns:a16="http://schemas.microsoft.com/office/drawing/2014/main" id="{359A3914-1043-4AA2-9FAC-7EB0322AB7A6}"/>
              </a:ext>
            </a:extLst>
          </p:cNvPr>
          <p:cNvSpPr txBox="1"/>
          <p:nvPr/>
        </p:nvSpPr>
        <p:spPr>
          <a:xfrm>
            <a:off x="11769420" y="4254777"/>
            <a:ext cx="109069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Volgende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ronde</a:t>
            </a:r>
          </a:p>
        </p:txBody>
      </p:sp>
      <p:sp>
        <p:nvSpPr>
          <p:cNvPr id="111" name="Rechthoek: afgeronde hoeken 110">
            <a:extLst>
              <a:ext uri="{FF2B5EF4-FFF2-40B4-BE49-F238E27FC236}">
                <a16:creationId xmlns:a16="http://schemas.microsoft.com/office/drawing/2014/main" id="{DA4EFC17-AC93-4AE1-AE10-BA8ED92AC8B5}"/>
              </a:ext>
            </a:extLst>
          </p:cNvPr>
          <p:cNvSpPr>
            <a:spLocks noChangeAspect="1"/>
          </p:cNvSpPr>
          <p:nvPr/>
        </p:nvSpPr>
        <p:spPr>
          <a:xfrm>
            <a:off x="10069535" y="7741193"/>
            <a:ext cx="2690573" cy="972663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47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Prijsuitreiking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Prijsuitreiking  </a:t>
            </a:r>
            <a:r>
              <a:rPr lang="nl-NL" sz="4000" dirty="0" err="1">
                <a:latin typeface="UGent Panno Text" panose="02000506040000040003" pitchFamily="2" charset="0"/>
                <a:sym typeface="Wingdings" panose="05000000000000000000" pitchFamily="2" charset="2"/>
              </a:rPr>
              <a:t>Rematch</a:t>
            </a:r>
            <a:endParaRPr lang="nl-NL" sz="4000" dirty="0">
              <a:latin typeface="UGent Panno Text" panose="02000506040000040003" pitchFamily="2" charset="0"/>
              <a:sym typeface="Wingdings" panose="05000000000000000000" pitchFamily="2" charset="2"/>
            </a:endParaRP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host (quizmaster), prijzen uitgereikt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Minstens twee leden van team; Quizmaster beslist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Kies </a:t>
            </a:r>
            <a:r>
              <a:rPr lang="nl-NL" sz="3200" dirty="0" err="1">
                <a:latin typeface="UGent Panno Text" panose="02000506040000040003" pitchFamily="2" charset="0"/>
              </a:rPr>
              <a:t>rematch</a:t>
            </a:r>
            <a:r>
              <a:rPr lang="nl-NL" sz="3200" dirty="0">
                <a:latin typeface="UGent Panno Text" panose="02000506040000040003" pitchFamily="2" charset="0"/>
              </a:rPr>
              <a:t> of exit (of exit via delay)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Verlaat als host/Slechts 1 team over – Quiz afgesloten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hthoek: afgeronde hoeken 33">
            <a:extLst>
              <a:ext uri="{FF2B5EF4-FFF2-40B4-BE49-F238E27FC236}">
                <a16:creationId xmlns:a16="http://schemas.microsoft.com/office/drawing/2014/main" id="{62FA4193-0303-4C2A-AC60-1CE725D48C72}"/>
              </a:ext>
            </a:extLst>
          </p:cNvPr>
          <p:cNvSpPr/>
          <p:nvPr/>
        </p:nvSpPr>
        <p:spPr>
          <a:xfrm>
            <a:off x="14035458" y="2414704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Ronde </a:t>
            </a:r>
            <a:r>
              <a:rPr lang="en-GB" sz="2000" dirty="0" err="1">
                <a:latin typeface="UGent Panno Text" panose="02000506040000040003" pitchFamily="2" charset="0"/>
              </a:rPr>
              <a:t>instellingen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37" name="Rechthoek: afgeronde hoeken 36">
            <a:extLst>
              <a:ext uri="{FF2B5EF4-FFF2-40B4-BE49-F238E27FC236}">
                <a16:creationId xmlns:a16="http://schemas.microsoft.com/office/drawing/2014/main" id="{96856F32-9BB4-4A87-9B74-5983C4748319}"/>
              </a:ext>
            </a:extLst>
          </p:cNvPr>
          <p:cNvSpPr/>
          <p:nvPr/>
        </p:nvSpPr>
        <p:spPr>
          <a:xfrm>
            <a:off x="10155309" y="6291933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Tussentijds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scorebord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38" name="Rechthoek: afgeronde hoeken 37">
            <a:extLst>
              <a:ext uri="{FF2B5EF4-FFF2-40B4-BE49-F238E27FC236}">
                <a16:creationId xmlns:a16="http://schemas.microsoft.com/office/drawing/2014/main" id="{1D786182-5062-42F9-ADE0-D5EE13F58FF9}"/>
              </a:ext>
            </a:extLst>
          </p:cNvPr>
          <p:cNvSpPr/>
          <p:nvPr/>
        </p:nvSpPr>
        <p:spPr>
          <a:xfrm>
            <a:off x="10155309" y="1111099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20C9638B-282B-4565-B9CE-0FB89D005A18}"/>
              </a:ext>
            </a:extLst>
          </p:cNvPr>
          <p:cNvSpPr/>
          <p:nvPr/>
        </p:nvSpPr>
        <p:spPr>
          <a:xfrm>
            <a:off x="10155309" y="1679398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B95DC4C0-D6BF-45D8-A808-8BCEB1CD78F9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11415309" y="2997843"/>
            <a:ext cx="2620149" cy="329409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>
            <a:extLst>
              <a:ext uri="{FF2B5EF4-FFF2-40B4-BE49-F238E27FC236}">
                <a16:creationId xmlns:a16="http://schemas.microsoft.com/office/drawing/2014/main" id="{C93AEC3A-D641-4575-9CE9-34A968CCAFDD}"/>
              </a:ext>
            </a:extLst>
          </p:cNvPr>
          <p:cNvCxnSpPr>
            <a:cxnSpLocks/>
            <a:stCxn id="37" idx="3"/>
            <a:endCxn id="45" idx="1"/>
          </p:cNvCxnSpPr>
          <p:nvPr/>
        </p:nvCxnSpPr>
        <p:spPr>
          <a:xfrm>
            <a:off x="12675309" y="6651933"/>
            <a:ext cx="1360149" cy="1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kstvak 41">
            <a:extLst>
              <a:ext uri="{FF2B5EF4-FFF2-40B4-BE49-F238E27FC236}">
                <a16:creationId xmlns:a16="http://schemas.microsoft.com/office/drawing/2014/main" id="{006AD104-8D6C-4E96-87C8-F9D94EAE5504}"/>
              </a:ext>
            </a:extLst>
          </p:cNvPr>
          <p:cNvSpPr txBox="1"/>
          <p:nvPr/>
        </p:nvSpPr>
        <p:spPr>
          <a:xfrm>
            <a:off x="12944766" y="5841583"/>
            <a:ext cx="1090692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Ronde </a:t>
            </a: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afgewerkt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074C94F5-6E92-4F21-944A-33055F9183F3}"/>
              </a:ext>
            </a:extLst>
          </p:cNvPr>
          <p:cNvCxnSpPr>
            <a:cxnSpLocks/>
            <a:stCxn id="34" idx="1"/>
            <a:endCxn id="39" idx="3"/>
          </p:cNvCxnSpPr>
          <p:nvPr/>
        </p:nvCxnSpPr>
        <p:spPr>
          <a:xfrm flipH="1">
            <a:off x="12675309" y="2774704"/>
            <a:ext cx="1360149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hoek: afgeronde hoeken 43">
            <a:extLst>
              <a:ext uri="{FF2B5EF4-FFF2-40B4-BE49-F238E27FC236}">
                <a16:creationId xmlns:a16="http://schemas.microsoft.com/office/drawing/2014/main" id="{88FD1A1F-48C7-4345-B521-D1A698836196}"/>
              </a:ext>
            </a:extLst>
          </p:cNvPr>
          <p:cNvSpPr/>
          <p:nvPr/>
        </p:nvSpPr>
        <p:spPr>
          <a:xfrm>
            <a:off x="14035458" y="4695419"/>
            <a:ext cx="2520000" cy="334473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Quizmaster </a:t>
            </a:r>
            <a:r>
              <a:rPr lang="en-GB" sz="2000" dirty="0" err="1">
                <a:latin typeface="UGent Panno Text" panose="02000506040000040003" pitchFamily="2" charset="0"/>
              </a:rPr>
              <a:t>overzicht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45" name="Rechthoek: afgeronde hoeken 44">
            <a:extLst>
              <a:ext uri="{FF2B5EF4-FFF2-40B4-BE49-F238E27FC236}">
                <a16:creationId xmlns:a16="http://schemas.microsoft.com/office/drawing/2014/main" id="{D8E22431-8934-41E4-B02B-1966EE153226}"/>
              </a:ext>
            </a:extLst>
          </p:cNvPr>
          <p:cNvSpPr/>
          <p:nvPr/>
        </p:nvSpPr>
        <p:spPr>
          <a:xfrm>
            <a:off x="14035458" y="5263717"/>
            <a:ext cx="2520000" cy="2776433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scores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Tips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geven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Alerts</a:t>
            </a: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Antwoorden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(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huidig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, locked in…)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Time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Freeze knop</a:t>
            </a:r>
          </a:p>
        </p:txBody>
      </p:sp>
      <p:cxnSp>
        <p:nvCxnSpPr>
          <p:cNvPr id="46" name="Rechte verbindingslijn met pijl 45">
            <a:extLst>
              <a:ext uri="{FF2B5EF4-FFF2-40B4-BE49-F238E27FC236}">
                <a16:creationId xmlns:a16="http://schemas.microsoft.com/office/drawing/2014/main" id="{76F03192-67E0-43F1-BA27-97A88C48259C}"/>
              </a:ext>
            </a:extLst>
          </p:cNvPr>
          <p:cNvCxnSpPr>
            <a:cxnSpLocks/>
            <a:stCxn id="44" idx="0"/>
            <a:endCxn id="34" idx="2"/>
          </p:cNvCxnSpPr>
          <p:nvPr/>
        </p:nvCxnSpPr>
        <p:spPr>
          <a:xfrm flipV="1">
            <a:off x="15295458" y="3134704"/>
            <a:ext cx="0" cy="1560715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kstvak 47">
            <a:extLst>
              <a:ext uri="{FF2B5EF4-FFF2-40B4-BE49-F238E27FC236}">
                <a16:creationId xmlns:a16="http://schemas.microsoft.com/office/drawing/2014/main" id="{B5ACE356-8487-4D6C-A8AD-93FF41351205}"/>
              </a:ext>
            </a:extLst>
          </p:cNvPr>
          <p:cNvSpPr txBox="1"/>
          <p:nvPr/>
        </p:nvSpPr>
        <p:spPr>
          <a:xfrm>
            <a:off x="12810037" y="2291557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Start (QM)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2817F0AD-854B-43A9-A05A-FD7F1557C34D}"/>
              </a:ext>
            </a:extLst>
          </p:cNvPr>
          <p:cNvSpPr txBox="1"/>
          <p:nvPr/>
        </p:nvSpPr>
        <p:spPr>
          <a:xfrm>
            <a:off x="15357601" y="3723215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Start ronde</a:t>
            </a: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B954B286-59D3-4E64-9F63-359A4CBC43C0}"/>
              </a:ext>
            </a:extLst>
          </p:cNvPr>
          <p:cNvSpPr txBox="1"/>
          <p:nvPr/>
        </p:nvSpPr>
        <p:spPr>
          <a:xfrm>
            <a:off x="9740436" y="4776484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Rematch</a:t>
            </a:r>
          </a:p>
        </p:txBody>
      </p:sp>
      <p:cxnSp>
        <p:nvCxnSpPr>
          <p:cNvPr id="51" name="Rechte verbindingslijn met pijl 50">
            <a:extLst>
              <a:ext uri="{FF2B5EF4-FFF2-40B4-BE49-F238E27FC236}">
                <a16:creationId xmlns:a16="http://schemas.microsoft.com/office/drawing/2014/main" id="{9CD44CC8-F8C0-4E29-8FE8-733D1D7209CB}"/>
              </a:ext>
            </a:extLst>
          </p:cNvPr>
          <p:cNvCxnSpPr>
            <a:cxnSpLocks/>
          </p:cNvCxnSpPr>
          <p:nvPr/>
        </p:nvCxnSpPr>
        <p:spPr>
          <a:xfrm flipV="1">
            <a:off x="14984871" y="3134704"/>
            <a:ext cx="0" cy="1560715"/>
          </a:xfrm>
          <a:prstGeom prst="straightConnector1">
            <a:avLst/>
          </a:prstGeom>
          <a:ln w="76200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vak 51">
            <a:extLst>
              <a:ext uri="{FF2B5EF4-FFF2-40B4-BE49-F238E27FC236}">
                <a16:creationId xmlns:a16="http://schemas.microsoft.com/office/drawing/2014/main" id="{E18DA02A-4466-43C5-A6FE-D6C1DE321DAD}"/>
              </a:ext>
            </a:extLst>
          </p:cNvPr>
          <p:cNvSpPr txBox="1"/>
          <p:nvPr/>
        </p:nvSpPr>
        <p:spPr>
          <a:xfrm>
            <a:off x="14235838" y="3723215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Delay</a:t>
            </a:r>
          </a:p>
        </p:txBody>
      </p:sp>
      <p:sp>
        <p:nvSpPr>
          <p:cNvPr id="56" name="Rechthoek: afgeronde hoeken 55">
            <a:extLst>
              <a:ext uri="{FF2B5EF4-FFF2-40B4-BE49-F238E27FC236}">
                <a16:creationId xmlns:a16="http://schemas.microsoft.com/office/drawing/2014/main" id="{AEA782E3-35A3-4D8A-810E-C073F222F746}"/>
              </a:ext>
            </a:extLst>
          </p:cNvPr>
          <p:cNvSpPr/>
          <p:nvPr/>
        </p:nvSpPr>
        <p:spPr>
          <a:xfrm>
            <a:off x="10155309" y="7853737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Prijsuitreiking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57" name="Rechte verbindingslijn met pijl 56">
            <a:extLst>
              <a:ext uri="{FF2B5EF4-FFF2-40B4-BE49-F238E27FC236}">
                <a16:creationId xmlns:a16="http://schemas.microsoft.com/office/drawing/2014/main" id="{6835BD23-6B64-4248-A9F0-5456D0918260}"/>
              </a:ext>
            </a:extLst>
          </p:cNvPr>
          <p:cNvCxnSpPr>
            <a:cxnSpLocks/>
            <a:stCxn id="56" idx="0"/>
            <a:endCxn id="37" idx="2"/>
          </p:cNvCxnSpPr>
          <p:nvPr/>
        </p:nvCxnSpPr>
        <p:spPr>
          <a:xfrm flipV="1">
            <a:off x="11415309" y="7011933"/>
            <a:ext cx="0" cy="84180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kstvak 57">
            <a:extLst>
              <a:ext uri="{FF2B5EF4-FFF2-40B4-BE49-F238E27FC236}">
                <a16:creationId xmlns:a16="http://schemas.microsoft.com/office/drawing/2014/main" id="{9B8A97B3-DD9C-414D-8D5A-47EE5E9485C6}"/>
              </a:ext>
            </a:extLst>
          </p:cNvPr>
          <p:cNvSpPr txBox="1"/>
          <p:nvPr/>
        </p:nvSpPr>
        <p:spPr>
          <a:xfrm>
            <a:off x="11542606" y="7144170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Einde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59" name="Verbindingslijn: gebogen 58">
            <a:extLst>
              <a:ext uri="{FF2B5EF4-FFF2-40B4-BE49-F238E27FC236}">
                <a16:creationId xmlns:a16="http://schemas.microsoft.com/office/drawing/2014/main" id="{C1D89608-1786-479F-80CF-DF88563BD132}"/>
              </a:ext>
            </a:extLst>
          </p:cNvPr>
          <p:cNvCxnSpPr>
            <a:cxnSpLocks/>
            <a:stCxn id="39" idx="1"/>
            <a:endCxn id="56" idx="1"/>
          </p:cNvCxnSpPr>
          <p:nvPr/>
        </p:nvCxnSpPr>
        <p:spPr>
          <a:xfrm rot="10800000" flipV="1">
            <a:off x="10155309" y="2774703"/>
            <a:ext cx="12700" cy="5439033"/>
          </a:xfrm>
          <a:prstGeom prst="bentConnector3">
            <a:avLst>
              <a:gd name="adj1" fmla="val 3987339"/>
            </a:avLst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kstvak 59">
            <a:extLst>
              <a:ext uri="{FF2B5EF4-FFF2-40B4-BE49-F238E27FC236}">
                <a16:creationId xmlns:a16="http://schemas.microsoft.com/office/drawing/2014/main" id="{F9FCE724-42AF-4683-81C0-6071CECB27F1}"/>
              </a:ext>
            </a:extLst>
          </p:cNvPr>
          <p:cNvSpPr txBox="1"/>
          <p:nvPr/>
        </p:nvSpPr>
        <p:spPr>
          <a:xfrm>
            <a:off x="11769420" y="4254777"/>
            <a:ext cx="109069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Volgende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ronde</a:t>
            </a:r>
          </a:p>
        </p:txBody>
      </p:sp>
      <p:sp>
        <p:nvSpPr>
          <p:cNvPr id="62" name="Rechthoek: afgeronde hoeken 61">
            <a:extLst>
              <a:ext uri="{FF2B5EF4-FFF2-40B4-BE49-F238E27FC236}">
                <a16:creationId xmlns:a16="http://schemas.microsoft.com/office/drawing/2014/main" id="{230FF7B0-7A2E-4BBC-BEEF-30D7F04B28AF}"/>
              </a:ext>
            </a:extLst>
          </p:cNvPr>
          <p:cNvSpPr>
            <a:spLocks noChangeAspect="1"/>
          </p:cNvSpPr>
          <p:nvPr/>
        </p:nvSpPr>
        <p:spPr>
          <a:xfrm>
            <a:off x="10069535" y="7741193"/>
            <a:ext cx="2690573" cy="972663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971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Wacht tot start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Ready  Wachtscherm met status van medespelers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gast 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Zolang ready blijft: wachtscherm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Wachten tot iedereen ready en quiz start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Verlaat als host/Slechts 1 team over – Quiz afgesloten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hthoek: afgeronde hoeken 33">
            <a:extLst>
              <a:ext uri="{FF2B5EF4-FFF2-40B4-BE49-F238E27FC236}">
                <a16:creationId xmlns:a16="http://schemas.microsoft.com/office/drawing/2014/main" id="{62FA4193-0303-4C2A-AC60-1CE725D48C72}"/>
              </a:ext>
            </a:extLst>
          </p:cNvPr>
          <p:cNvSpPr/>
          <p:nvPr/>
        </p:nvSpPr>
        <p:spPr>
          <a:xfrm>
            <a:off x="13351216" y="4517979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</a:t>
            </a:r>
            <a:r>
              <a:rPr lang="en-GB" sz="2000" dirty="0">
                <a:latin typeface="UGent Panno Text" panose="02000506040000040003" pitchFamily="2" charset="0"/>
              </a:rPr>
              <a:t> tot start</a:t>
            </a:r>
          </a:p>
        </p:txBody>
      </p:sp>
      <p:sp>
        <p:nvSpPr>
          <p:cNvPr id="37" name="Rechthoek: afgeronde hoeken 36">
            <a:extLst>
              <a:ext uri="{FF2B5EF4-FFF2-40B4-BE49-F238E27FC236}">
                <a16:creationId xmlns:a16="http://schemas.microsoft.com/office/drawing/2014/main" id="{96856F32-9BB4-4A87-9B74-5983C4748319}"/>
              </a:ext>
            </a:extLst>
          </p:cNvPr>
          <p:cNvSpPr/>
          <p:nvPr/>
        </p:nvSpPr>
        <p:spPr>
          <a:xfrm>
            <a:off x="13351216" y="6384143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Wachtscherm</a:t>
            </a:r>
            <a:r>
              <a:rPr lang="en-GB" sz="2000" dirty="0">
                <a:latin typeface="UGent Panno Text" panose="02000506040000040003" pitchFamily="2" charset="0"/>
              </a:rPr>
              <a:t> met </a:t>
            </a:r>
            <a:r>
              <a:rPr lang="en-GB" sz="2000" dirty="0" err="1">
                <a:latin typeface="UGent Panno Text" panose="02000506040000040003" pitchFamily="2" charset="0"/>
              </a:rPr>
              <a:t>tussentijds</a:t>
            </a:r>
            <a:r>
              <a:rPr lang="en-GB" sz="2000" dirty="0">
                <a:latin typeface="UGent Panno Text" panose="02000506040000040003" pitchFamily="2" charset="0"/>
              </a:rPr>
              <a:t> scoreboard</a:t>
            </a:r>
          </a:p>
        </p:txBody>
      </p:sp>
      <p:sp>
        <p:nvSpPr>
          <p:cNvPr id="38" name="Rechthoek: afgeronde hoeken 37">
            <a:extLst>
              <a:ext uri="{FF2B5EF4-FFF2-40B4-BE49-F238E27FC236}">
                <a16:creationId xmlns:a16="http://schemas.microsoft.com/office/drawing/2014/main" id="{1D786182-5062-42F9-ADE0-D5EE13F58FF9}"/>
              </a:ext>
            </a:extLst>
          </p:cNvPr>
          <p:cNvSpPr/>
          <p:nvPr/>
        </p:nvSpPr>
        <p:spPr>
          <a:xfrm>
            <a:off x="13351216" y="829616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20C9638B-282B-4565-B9CE-0FB89D005A18}"/>
              </a:ext>
            </a:extLst>
          </p:cNvPr>
          <p:cNvSpPr/>
          <p:nvPr/>
        </p:nvSpPr>
        <p:spPr>
          <a:xfrm>
            <a:off x="13351216" y="1397915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074C94F5-6E92-4F21-944A-33055F9183F3}"/>
              </a:ext>
            </a:extLst>
          </p:cNvPr>
          <p:cNvCxnSpPr>
            <a:cxnSpLocks/>
            <a:stCxn id="34" idx="0"/>
            <a:endCxn id="39" idx="2"/>
          </p:cNvCxnSpPr>
          <p:nvPr/>
        </p:nvCxnSpPr>
        <p:spPr>
          <a:xfrm flipV="1">
            <a:off x="14611216" y="3588527"/>
            <a:ext cx="0" cy="92945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hoek: afgeronde hoeken 35">
            <a:extLst>
              <a:ext uri="{FF2B5EF4-FFF2-40B4-BE49-F238E27FC236}">
                <a16:creationId xmlns:a16="http://schemas.microsoft.com/office/drawing/2014/main" id="{891BD9C3-EB56-4E8F-8F1C-6D122D1BCC08}"/>
              </a:ext>
            </a:extLst>
          </p:cNvPr>
          <p:cNvSpPr/>
          <p:nvPr/>
        </p:nvSpPr>
        <p:spPr>
          <a:xfrm>
            <a:off x="9760297" y="4517979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Huidige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vraag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47" name="Rechthoek: afgeronde hoeken 46">
            <a:extLst>
              <a:ext uri="{FF2B5EF4-FFF2-40B4-BE49-F238E27FC236}">
                <a16:creationId xmlns:a16="http://schemas.microsoft.com/office/drawing/2014/main" id="{C6503D2A-7783-49B5-A1E6-1DE1D775C6C2}"/>
              </a:ext>
            </a:extLst>
          </p:cNvPr>
          <p:cNvSpPr/>
          <p:nvPr/>
        </p:nvSpPr>
        <p:spPr>
          <a:xfrm>
            <a:off x="9760297" y="63916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</a:t>
            </a:r>
            <a:r>
              <a:rPr lang="en-GB" sz="2000" dirty="0">
                <a:latin typeface="UGent Panno Text" panose="02000506040000040003" pitchFamily="2" charset="0"/>
              </a:rPr>
              <a:t> tot </a:t>
            </a:r>
            <a:r>
              <a:rPr lang="en-GB" sz="2000" dirty="0" err="1">
                <a:latin typeface="UGent Panno Text" panose="02000506040000040003" pitchFamily="2" charset="0"/>
              </a:rPr>
              <a:t>iedereen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geantwoord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heeft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53" name="Rechte verbindingslijn met pijl 52">
            <a:extLst>
              <a:ext uri="{FF2B5EF4-FFF2-40B4-BE49-F238E27FC236}">
                <a16:creationId xmlns:a16="http://schemas.microsoft.com/office/drawing/2014/main" id="{7BC428E0-58B4-4BA0-8B3F-B6BF0F68739E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>
            <a:off x="12280297" y="4877979"/>
            <a:ext cx="1070919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>
            <a:extLst>
              <a:ext uri="{FF2B5EF4-FFF2-40B4-BE49-F238E27FC236}">
                <a16:creationId xmlns:a16="http://schemas.microsoft.com/office/drawing/2014/main" id="{1B17EAAB-71A9-427C-98CB-4253449270E9}"/>
              </a:ext>
            </a:extLst>
          </p:cNvPr>
          <p:cNvCxnSpPr>
            <a:cxnSpLocks/>
            <a:stCxn id="37" idx="1"/>
            <a:endCxn id="47" idx="3"/>
          </p:cNvCxnSpPr>
          <p:nvPr/>
        </p:nvCxnSpPr>
        <p:spPr>
          <a:xfrm flipH="1">
            <a:off x="12280297" y="6744143"/>
            <a:ext cx="1070919" cy="747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54">
            <a:extLst>
              <a:ext uri="{FF2B5EF4-FFF2-40B4-BE49-F238E27FC236}">
                <a16:creationId xmlns:a16="http://schemas.microsoft.com/office/drawing/2014/main" id="{9DD408C3-407D-41E6-93E5-191FEED5D89B}"/>
              </a:ext>
            </a:extLst>
          </p:cNvPr>
          <p:cNvCxnSpPr>
            <a:cxnSpLocks/>
          </p:cNvCxnSpPr>
          <p:nvPr/>
        </p:nvCxnSpPr>
        <p:spPr>
          <a:xfrm flipV="1">
            <a:off x="11179112" y="5257590"/>
            <a:ext cx="1" cy="11144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0">
            <a:extLst>
              <a:ext uri="{FF2B5EF4-FFF2-40B4-BE49-F238E27FC236}">
                <a16:creationId xmlns:a16="http://schemas.microsoft.com/office/drawing/2014/main" id="{EC73DDD0-84E8-4143-AE72-37E688F062BD}"/>
              </a:ext>
            </a:extLst>
          </p:cNvPr>
          <p:cNvCxnSpPr>
            <a:cxnSpLocks/>
          </p:cNvCxnSpPr>
          <p:nvPr/>
        </p:nvCxnSpPr>
        <p:spPr>
          <a:xfrm flipH="1">
            <a:off x="10683981" y="5237979"/>
            <a:ext cx="8251" cy="11144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vak 63">
            <a:extLst>
              <a:ext uri="{FF2B5EF4-FFF2-40B4-BE49-F238E27FC236}">
                <a16:creationId xmlns:a16="http://schemas.microsoft.com/office/drawing/2014/main" id="{82CF1E7D-A0D5-4638-AC2A-5BE3E4CFE306}"/>
              </a:ext>
            </a:extLst>
          </p:cNvPr>
          <p:cNvSpPr txBox="1"/>
          <p:nvPr/>
        </p:nvSpPr>
        <p:spPr>
          <a:xfrm>
            <a:off x="11331512" y="5742901"/>
            <a:ext cx="122542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Antwoorden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5" name="Tekstvak 64">
            <a:extLst>
              <a:ext uri="{FF2B5EF4-FFF2-40B4-BE49-F238E27FC236}">
                <a16:creationId xmlns:a16="http://schemas.microsoft.com/office/drawing/2014/main" id="{0B63332E-F24A-4656-B03C-97D339E9EB31}"/>
              </a:ext>
            </a:extLst>
          </p:cNvPr>
          <p:cNvSpPr txBox="1"/>
          <p:nvPr/>
        </p:nvSpPr>
        <p:spPr>
          <a:xfrm>
            <a:off x="12494402" y="4388527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Gestart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6" name="Tekstvak 65">
            <a:extLst>
              <a:ext uri="{FF2B5EF4-FFF2-40B4-BE49-F238E27FC236}">
                <a16:creationId xmlns:a16="http://schemas.microsoft.com/office/drawing/2014/main" id="{BFCFB14D-D248-405E-B548-365F5B464A95}"/>
              </a:ext>
            </a:extLst>
          </p:cNvPr>
          <p:cNvSpPr txBox="1"/>
          <p:nvPr/>
        </p:nvSpPr>
        <p:spPr>
          <a:xfrm>
            <a:off x="12447895" y="6805664"/>
            <a:ext cx="1225421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Ronde </a:t>
            </a: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afgewerkt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B5FE5EBE-5DA6-4DBF-9E3B-0F009F828720}"/>
              </a:ext>
            </a:extLst>
          </p:cNvPr>
          <p:cNvSpPr txBox="1"/>
          <p:nvPr/>
        </p:nvSpPr>
        <p:spPr>
          <a:xfrm>
            <a:off x="14678419" y="3789530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</p:txBody>
      </p:sp>
      <p:sp>
        <p:nvSpPr>
          <p:cNvPr id="68" name="Rechthoek: afgeronde hoeken 67">
            <a:extLst>
              <a:ext uri="{FF2B5EF4-FFF2-40B4-BE49-F238E27FC236}">
                <a16:creationId xmlns:a16="http://schemas.microsoft.com/office/drawing/2014/main" id="{D4431176-928F-48ED-8EF9-9B28F8EB9763}"/>
              </a:ext>
            </a:extLst>
          </p:cNvPr>
          <p:cNvSpPr/>
          <p:nvPr/>
        </p:nvSpPr>
        <p:spPr>
          <a:xfrm>
            <a:off x="13351216" y="79622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Prijsuitreiking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69" name="Rechte verbindingslijn met pijl 68">
            <a:extLst>
              <a:ext uri="{FF2B5EF4-FFF2-40B4-BE49-F238E27FC236}">
                <a16:creationId xmlns:a16="http://schemas.microsoft.com/office/drawing/2014/main" id="{B73D2ECF-D8E7-495C-8670-251A0E82254F}"/>
              </a:ext>
            </a:extLst>
          </p:cNvPr>
          <p:cNvCxnSpPr>
            <a:cxnSpLocks/>
            <a:stCxn id="68" idx="0"/>
            <a:endCxn id="37" idx="2"/>
          </p:cNvCxnSpPr>
          <p:nvPr/>
        </p:nvCxnSpPr>
        <p:spPr>
          <a:xfrm flipV="1">
            <a:off x="14611216" y="7104143"/>
            <a:ext cx="0" cy="85807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ingslijn: gebogen 69">
            <a:extLst>
              <a:ext uri="{FF2B5EF4-FFF2-40B4-BE49-F238E27FC236}">
                <a16:creationId xmlns:a16="http://schemas.microsoft.com/office/drawing/2014/main" id="{4F5B8303-4B8D-4268-8E7C-51199BC51FAC}"/>
              </a:ext>
            </a:extLst>
          </p:cNvPr>
          <p:cNvCxnSpPr>
            <a:cxnSpLocks/>
            <a:stCxn id="39" idx="3"/>
            <a:endCxn id="68" idx="3"/>
          </p:cNvCxnSpPr>
          <p:nvPr/>
        </p:nvCxnSpPr>
        <p:spPr>
          <a:xfrm>
            <a:off x="15871216" y="2493221"/>
            <a:ext cx="12700" cy="5829000"/>
          </a:xfrm>
          <a:prstGeom prst="bentConnector3">
            <a:avLst>
              <a:gd name="adj1" fmla="val 3258228"/>
            </a:avLst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kstvak 70">
            <a:extLst>
              <a:ext uri="{FF2B5EF4-FFF2-40B4-BE49-F238E27FC236}">
                <a16:creationId xmlns:a16="http://schemas.microsoft.com/office/drawing/2014/main" id="{EB2DA52E-ACA8-4362-8ABC-4F3C813592EB}"/>
              </a:ext>
            </a:extLst>
          </p:cNvPr>
          <p:cNvSpPr txBox="1"/>
          <p:nvPr/>
        </p:nvSpPr>
        <p:spPr>
          <a:xfrm>
            <a:off x="15372152" y="5432335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Rematch</a:t>
            </a:r>
          </a:p>
        </p:txBody>
      </p:sp>
      <p:sp>
        <p:nvSpPr>
          <p:cNvPr id="62" name="Rechthoek: afgeronde hoeken 61">
            <a:extLst>
              <a:ext uri="{FF2B5EF4-FFF2-40B4-BE49-F238E27FC236}">
                <a16:creationId xmlns:a16="http://schemas.microsoft.com/office/drawing/2014/main" id="{230FF7B0-7A2E-4BBC-BEEF-30D7F04B28AF}"/>
              </a:ext>
            </a:extLst>
          </p:cNvPr>
          <p:cNvSpPr>
            <a:spLocks noChangeAspect="1"/>
          </p:cNvSpPr>
          <p:nvPr/>
        </p:nvSpPr>
        <p:spPr>
          <a:xfrm>
            <a:off x="13263650" y="4398351"/>
            <a:ext cx="2690573" cy="972663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72" name="Tekstvak 71">
            <a:extLst>
              <a:ext uri="{FF2B5EF4-FFF2-40B4-BE49-F238E27FC236}">
                <a16:creationId xmlns:a16="http://schemas.microsoft.com/office/drawing/2014/main" id="{EAFCA285-AB98-42B3-B88F-EEF7C00EFA4C}"/>
              </a:ext>
            </a:extLst>
          </p:cNvPr>
          <p:cNvSpPr txBox="1"/>
          <p:nvPr/>
        </p:nvSpPr>
        <p:spPr>
          <a:xfrm>
            <a:off x="13673316" y="5435667"/>
            <a:ext cx="1225421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Volgende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ronde</a:t>
            </a:r>
          </a:p>
        </p:txBody>
      </p:sp>
      <p:cxnSp>
        <p:nvCxnSpPr>
          <p:cNvPr id="73" name="Rechte verbindingslijn met pijl 72">
            <a:extLst>
              <a:ext uri="{FF2B5EF4-FFF2-40B4-BE49-F238E27FC236}">
                <a16:creationId xmlns:a16="http://schemas.microsoft.com/office/drawing/2014/main" id="{2A16AF7D-F75D-436C-999E-C7858B5C7E77}"/>
              </a:ext>
            </a:extLst>
          </p:cNvPr>
          <p:cNvCxnSpPr>
            <a:cxnSpLocks/>
          </p:cNvCxnSpPr>
          <p:nvPr/>
        </p:nvCxnSpPr>
        <p:spPr>
          <a:xfrm>
            <a:off x="14611216" y="5237979"/>
            <a:ext cx="0" cy="114616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kstvak 73">
            <a:extLst>
              <a:ext uri="{FF2B5EF4-FFF2-40B4-BE49-F238E27FC236}">
                <a16:creationId xmlns:a16="http://schemas.microsoft.com/office/drawing/2014/main" id="{007156A2-D7FB-4AB6-98A8-8B8531F140F1}"/>
              </a:ext>
            </a:extLst>
          </p:cNvPr>
          <p:cNvSpPr txBox="1"/>
          <p:nvPr/>
        </p:nvSpPr>
        <p:spPr>
          <a:xfrm>
            <a:off x="14682846" y="7294937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Einde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609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Huidige vraag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Nieuwe vraag  Antwoorden met overleg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gast (niet kapitein)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Vlot overleg mogelijk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Mening van speler komt bij kapitein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Verlaat als host/Slechts 1 team over – Quiz afgesloten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hthoek: afgeronde hoeken 33">
            <a:extLst>
              <a:ext uri="{FF2B5EF4-FFF2-40B4-BE49-F238E27FC236}">
                <a16:creationId xmlns:a16="http://schemas.microsoft.com/office/drawing/2014/main" id="{62FA4193-0303-4C2A-AC60-1CE725D48C72}"/>
              </a:ext>
            </a:extLst>
          </p:cNvPr>
          <p:cNvSpPr/>
          <p:nvPr/>
        </p:nvSpPr>
        <p:spPr>
          <a:xfrm>
            <a:off x="13351216" y="4517979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</a:t>
            </a:r>
            <a:r>
              <a:rPr lang="en-GB" sz="2000" dirty="0">
                <a:latin typeface="UGent Panno Text" panose="02000506040000040003" pitchFamily="2" charset="0"/>
              </a:rPr>
              <a:t> tot start</a:t>
            </a:r>
          </a:p>
        </p:txBody>
      </p:sp>
      <p:sp>
        <p:nvSpPr>
          <p:cNvPr id="37" name="Rechthoek: afgeronde hoeken 36">
            <a:extLst>
              <a:ext uri="{FF2B5EF4-FFF2-40B4-BE49-F238E27FC236}">
                <a16:creationId xmlns:a16="http://schemas.microsoft.com/office/drawing/2014/main" id="{96856F32-9BB4-4A87-9B74-5983C4748319}"/>
              </a:ext>
            </a:extLst>
          </p:cNvPr>
          <p:cNvSpPr/>
          <p:nvPr/>
        </p:nvSpPr>
        <p:spPr>
          <a:xfrm>
            <a:off x="13351216" y="6384143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Wachtscherm</a:t>
            </a:r>
            <a:r>
              <a:rPr lang="en-GB" sz="2000" dirty="0">
                <a:latin typeface="UGent Panno Text" panose="02000506040000040003" pitchFamily="2" charset="0"/>
              </a:rPr>
              <a:t> met </a:t>
            </a:r>
            <a:r>
              <a:rPr lang="en-GB" sz="2000" dirty="0" err="1">
                <a:latin typeface="UGent Panno Text" panose="02000506040000040003" pitchFamily="2" charset="0"/>
              </a:rPr>
              <a:t>tussentijds</a:t>
            </a:r>
            <a:r>
              <a:rPr lang="en-GB" sz="2000" dirty="0">
                <a:latin typeface="UGent Panno Text" panose="02000506040000040003" pitchFamily="2" charset="0"/>
              </a:rPr>
              <a:t> scoreboard</a:t>
            </a:r>
          </a:p>
        </p:txBody>
      </p:sp>
      <p:sp>
        <p:nvSpPr>
          <p:cNvPr id="38" name="Rechthoek: afgeronde hoeken 37">
            <a:extLst>
              <a:ext uri="{FF2B5EF4-FFF2-40B4-BE49-F238E27FC236}">
                <a16:creationId xmlns:a16="http://schemas.microsoft.com/office/drawing/2014/main" id="{1D786182-5062-42F9-ADE0-D5EE13F58FF9}"/>
              </a:ext>
            </a:extLst>
          </p:cNvPr>
          <p:cNvSpPr/>
          <p:nvPr/>
        </p:nvSpPr>
        <p:spPr>
          <a:xfrm>
            <a:off x="13351216" y="829616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20C9638B-282B-4565-B9CE-0FB89D005A18}"/>
              </a:ext>
            </a:extLst>
          </p:cNvPr>
          <p:cNvSpPr/>
          <p:nvPr/>
        </p:nvSpPr>
        <p:spPr>
          <a:xfrm>
            <a:off x="13351216" y="1397915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074C94F5-6E92-4F21-944A-33055F9183F3}"/>
              </a:ext>
            </a:extLst>
          </p:cNvPr>
          <p:cNvCxnSpPr>
            <a:cxnSpLocks/>
            <a:stCxn id="34" idx="0"/>
            <a:endCxn id="39" idx="2"/>
          </p:cNvCxnSpPr>
          <p:nvPr/>
        </p:nvCxnSpPr>
        <p:spPr>
          <a:xfrm flipV="1">
            <a:off x="14611216" y="3588527"/>
            <a:ext cx="0" cy="92945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hoek: afgeronde hoeken 35">
            <a:extLst>
              <a:ext uri="{FF2B5EF4-FFF2-40B4-BE49-F238E27FC236}">
                <a16:creationId xmlns:a16="http://schemas.microsoft.com/office/drawing/2014/main" id="{891BD9C3-EB56-4E8F-8F1C-6D122D1BCC08}"/>
              </a:ext>
            </a:extLst>
          </p:cNvPr>
          <p:cNvSpPr/>
          <p:nvPr/>
        </p:nvSpPr>
        <p:spPr>
          <a:xfrm>
            <a:off x="9760297" y="4517979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Huidige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vraag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47" name="Rechthoek: afgeronde hoeken 46">
            <a:extLst>
              <a:ext uri="{FF2B5EF4-FFF2-40B4-BE49-F238E27FC236}">
                <a16:creationId xmlns:a16="http://schemas.microsoft.com/office/drawing/2014/main" id="{C6503D2A-7783-49B5-A1E6-1DE1D775C6C2}"/>
              </a:ext>
            </a:extLst>
          </p:cNvPr>
          <p:cNvSpPr/>
          <p:nvPr/>
        </p:nvSpPr>
        <p:spPr>
          <a:xfrm>
            <a:off x="9760297" y="63916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</a:t>
            </a:r>
            <a:r>
              <a:rPr lang="en-GB" sz="2000" dirty="0">
                <a:latin typeface="UGent Panno Text" panose="02000506040000040003" pitchFamily="2" charset="0"/>
              </a:rPr>
              <a:t> tot </a:t>
            </a:r>
            <a:r>
              <a:rPr lang="en-GB" sz="2000" dirty="0" err="1">
                <a:latin typeface="UGent Panno Text" panose="02000506040000040003" pitchFamily="2" charset="0"/>
              </a:rPr>
              <a:t>iedereen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geantwoord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heeft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53" name="Rechte verbindingslijn met pijl 52">
            <a:extLst>
              <a:ext uri="{FF2B5EF4-FFF2-40B4-BE49-F238E27FC236}">
                <a16:creationId xmlns:a16="http://schemas.microsoft.com/office/drawing/2014/main" id="{7BC428E0-58B4-4BA0-8B3F-B6BF0F68739E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>
            <a:off x="12280297" y="4877979"/>
            <a:ext cx="1070919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>
            <a:extLst>
              <a:ext uri="{FF2B5EF4-FFF2-40B4-BE49-F238E27FC236}">
                <a16:creationId xmlns:a16="http://schemas.microsoft.com/office/drawing/2014/main" id="{1B17EAAB-71A9-427C-98CB-4253449270E9}"/>
              </a:ext>
            </a:extLst>
          </p:cNvPr>
          <p:cNvCxnSpPr>
            <a:cxnSpLocks/>
            <a:stCxn id="37" idx="1"/>
            <a:endCxn id="47" idx="3"/>
          </p:cNvCxnSpPr>
          <p:nvPr/>
        </p:nvCxnSpPr>
        <p:spPr>
          <a:xfrm flipH="1">
            <a:off x="12280297" y="6744143"/>
            <a:ext cx="1070919" cy="747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54">
            <a:extLst>
              <a:ext uri="{FF2B5EF4-FFF2-40B4-BE49-F238E27FC236}">
                <a16:creationId xmlns:a16="http://schemas.microsoft.com/office/drawing/2014/main" id="{9DD408C3-407D-41E6-93E5-191FEED5D89B}"/>
              </a:ext>
            </a:extLst>
          </p:cNvPr>
          <p:cNvCxnSpPr>
            <a:cxnSpLocks/>
          </p:cNvCxnSpPr>
          <p:nvPr/>
        </p:nvCxnSpPr>
        <p:spPr>
          <a:xfrm flipV="1">
            <a:off x="11179112" y="5257590"/>
            <a:ext cx="1" cy="11144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0">
            <a:extLst>
              <a:ext uri="{FF2B5EF4-FFF2-40B4-BE49-F238E27FC236}">
                <a16:creationId xmlns:a16="http://schemas.microsoft.com/office/drawing/2014/main" id="{EC73DDD0-84E8-4143-AE72-37E688F062BD}"/>
              </a:ext>
            </a:extLst>
          </p:cNvPr>
          <p:cNvCxnSpPr>
            <a:cxnSpLocks/>
          </p:cNvCxnSpPr>
          <p:nvPr/>
        </p:nvCxnSpPr>
        <p:spPr>
          <a:xfrm flipH="1">
            <a:off x="10683981" y="5237979"/>
            <a:ext cx="8251" cy="11144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vak 63">
            <a:extLst>
              <a:ext uri="{FF2B5EF4-FFF2-40B4-BE49-F238E27FC236}">
                <a16:creationId xmlns:a16="http://schemas.microsoft.com/office/drawing/2014/main" id="{82CF1E7D-A0D5-4638-AC2A-5BE3E4CFE306}"/>
              </a:ext>
            </a:extLst>
          </p:cNvPr>
          <p:cNvSpPr txBox="1"/>
          <p:nvPr/>
        </p:nvSpPr>
        <p:spPr>
          <a:xfrm>
            <a:off x="11331512" y="5742901"/>
            <a:ext cx="122542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Antwoorden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5" name="Tekstvak 64">
            <a:extLst>
              <a:ext uri="{FF2B5EF4-FFF2-40B4-BE49-F238E27FC236}">
                <a16:creationId xmlns:a16="http://schemas.microsoft.com/office/drawing/2014/main" id="{0B63332E-F24A-4656-B03C-97D339E9EB31}"/>
              </a:ext>
            </a:extLst>
          </p:cNvPr>
          <p:cNvSpPr txBox="1"/>
          <p:nvPr/>
        </p:nvSpPr>
        <p:spPr>
          <a:xfrm>
            <a:off x="12494402" y="4388527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Gestart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6" name="Tekstvak 65">
            <a:extLst>
              <a:ext uri="{FF2B5EF4-FFF2-40B4-BE49-F238E27FC236}">
                <a16:creationId xmlns:a16="http://schemas.microsoft.com/office/drawing/2014/main" id="{BFCFB14D-D248-405E-B548-365F5B464A95}"/>
              </a:ext>
            </a:extLst>
          </p:cNvPr>
          <p:cNvSpPr txBox="1"/>
          <p:nvPr/>
        </p:nvSpPr>
        <p:spPr>
          <a:xfrm>
            <a:off x="12447895" y="6805664"/>
            <a:ext cx="1225421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Ronde </a:t>
            </a: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afgewerkt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B5FE5EBE-5DA6-4DBF-9E3B-0F009F828720}"/>
              </a:ext>
            </a:extLst>
          </p:cNvPr>
          <p:cNvSpPr txBox="1"/>
          <p:nvPr/>
        </p:nvSpPr>
        <p:spPr>
          <a:xfrm>
            <a:off x="14678419" y="3789530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</p:txBody>
      </p:sp>
      <p:sp>
        <p:nvSpPr>
          <p:cNvPr id="68" name="Rechthoek: afgeronde hoeken 67">
            <a:extLst>
              <a:ext uri="{FF2B5EF4-FFF2-40B4-BE49-F238E27FC236}">
                <a16:creationId xmlns:a16="http://schemas.microsoft.com/office/drawing/2014/main" id="{D4431176-928F-48ED-8EF9-9B28F8EB9763}"/>
              </a:ext>
            </a:extLst>
          </p:cNvPr>
          <p:cNvSpPr/>
          <p:nvPr/>
        </p:nvSpPr>
        <p:spPr>
          <a:xfrm>
            <a:off x="13351216" y="79622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Prijsuitreiking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69" name="Rechte verbindingslijn met pijl 68">
            <a:extLst>
              <a:ext uri="{FF2B5EF4-FFF2-40B4-BE49-F238E27FC236}">
                <a16:creationId xmlns:a16="http://schemas.microsoft.com/office/drawing/2014/main" id="{B73D2ECF-D8E7-495C-8670-251A0E82254F}"/>
              </a:ext>
            </a:extLst>
          </p:cNvPr>
          <p:cNvCxnSpPr>
            <a:cxnSpLocks/>
            <a:stCxn id="68" idx="0"/>
            <a:endCxn id="37" idx="2"/>
          </p:cNvCxnSpPr>
          <p:nvPr/>
        </p:nvCxnSpPr>
        <p:spPr>
          <a:xfrm flipV="1">
            <a:off x="14611216" y="7104143"/>
            <a:ext cx="0" cy="85807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ingslijn: gebogen 69">
            <a:extLst>
              <a:ext uri="{FF2B5EF4-FFF2-40B4-BE49-F238E27FC236}">
                <a16:creationId xmlns:a16="http://schemas.microsoft.com/office/drawing/2014/main" id="{4F5B8303-4B8D-4268-8E7C-51199BC51FAC}"/>
              </a:ext>
            </a:extLst>
          </p:cNvPr>
          <p:cNvCxnSpPr>
            <a:cxnSpLocks/>
            <a:stCxn id="39" idx="3"/>
            <a:endCxn id="68" idx="3"/>
          </p:cNvCxnSpPr>
          <p:nvPr/>
        </p:nvCxnSpPr>
        <p:spPr>
          <a:xfrm>
            <a:off x="15871216" y="2493221"/>
            <a:ext cx="12700" cy="5829000"/>
          </a:xfrm>
          <a:prstGeom prst="bentConnector3">
            <a:avLst>
              <a:gd name="adj1" fmla="val 3258228"/>
            </a:avLst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kstvak 70">
            <a:extLst>
              <a:ext uri="{FF2B5EF4-FFF2-40B4-BE49-F238E27FC236}">
                <a16:creationId xmlns:a16="http://schemas.microsoft.com/office/drawing/2014/main" id="{EB2DA52E-ACA8-4362-8ABC-4F3C813592EB}"/>
              </a:ext>
            </a:extLst>
          </p:cNvPr>
          <p:cNvSpPr txBox="1"/>
          <p:nvPr/>
        </p:nvSpPr>
        <p:spPr>
          <a:xfrm>
            <a:off x="15372152" y="5432335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Rematch</a:t>
            </a:r>
          </a:p>
        </p:txBody>
      </p:sp>
      <p:sp>
        <p:nvSpPr>
          <p:cNvPr id="62" name="Rechthoek: afgeronde hoeken 61">
            <a:extLst>
              <a:ext uri="{FF2B5EF4-FFF2-40B4-BE49-F238E27FC236}">
                <a16:creationId xmlns:a16="http://schemas.microsoft.com/office/drawing/2014/main" id="{230FF7B0-7A2E-4BBC-BEEF-30D7F04B28AF}"/>
              </a:ext>
            </a:extLst>
          </p:cNvPr>
          <p:cNvSpPr>
            <a:spLocks noChangeAspect="1"/>
          </p:cNvSpPr>
          <p:nvPr/>
        </p:nvSpPr>
        <p:spPr>
          <a:xfrm>
            <a:off x="9659878" y="4391089"/>
            <a:ext cx="2690573" cy="972663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8D8BEF8F-B394-4D2C-945F-BAD0E557757E}"/>
              </a:ext>
            </a:extLst>
          </p:cNvPr>
          <p:cNvSpPr txBox="1"/>
          <p:nvPr/>
        </p:nvSpPr>
        <p:spPr>
          <a:xfrm>
            <a:off x="13673316" y="5435667"/>
            <a:ext cx="1225421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Volgende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ronde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57788E41-A581-4BD2-9209-A5396077E716}"/>
              </a:ext>
            </a:extLst>
          </p:cNvPr>
          <p:cNvCxnSpPr>
            <a:cxnSpLocks/>
          </p:cNvCxnSpPr>
          <p:nvPr/>
        </p:nvCxnSpPr>
        <p:spPr>
          <a:xfrm>
            <a:off x="14611216" y="5237979"/>
            <a:ext cx="0" cy="114616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>
            <a:extLst>
              <a:ext uri="{FF2B5EF4-FFF2-40B4-BE49-F238E27FC236}">
                <a16:creationId xmlns:a16="http://schemas.microsoft.com/office/drawing/2014/main" id="{38E81D76-D66C-4E1F-8B3B-867F6975B29C}"/>
              </a:ext>
            </a:extLst>
          </p:cNvPr>
          <p:cNvSpPr txBox="1"/>
          <p:nvPr/>
        </p:nvSpPr>
        <p:spPr>
          <a:xfrm>
            <a:off x="14682846" y="7294937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Einde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2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Analyse projectopdracht</a:t>
            </a:r>
          </a:p>
        </p:txBody>
      </p:sp>
      <p:sp>
        <p:nvSpPr>
          <p:cNvPr id="18" name="Ondertitel 1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>
                <a:latin typeface="UGent Panno Text" panose="02000506040000040003" pitchFamily="2" charset="0"/>
              </a:rPr>
              <a:t>Arthur </a:t>
            </a:r>
            <a:r>
              <a:rPr lang="nl-NL" dirty="0" err="1">
                <a:latin typeface="UGent Panno Text" panose="02000506040000040003" pitchFamily="2" charset="0"/>
              </a:rPr>
              <a:t>Crapé</a:t>
            </a:r>
            <a:r>
              <a:rPr lang="nl-NL" dirty="0">
                <a:latin typeface="UGent Panno Text" panose="02000506040000040003" pitchFamily="2" charset="0"/>
              </a:rPr>
              <a:t>, Hannes </a:t>
            </a:r>
            <a:r>
              <a:rPr lang="nl-NL" dirty="0" err="1">
                <a:latin typeface="UGent Panno Text" panose="02000506040000040003" pitchFamily="2" charset="0"/>
              </a:rPr>
              <a:t>Demuynck</a:t>
            </a:r>
            <a:r>
              <a:rPr lang="nl-NL" dirty="0">
                <a:latin typeface="UGent Panno Text" panose="02000506040000040003" pitchFamily="2" charset="0"/>
              </a:rPr>
              <a:t>, Emiel Huyghe &amp; </a:t>
            </a:r>
            <a:r>
              <a:rPr lang="nl-NL" dirty="0" err="1">
                <a:latin typeface="UGent Panno Text" panose="02000506040000040003" pitchFamily="2" charset="0"/>
              </a:rPr>
              <a:t>Garben</a:t>
            </a:r>
            <a:r>
              <a:rPr lang="nl-NL" dirty="0">
                <a:latin typeface="UGent Panno Text" panose="02000506040000040003" pitchFamily="2" charset="0"/>
              </a:rPr>
              <a:t> </a:t>
            </a:r>
            <a:r>
              <a:rPr lang="nl-NL" dirty="0" err="1">
                <a:latin typeface="UGent Panno Text" panose="02000506040000040003" pitchFamily="2" charset="0"/>
              </a:rPr>
              <a:t>Tanghe</a:t>
            </a:r>
            <a:endParaRPr lang="nl-NL" dirty="0"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Huidige vraag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Nieuwe vraag  Antwoorden met overleg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gast én kapitein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Voldoende tijd, meningen van het team komen binnen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Antwoorden (of foutief indien tijd verstreken) - Naar volgende vraag of einde ronde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Verlaat als host/Slechts 1 team over – Quiz afgesloten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hthoek: afgeronde hoeken 33">
            <a:extLst>
              <a:ext uri="{FF2B5EF4-FFF2-40B4-BE49-F238E27FC236}">
                <a16:creationId xmlns:a16="http://schemas.microsoft.com/office/drawing/2014/main" id="{62FA4193-0303-4C2A-AC60-1CE725D48C72}"/>
              </a:ext>
            </a:extLst>
          </p:cNvPr>
          <p:cNvSpPr/>
          <p:nvPr/>
        </p:nvSpPr>
        <p:spPr>
          <a:xfrm>
            <a:off x="13351216" y="4517979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</a:t>
            </a:r>
            <a:r>
              <a:rPr lang="en-GB" sz="2000" dirty="0">
                <a:latin typeface="UGent Panno Text" panose="02000506040000040003" pitchFamily="2" charset="0"/>
              </a:rPr>
              <a:t> tot start</a:t>
            </a:r>
          </a:p>
        </p:txBody>
      </p:sp>
      <p:sp>
        <p:nvSpPr>
          <p:cNvPr id="37" name="Rechthoek: afgeronde hoeken 36">
            <a:extLst>
              <a:ext uri="{FF2B5EF4-FFF2-40B4-BE49-F238E27FC236}">
                <a16:creationId xmlns:a16="http://schemas.microsoft.com/office/drawing/2014/main" id="{96856F32-9BB4-4A87-9B74-5983C4748319}"/>
              </a:ext>
            </a:extLst>
          </p:cNvPr>
          <p:cNvSpPr/>
          <p:nvPr/>
        </p:nvSpPr>
        <p:spPr>
          <a:xfrm>
            <a:off x="13351216" y="6384143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Wachtscherm</a:t>
            </a:r>
            <a:r>
              <a:rPr lang="en-GB" sz="2000" dirty="0">
                <a:latin typeface="UGent Panno Text" panose="02000506040000040003" pitchFamily="2" charset="0"/>
              </a:rPr>
              <a:t> met </a:t>
            </a:r>
            <a:r>
              <a:rPr lang="en-GB" sz="2000" dirty="0" err="1">
                <a:latin typeface="UGent Panno Text" panose="02000506040000040003" pitchFamily="2" charset="0"/>
              </a:rPr>
              <a:t>tussentijds</a:t>
            </a:r>
            <a:r>
              <a:rPr lang="en-GB" sz="2000" dirty="0">
                <a:latin typeface="UGent Panno Text" panose="02000506040000040003" pitchFamily="2" charset="0"/>
              </a:rPr>
              <a:t> scoreboard</a:t>
            </a:r>
          </a:p>
        </p:txBody>
      </p:sp>
      <p:sp>
        <p:nvSpPr>
          <p:cNvPr id="38" name="Rechthoek: afgeronde hoeken 37">
            <a:extLst>
              <a:ext uri="{FF2B5EF4-FFF2-40B4-BE49-F238E27FC236}">
                <a16:creationId xmlns:a16="http://schemas.microsoft.com/office/drawing/2014/main" id="{1D786182-5062-42F9-ADE0-D5EE13F58FF9}"/>
              </a:ext>
            </a:extLst>
          </p:cNvPr>
          <p:cNvSpPr/>
          <p:nvPr/>
        </p:nvSpPr>
        <p:spPr>
          <a:xfrm>
            <a:off x="13351216" y="829616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20C9638B-282B-4565-B9CE-0FB89D005A18}"/>
              </a:ext>
            </a:extLst>
          </p:cNvPr>
          <p:cNvSpPr/>
          <p:nvPr/>
        </p:nvSpPr>
        <p:spPr>
          <a:xfrm>
            <a:off x="13351216" y="1397915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074C94F5-6E92-4F21-944A-33055F9183F3}"/>
              </a:ext>
            </a:extLst>
          </p:cNvPr>
          <p:cNvCxnSpPr>
            <a:cxnSpLocks/>
            <a:stCxn id="34" idx="0"/>
            <a:endCxn id="39" idx="2"/>
          </p:cNvCxnSpPr>
          <p:nvPr/>
        </p:nvCxnSpPr>
        <p:spPr>
          <a:xfrm flipV="1">
            <a:off x="14611216" y="3588527"/>
            <a:ext cx="0" cy="92945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hoek: afgeronde hoeken 35">
            <a:extLst>
              <a:ext uri="{FF2B5EF4-FFF2-40B4-BE49-F238E27FC236}">
                <a16:creationId xmlns:a16="http://schemas.microsoft.com/office/drawing/2014/main" id="{891BD9C3-EB56-4E8F-8F1C-6D122D1BCC08}"/>
              </a:ext>
            </a:extLst>
          </p:cNvPr>
          <p:cNvSpPr/>
          <p:nvPr/>
        </p:nvSpPr>
        <p:spPr>
          <a:xfrm>
            <a:off x="9760297" y="4517979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Huidige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vraag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47" name="Rechthoek: afgeronde hoeken 46">
            <a:extLst>
              <a:ext uri="{FF2B5EF4-FFF2-40B4-BE49-F238E27FC236}">
                <a16:creationId xmlns:a16="http://schemas.microsoft.com/office/drawing/2014/main" id="{C6503D2A-7783-49B5-A1E6-1DE1D775C6C2}"/>
              </a:ext>
            </a:extLst>
          </p:cNvPr>
          <p:cNvSpPr/>
          <p:nvPr/>
        </p:nvSpPr>
        <p:spPr>
          <a:xfrm>
            <a:off x="9760297" y="63916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</a:t>
            </a:r>
            <a:r>
              <a:rPr lang="en-GB" sz="2000" dirty="0">
                <a:latin typeface="UGent Panno Text" panose="02000506040000040003" pitchFamily="2" charset="0"/>
              </a:rPr>
              <a:t> tot </a:t>
            </a:r>
            <a:r>
              <a:rPr lang="en-GB" sz="2000" dirty="0" err="1">
                <a:latin typeface="UGent Panno Text" panose="02000506040000040003" pitchFamily="2" charset="0"/>
              </a:rPr>
              <a:t>iedereen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geantwoord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heeft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53" name="Rechte verbindingslijn met pijl 52">
            <a:extLst>
              <a:ext uri="{FF2B5EF4-FFF2-40B4-BE49-F238E27FC236}">
                <a16:creationId xmlns:a16="http://schemas.microsoft.com/office/drawing/2014/main" id="{7BC428E0-58B4-4BA0-8B3F-B6BF0F68739E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>
            <a:off x="12280297" y="4877979"/>
            <a:ext cx="1070919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>
            <a:extLst>
              <a:ext uri="{FF2B5EF4-FFF2-40B4-BE49-F238E27FC236}">
                <a16:creationId xmlns:a16="http://schemas.microsoft.com/office/drawing/2014/main" id="{1B17EAAB-71A9-427C-98CB-4253449270E9}"/>
              </a:ext>
            </a:extLst>
          </p:cNvPr>
          <p:cNvCxnSpPr>
            <a:cxnSpLocks/>
            <a:stCxn id="37" idx="1"/>
            <a:endCxn id="47" idx="3"/>
          </p:cNvCxnSpPr>
          <p:nvPr/>
        </p:nvCxnSpPr>
        <p:spPr>
          <a:xfrm flipH="1">
            <a:off x="12280297" y="6744143"/>
            <a:ext cx="1070919" cy="747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54">
            <a:extLst>
              <a:ext uri="{FF2B5EF4-FFF2-40B4-BE49-F238E27FC236}">
                <a16:creationId xmlns:a16="http://schemas.microsoft.com/office/drawing/2014/main" id="{9DD408C3-407D-41E6-93E5-191FEED5D89B}"/>
              </a:ext>
            </a:extLst>
          </p:cNvPr>
          <p:cNvCxnSpPr>
            <a:cxnSpLocks/>
          </p:cNvCxnSpPr>
          <p:nvPr/>
        </p:nvCxnSpPr>
        <p:spPr>
          <a:xfrm flipV="1">
            <a:off x="11179112" y="5257590"/>
            <a:ext cx="1" cy="11144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0">
            <a:extLst>
              <a:ext uri="{FF2B5EF4-FFF2-40B4-BE49-F238E27FC236}">
                <a16:creationId xmlns:a16="http://schemas.microsoft.com/office/drawing/2014/main" id="{EC73DDD0-84E8-4143-AE72-37E688F062BD}"/>
              </a:ext>
            </a:extLst>
          </p:cNvPr>
          <p:cNvCxnSpPr>
            <a:cxnSpLocks/>
          </p:cNvCxnSpPr>
          <p:nvPr/>
        </p:nvCxnSpPr>
        <p:spPr>
          <a:xfrm flipH="1">
            <a:off x="10683981" y="5237979"/>
            <a:ext cx="8251" cy="11144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vak 63">
            <a:extLst>
              <a:ext uri="{FF2B5EF4-FFF2-40B4-BE49-F238E27FC236}">
                <a16:creationId xmlns:a16="http://schemas.microsoft.com/office/drawing/2014/main" id="{82CF1E7D-A0D5-4638-AC2A-5BE3E4CFE306}"/>
              </a:ext>
            </a:extLst>
          </p:cNvPr>
          <p:cNvSpPr txBox="1"/>
          <p:nvPr/>
        </p:nvSpPr>
        <p:spPr>
          <a:xfrm>
            <a:off x="11331512" y="5742901"/>
            <a:ext cx="122542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Antwoorden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5" name="Tekstvak 64">
            <a:extLst>
              <a:ext uri="{FF2B5EF4-FFF2-40B4-BE49-F238E27FC236}">
                <a16:creationId xmlns:a16="http://schemas.microsoft.com/office/drawing/2014/main" id="{0B63332E-F24A-4656-B03C-97D339E9EB31}"/>
              </a:ext>
            </a:extLst>
          </p:cNvPr>
          <p:cNvSpPr txBox="1"/>
          <p:nvPr/>
        </p:nvSpPr>
        <p:spPr>
          <a:xfrm>
            <a:off x="12494402" y="4388527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Gestart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6" name="Tekstvak 65">
            <a:extLst>
              <a:ext uri="{FF2B5EF4-FFF2-40B4-BE49-F238E27FC236}">
                <a16:creationId xmlns:a16="http://schemas.microsoft.com/office/drawing/2014/main" id="{BFCFB14D-D248-405E-B548-365F5B464A95}"/>
              </a:ext>
            </a:extLst>
          </p:cNvPr>
          <p:cNvSpPr txBox="1"/>
          <p:nvPr/>
        </p:nvSpPr>
        <p:spPr>
          <a:xfrm>
            <a:off x="12447895" y="6805664"/>
            <a:ext cx="1225421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Ronde </a:t>
            </a: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afgewerkt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B5FE5EBE-5DA6-4DBF-9E3B-0F009F828720}"/>
              </a:ext>
            </a:extLst>
          </p:cNvPr>
          <p:cNvSpPr txBox="1"/>
          <p:nvPr/>
        </p:nvSpPr>
        <p:spPr>
          <a:xfrm>
            <a:off x="14678419" y="3789530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</p:txBody>
      </p:sp>
      <p:sp>
        <p:nvSpPr>
          <p:cNvPr id="68" name="Rechthoek: afgeronde hoeken 67">
            <a:extLst>
              <a:ext uri="{FF2B5EF4-FFF2-40B4-BE49-F238E27FC236}">
                <a16:creationId xmlns:a16="http://schemas.microsoft.com/office/drawing/2014/main" id="{D4431176-928F-48ED-8EF9-9B28F8EB9763}"/>
              </a:ext>
            </a:extLst>
          </p:cNvPr>
          <p:cNvSpPr/>
          <p:nvPr/>
        </p:nvSpPr>
        <p:spPr>
          <a:xfrm>
            <a:off x="13351216" y="79622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Prijsuitreiking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69" name="Rechte verbindingslijn met pijl 68">
            <a:extLst>
              <a:ext uri="{FF2B5EF4-FFF2-40B4-BE49-F238E27FC236}">
                <a16:creationId xmlns:a16="http://schemas.microsoft.com/office/drawing/2014/main" id="{B73D2ECF-D8E7-495C-8670-251A0E82254F}"/>
              </a:ext>
            </a:extLst>
          </p:cNvPr>
          <p:cNvCxnSpPr>
            <a:cxnSpLocks/>
            <a:stCxn id="68" idx="0"/>
            <a:endCxn id="37" idx="2"/>
          </p:cNvCxnSpPr>
          <p:nvPr/>
        </p:nvCxnSpPr>
        <p:spPr>
          <a:xfrm flipV="1">
            <a:off x="14611216" y="7104143"/>
            <a:ext cx="0" cy="85807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ingslijn: gebogen 69">
            <a:extLst>
              <a:ext uri="{FF2B5EF4-FFF2-40B4-BE49-F238E27FC236}">
                <a16:creationId xmlns:a16="http://schemas.microsoft.com/office/drawing/2014/main" id="{4F5B8303-4B8D-4268-8E7C-51199BC51FAC}"/>
              </a:ext>
            </a:extLst>
          </p:cNvPr>
          <p:cNvCxnSpPr>
            <a:cxnSpLocks/>
            <a:stCxn id="39" idx="3"/>
            <a:endCxn id="68" idx="3"/>
          </p:cNvCxnSpPr>
          <p:nvPr/>
        </p:nvCxnSpPr>
        <p:spPr>
          <a:xfrm>
            <a:off x="15871216" y="2493221"/>
            <a:ext cx="12700" cy="5829000"/>
          </a:xfrm>
          <a:prstGeom prst="bentConnector3">
            <a:avLst>
              <a:gd name="adj1" fmla="val 3258228"/>
            </a:avLst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kstvak 70">
            <a:extLst>
              <a:ext uri="{FF2B5EF4-FFF2-40B4-BE49-F238E27FC236}">
                <a16:creationId xmlns:a16="http://schemas.microsoft.com/office/drawing/2014/main" id="{EB2DA52E-ACA8-4362-8ABC-4F3C813592EB}"/>
              </a:ext>
            </a:extLst>
          </p:cNvPr>
          <p:cNvSpPr txBox="1"/>
          <p:nvPr/>
        </p:nvSpPr>
        <p:spPr>
          <a:xfrm>
            <a:off x="15372152" y="5432335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Rematch</a:t>
            </a:r>
          </a:p>
        </p:txBody>
      </p:sp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54B1EC87-9635-4958-B5E3-6CE965855D2A}"/>
              </a:ext>
            </a:extLst>
          </p:cNvPr>
          <p:cNvSpPr>
            <a:spLocks noChangeAspect="1"/>
          </p:cNvSpPr>
          <p:nvPr/>
        </p:nvSpPr>
        <p:spPr>
          <a:xfrm>
            <a:off x="9659878" y="4391089"/>
            <a:ext cx="2690573" cy="972663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FD6527A0-0D3D-4145-AB26-1303CFD46663}"/>
              </a:ext>
            </a:extLst>
          </p:cNvPr>
          <p:cNvSpPr txBox="1"/>
          <p:nvPr/>
        </p:nvSpPr>
        <p:spPr>
          <a:xfrm>
            <a:off x="13673316" y="5435667"/>
            <a:ext cx="1225421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Volgende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ronde</a:t>
            </a:r>
          </a:p>
        </p:txBody>
      </p:sp>
      <p:cxnSp>
        <p:nvCxnSpPr>
          <p:cNvPr id="30" name="Rechte verbindingslijn met pijl 29">
            <a:extLst>
              <a:ext uri="{FF2B5EF4-FFF2-40B4-BE49-F238E27FC236}">
                <a16:creationId xmlns:a16="http://schemas.microsoft.com/office/drawing/2014/main" id="{23CEEC63-E8A8-4764-8341-01BA5CF52983}"/>
              </a:ext>
            </a:extLst>
          </p:cNvPr>
          <p:cNvCxnSpPr>
            <a:cxnSpLocks/>
          </p:cNvCxnSpPr>
          <p:nvPr/>
        </p:nvCxnSpPr>
        <p:spPr>
          <a:xfrm>
            <a:off x="14611216" y="5237979"/>
            <a:ext cx="0" cy="114616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vak 30">
            <a:extLst>
              <a:ext uri="{FF2B5EF4-FFF2-40B4-BE49-F238E27FC236}">
                <a16:creationId xmlns:a16="http://schemas.microsoft.com/office/drawing/2014/main" id="{26A0A4ED-4DEA-47F1-91DB-3182C377DCA5}"/>
              </a:ext>
            </a:extLst>
          </p:cNvPr>
          <p:cNvSpPr txBox="1"/>
          <p:nvPr/>
        </p:nvSpPr>
        <p:spPr>
          <a:xfrm>
            <a:off x="14682846" y="7294937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Einde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082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434206" cy="863693"/>
          </a:xfrm>
        </p:spPr>
        <p:txBody>
          <a:bodyPr/>
          <a:lstStyle/>
          <a:p>
            <a:r>
              <a:rPr lang="nl-NL" sz="4800" dirty="0">
                <a:latin typeface="UGent Panno Text" panose="02000506040000040003" pitchFamily="2" charset="0"/>
              </a:rPr>
              <a:t>Wacht tot iedereen antwoordt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Antwoord ingediend Wachten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gast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Zolang wachten: wachtscherm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Alle antwoorden binnen of tijd verstreken - Naar volgende vraag of einde ronde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Verlaat als host/Slechts 1 team over – Quiz afgesloten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hthoek: afgeronde hoeken 33">
            <a:extLst>
              <a:ext uri="{FF2B5EF4-FFF2-40B4-BE49-F238E27FC236}">
                <a16:creationId xmlns:a16="http://schemas.microsoft.com/office/drawing/2014/main" id="{62FA4193-0303-4C2A-AC60-1CE725D48C72}"/>
              </a:ext>
            </a:extLst>
          </p:cNvPr>
          <p:cNvSpPr/>
          <p:nvPr/>
        </p:nvSpPr>
        <p:spPr>
          <a:xfrm>
            <a:off x="13351216" y="4517979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</a:t>
            </a:r>
            <a:r>
              <a:rPr lang="en-GB" sz="2000" dirty="0">
                <a:latin typeface="UGent Panno Text" panose="02000506040000040003" pitchFamily="2" charset="0"/>
              </a:rPr>
              <a:t> tot start</a:t>
            </a:r>
          </a:p>
        </p:txBody>
      </p:sp>
      <p:sp>
        <p:nvSpPr>
          <p:cNvPr id="37" name="Rechthoek: afgeronde hoeken 36">
            <a:extLst>
              <a:ext uri="{FF2B5EF4-FFF2-40B4-BE49-F238E27FC236}">
                <a16:creationId xmlns:a16="http://schemas.microsoft.com/office/drawing/2014/main" id="{96856F32-9BB4-4A87-9B74-5983C4748319}"/>
              </a:ext>
            </a:extLst>
          </p:cNvPr>
          <p:cNvSpPr/>
          <p:nvPr/>
        </p:nvSpPr>
        <p:spPr>
          <a:xfrm>
            <a:off x="13351216" y="6384143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Wachtscherm</a:t>
            </a:r>
            <a:r>
              <a:rPr lang="en-GB" sz="2000" dirty="0">
                <a:latin typeface="UGent Panno Text" panose="02000506040000040003" pitchFamily="2" charset="0"/>
              </a:rPr>
              <a:t> met </a:t>
            </a:r>
            <a:r>
              <a:rPr lang="en-GB" sz="2000" dirty="0" err="1">
                <a:latin typeface="UGent Panno Text" panose="02000506040000040003" pitchFamily="2" charset="0"/>
              </a:rPr>
              <a:t>tussentijds</a:t>
            </a:r>
            <a:r>
              <a:rPr lang="en-GB" sz="2000" dirty="0">
                <a:latin typeface="UGent Panno Text" panose="02000506040000040003" pitchFamily="2" charset="0"/>
              </a:rPr>
              <a:t> scoreboard</a:t>
            </a:r>
          </a:p>
        </p:txBody>
      </p:sp>
      <p:sp>
        <p:nvSpPr>
          <p:cNvPr id="38" name="Rechthoek: afgeronde hoeken 37">
            <a:extLst>
              <a:ext uri="{FF2B5EF4-FFF2-40B4-BE49-F238E27FC236}">
                <a16:creationId xmlns:a16="http://schemas.microsoft.com/office/drawing/2014/main" id="{1D786182-5062-42F9-ADE0-D5EE13F58FF9}"/>
              </a:ext>
            </a:extLst>
          </p:cNvPr>
          <p:cNvSpPr/>
          <p:nvPr/>
        </p:nvSpPr>
        <p:spPr>
          <a:xfrm>
            <a:off x="13351216" y="829616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20C9638B-282B-4565-B9CE-0FB89D005A18}"/>
              </a:ext>
            </a:extLst>
          </p:cNvPr>
          <p:cNvSpPr/>
          <p:nvPr/>
        </p:nvSpPr>
        <p:spPr>
          <a:xfrm>
            <a:off x="13351216" y="1397915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074C94F5-6E92-4F21-944A-33055F9183F3}"/>
              </a:ext>
            </a:extLst>
          </p:cNvPr>
          <p:cNvCxnSpPr>
            <a:cxnSpLocks/>
            <a:stCxn id="34" idx="0"/>
            <a:endCxn id="39" idx="2"/>
          </p:cNvCxnSpPr>
          <p:nvPr/>
        </p:nvCxnSpPr>
        <p:spPr>
          <a:xfrm flipV="1">
            <a:off x="14611216" y="3588527"/>
            <a:ext cx="0" cy="92945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hoek: afgeronde hoeken 35">
            <a:extLst>
              <a:ext uri="{FF2B5EF4-FFF2-40B4-BE49-F238E27FC236}">
                <a16:creationId xmlns:a16="http://schemas.microsoft.com/office/drawing/2014/main" id="{891BD9C3-EB56-4E8F-8F1C-6D122D1BCC08}"/>
              </a:ext>
            </a:extLst>
          </p:cNvPr>
          <p:cNvSpPr/>
          <p:nvPr/>
        </p:nvSpPr>
        <p:spPr>
          <a:xfrm>
            <a:off x="9760297" y="4517979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Huidige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vraag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47" name="Rechthoek: afgeronde hoeken 46">
            <a:extLst>
              <a:ext uri="{FF2B5EF4-FFF2-40B4-BE49-F238E27FC236}">
                <a16:creationId xmlns:a16="http://schemas.microsoft.com/office/drawing/2014/main" id="{C6503D2A-7783-49B5-A1E6-1DE1D775C6C2}"/>
              </a:ext>
            </a:extLst>
          </p:cNvPr>
          <p:cNvSpPr/>
          <p:nvPr/>
        </p:nvSpPr>
        <p:spPr>
          <a:xfrm>
            <a:off x="9760297" y="63916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</a:t>
            </a:r>
            <a:r>
              <a:rPr lang="en-GB" sz="2000" dirty="0">
                <a:latin typeface="UGent Panno Text" panose="02000506040000040003" pitchFamily="2" charset="0"/>
              </a:rPr>
              <a:t> tot </a:t>
            </a:r>
            <a:r>
              <a:rPr lang="en-GB" sz="2000" dirty="0" err="1">
                <a:latin typeface="UGent Panno Text" panose="02000506040000040003" pitchFamily="2" charset="0"/>
              </a:rPr>
              <a:t>iedereen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geantwoord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heeft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53" name="Rechte verbindingslijn met pijl 52">
            <a:extLst>
              <a:ext uri="{FF2B5EF4-FFF2-40B4-BE49-F238E27FC236}">
                <a16:creationId xmlns:a16="http://schemas.microsoft.com/office/drawing/2014/main" id="{7BC428E0-58B4-4BA0-8B3F-B6BF0F68739E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>
            <a:off x="12280297" y="4877979"/>
            <a:ext cx="1070919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>
            <a:extLst>
              <a:ext uri="{FF2B5EF4-FFF2-40B4-BE49-F238E27FC236}">
                <a16:creationId xmlns:a16="http://schemas.microsoft.com/office/drawing/2014/main" id="{1B17EAAB-71A9-427C-98CB-4253449270E9}"/>
              </a:ext>
            </a:extLst>
          </p:cNvPr>
          <p:cNvCxnSpPr>
            <a:cxnSpLocks/>
            <a:stCxn id="37" idx="1"/>
            <a:endCxn id="47" idx="3"/>
          </p:cNvCxnSpPr>
          <p:nvPr/>
        </p:nvCxnSpPr>
        <p:spPr>
          <a:xfrm flipH="1">
            <a:off x="12280297" y="6744143"/>
            <a:ext cx="1070919" cy="747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54">
            <a:extLst>
              <a:ext uri="{FF2B5EF4-FFF2-40B4-BE49-F238E27FC236}">
                <a16:creationId xmlns:a16="http://schemas.microsoft.com/office/drawing/2014/main" id="{9DD408C3-407D-41E6-93E5-191FEED5D89B}"/>
              </a:ext>
            </a:extLst>
          </p:cNvPr>
          <p:cNvCxnSpPr>
            <a:cxnSpLocks/>
          </p:cNvCxnSpPr>
          <p:nvPr/>
        </p:nvCxnSpPr>
        <p:spPr>
          <a:xfrm flipV="1">
            <a:off x="11179112" y="5257590"/>
            <a:ext cx="1" cy="11144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0">
            <a:extLst>
              <a:ext uri="{FF2B5EF4-FFF2-40B4-BE49-F238E27FC236}">
                <a16:creationId xmlns:a16="http://schemas.microsoft.com/office/drawing/2014/main" id="{EC73DDD0-84E8-4143-AE72-37E688F062BD}"/>
              </a:ext>
            </a:extLst>
          </p:cNvPr>
          <p:cNvCxnSpPr>
            <a:cxnSpLocks/>
          </p:cNvCxnSpPr>
          <p:nvPr/>
        </p:nvCxnSpPr>
        <p:spPr>
          <a:xfrm flipH="1">
            <a:off x="10683981" y="5237979"/>
            <a:ext cx="8251" cy="11144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vak 63">
            <a:extLst>
              <a:ext uri="{FF2B5EF4-FFF2-40B4-BE49-F238E27FC236}">
                <a16:creationId xmlns:a16="http://schemas.microsoft.com/office/drawing/2014/main" id="{82CF1E7D-A0D5-4638-AC2A-5BE3E4CFE306}"/>
              </a:ext>
            </a:extLst>
          </p:cNvPr>
          <p:cNvSpPr txBox="1"/>
          <p:nvPr/>
        </p:nvSpPr>
        <p:spPr>
          <a:xfrm>
            <a:off x="11331512" y="5742901"/>
            <a:ext cx="122542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Antwoorden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5" name="Tekstvak 64">
            <a:extLst>
              <a:ext uri="{FF2B5EF4-FFF2-40B4-BE49-F238E27FC236}">
                <a16:creationId xmlns:a16="http://schemas.microsoft.com/office/drawing/2014/main" id="{0B63332E-F24A-4656-B03C-97D339E9EB31}"/>
              </a:ext>
            </a:extLst>
          </p:cNvPr>
          <p:cNvSpPr txBox="1"/>
          <p:nvPr/>
        </p:nvSpPr>
        <p:spPr>
          <a:xfrm>
            <a:off x="12494402" y="4388527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Gestart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6" name="Tekstvak 65">
            <a:extLst>
              <a:ext uri="{FF2B5EF4-FFF2-40B4-BE49-F238E27FC236}">
                <a16:creationId xmlns:a16="http://schemas.microsoft.com/office/drawing/2014/main" id="{BFCFB14D-D248-405E-B548-365F5B464A95}"/>
              </a:ext>
            </a:extLst>
          </p:cNvPr>
          <p:cNvSpPr txBox="1"/>
          <p:nvPr/>
        </p:nvSpPr>
        <p:spPr>
          <a:xfrm>
            <a:off x="12447895" y="6805664"/>
            <a:ext cx="1225421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Ronde </a:t>
            </a: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afgewerkt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B5FE5EBE-5DA6-4DBF-9E3B-0F009F828720}"/>
              </a:ext>
            </a:extLst>
          </p:cNvPr>
          <p:cNvSpPr txBox="1"/>
          <p:nvPr/>
        </p:nvSpPr>
        <p:spPr>
          <a:xfrm>
            <a:off x="14678419" y="3789530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</p:txBody>
      </p:sp>
      <p:sp>
        <p:nvSpPr>
          <p:cNvPr id="68" name="Rechthoek: afgeronde hoeken 67">
            <a:extLst>
              <a:ext uri="{FF2B5EF4-FFF2-40B4-BE49-F238E27FC236}">
                <a16:creationId xmlns:a16="http://schemas.microsoft.com/office/drawing/2014/main" id="{D4431176-928F-48ED-8EF9-9B28F8EB9763}"/>
              </a:ext>
            </a:extLst>
          </p:cNvPr>
          <p:cNvSpPr/>
          <p:nvPr/>
        </p:nvSpPr>
        <p:spPr>
          <a:xfrm>
            <a:off x="13351216" y="79622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Prijsuitreiking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69" name="Rechte verbindingslijn met pijl 68">
            <a:extLst>
              <a:ext uri="{FF2B5EF4-FFF2-40B4-BE49-F238E27FC236}">
                <a16:creationId xmlns:a16="http://schemas.microsoft.com/office/drawing/2014/main" id="{B73D2ECF-D8E7-495C-8670-251A0E82254F}"/>
              </a:ext>
            </a:extLst>
          </p:cNvPr>
          <p:cNvCxnSpPr>
            <a:cxnSpLocks/>
            <a:stCxn id="68" idx="0"/>
            <a:endCxn id="37" idx="2"/>
          </p:cNvCxnSpPr>
          <p:nvPr/>
        </p:nvCxnSpPr>
        <p:spPr>
          <a:xfrm flipV="1">
            <a:off x="14611216" y="7104143"/>
            <a:ext cx="0" cy="85807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ingslijn: gebogen 69">
            <a:extLst>
              <a:ext uri="{FF2B5EF4-FFF2-40B4-BE49-F238E27FC236}">
                <a16:creationId xmlns:a16="http://schemas.microsoft.com/office/drawing/2014/main" id="{4F5B8303-4B8D-4268-8E7C-51199BC51FAC}"/>
              </a:ext>
            </a:extLst>
          </p:cNvPr>
          <p:cNvCxnSpPr>
            <a:cxnSpLocks/>
            <a:stCxn id="39" idx="3"/>
            <a:endCxn id="68" idx="3"/>
          </p:cNvCxnSpPr>
          <p:nvPr/>
        </p:nvCxnSpPr>
        <p:spPr>
          <a:xfrm>
            <a:off x="15871216" y="2493221"/>
            <a:ext cx="12700" cy="5829000"/>
          </a:xfrm>
          <a:prstGeom prst="bentConnector3">
            <a:avLst>
              <a:gd name="adj1" fmla="val 3258228"/>
            </a:avLst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kstvak 70">
            <a:extLst>
              <a:ext uri="{FF2B5EF4-FFF2-40B4-BE49-F238E27FC236}">
                <a16:creationId xmlns:a16="http://schemas.microsoft.com/office/drawing/2014/main" id="{EB2DA52E-ACA8-4362-8ABC-4F3C813592EB}"/>
              </a:ext>
            </a:extLst>
          </p:cNvPr>
          <p:cNvSpPr txBox="1"/>
          <p:nvPr/>
        </p:nvSpPr>
        <p:spPr>
          <a:xfrm>
            <a:off x="15372152" y="5432335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Rematch</a:t>
            </a:r>
          </a:p>
        </p:txBody>
      </p:sp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54B1EC87-9635-4958-B5E3-6CE965855D2A}"/>
              </a:ext>
            </a:extLst>
          </p:cNvPr>
          <p:cNvSpPr>
            <a:spLocks noChangeAspect="1"/>
          </p:cNvSpPr>
          <p:nvPr/>
        </p:nvSpPr>
        <p:spPr>
          <a:xfrm>
            <a:off x="9675011" y="6265289"/>
            <a:ext cx="2690573" cy="972663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E9932BFA-3DFC-4484-A3CC-85AC6822EE84}"/>
              </a:ext>
            </a:extLst>
          </p:cNvPr>
          <p:cNvSpPr txBox="1"/>
          <p:nvPr/>
        </p:nvSpPr>
        <p:spPr>
          <a:xfrm>
            <a:off x="13673316" y="5435667"/>
            <a:ext cx="1225421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Volgende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ronde</a:t>
            </a:r>
          </a:p>
        </p:txBody>
      </p: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0FF48023-4271-436B-B11A-A942C66267DC}"/>
              </a:ext>
            </a:extLst>
          </p:cNvPr>
          <p:cNvCxnSpPr>
            <a:cxnSpLocks/>
          </p:cNvCxnSpPr>
          <p:nvPr/>
        </p:nvCxnSpPr>
        <p:spPr>
          <a:xfrm>
            <a:off x="14611216" y="5237979"/>
            <a:ext cx="0" cy="114616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vak 29">
            <a:extLst>
              <a:ext uri="{FF2B5EF4-FFF2-40B4-BE49-F238E27FC236}">
                <a16:creationId xmlns:a16="http://schemas.microsoft.com/office/drawing/2014/main" id="{10132689-76E5-4CD5-86C1-C4B24E9DAE66}"/>
              </a:ext>
            </a:extLst>
          </p:cNvPr>
          <p:cNvSpPr txBox="1"/>
          <p:nvPr/>
        </p:nvSpPr>
        <p:spPr>
          <a:xfrm>
            <a:off x="14682846" y="7294937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Einde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99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Tussentijds scoreboard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Ronde beëindigd Wachten met tussentijds scorebord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gast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Zolang wachten: scorebord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Naar volgende ronde of einde 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Verlaat als host/Slechts 1 team over – Quiz afgesloten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hthoek: afgeronde hoeken 33">
            <a:extLst>
              <a:ext uri="{FF2B5EF4-FFF2-40B4-BE49-F238E27FC236}">
                <a16:creationId xmlns:a16="http://schemas.microsoft.com/office/drawing/2014/main" id="{62FA4193-0303-4C2A-AC60-1CE725D48C72}"/>
              </a:ext>
            </a:extLst>
          </p:cNvPr>
          <p:cNvSpPr/>
          <p:nvPr/>
        </p:nvSpPr>
        <p:spPr>
          <a:xfrm>
            <a:off x="13351216" y="4517979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</a:t>
            </a:r>
            <a:r>
              <a:rPr lang="en-GB" sz="2000" dirty="0">
                <a:latin typeface="UGent Panno Text" panose="02000506040000040003" pitchFamily="2" charset="0"/>
              </a:rPr>
              <a:t> tot start</a:t>
            </a:r>
          </a:p>
        </p:txBody>
      </p:sp>
      <p:sp>
        <p:nvSpPr>
          <p:cNvPr id="37" name="Rechthoek: afgeronde hoeken 36">
            <a:extLst>
              <a:ext uri="{FF2B5EF4-FFF2-40B4-BE49-F238E27FC236}">
                <a16:creationId xmlns:a16="http://schemas.microsoft.com/office/drawing/2014/main" id="{96856F32-9BB4-4A87-9B74-5983C4748319}"/>
              </a:ext>
            </a:extLst>
          </p:cNvPr>
          <p:cNvSpPr/>
          <p:nvPr/>
        </p:nvSpPr>
        <p:spPr>
          <a:xfrm>
            <a:off x="13351216" y="6384143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Wachtscherm</a:t>
            </a:r>
            <a:r>
              <a:rPr lang="en-GB" sz="2000" dirty="0">
                <a:latin typeface="UGent Panno Text" panose="02000506040000040003" pitchFamily="2" charset="0"/>
              </a:rPr>
              <a:t> met </a:t>
            </a:r>
            <a:r>
              <a:rPr lang="en-GB" sz="2000" dirty="0" err="1">
                <a:latin typeface="UGent Panno Text" panose="02000506040000040003" pitchFamily="2" charset="0"/>
              </a:rPr>
              <a:t>tussentijds</a:t>
            </a:r>
            <a:r>
              <a:rPr lang="en-GB" sz="2000" dirty="0">
                <a:latin typeface="UGent Panno Text" panose="02000506040000040003" pitchFamily="2" charset="0"/>
              </a:rPr>
              <a:t> scoreboard</a:t>
            </a:r>
          </a:p>
        </p:txBody>
      </p:sp>
      <p:sp>
        <p:nvSpPr>
          <p:cNvPr id="38" name="Rechthoek: afgeronde hoeken 37">
            <a:extLst>
              <a:ext uri="{FF2B5EF4-FFF2-40B4-BE49-F238E27FC236}">
                <a16:creationId xmlns:a16="http://schemas.microsoft.com/office/drawing/2014/main" id="{1D786182-5062-42F9-ADE0-D5EE13F58FF9}"/>
              </a:ext>
            </a:extLst>
          </p:cNvPr>
          <p:cNvSpPr/>
          <p:nvPr/>
        </p:nvSpPr>
        <p:spPr>
          <a:xfrm>
            <a:off x="13351216" y="829616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20C9638B-282B-4565-B9CE-0FB89D005A18}"/>
              </a:ext>
            </a:extLst>
          </p:cNvPr>
          <p:cNvSpPr/>
          <p:nvPr/>
        </p:nvSpPr>
        <p:spPr>
          <a:xfrm>
            <a:off x="13351216" y="1397915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074C94F5-6E92-4F21-944A-33055F9183F3}"/>
              </a:ext>
            </a:extLst>
          </p:cNvPr>
          <p:cNvCxnSpPr>
            <a:cxnSpLocks/>
            <a:stCxn id="34" idx="0"/>
            <a:endCxn id="39" idx="2"/>
          </p:cNvCxnSpPr>
          <p:nvPr/>
        </p:nvCxnSpPr>
        <p:spPr>
          <a:xfrm flipV="1">
            <a:off x="14611216" y="3588527"/>
            <a:ext cx="0" cy="92945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kstvak 47">
            <a:extLst>
              <a:ext uri="{FF2B5EF4-FFF2-40B4-BE49-F238E27FC236}">
                <a16:creationId xmlns:a16="http://schemas.microsoft.com/office/drawing/2014/main" id="{B5ACE356-8487-4D6C-A8AD-93FF41351205}"/>
              </a:ext>
            </a:extLst>
          </p:cNvPr>
          <p:cNvSpPr txBox="1"/>
          <p:nvPr/>
        </p:nvSpPr>
        <p:spPr>
          <a:xfrm>
            <a:off x="13673316" y="5435667"/>
            <a:ext cx="1225421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Volgende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ronde</a:t>
            </a:r>
          </a:p>
        </p:txBody>
      </p:sp>
      <p:sp>
        <p:nvSpPr>
          <p:cNvPr id="36" name="Rechthoek: afgeronde hoeken 35">
            <a:extLst>
              <a:ext uri="{FF2B5EF4-FFF2-40B4-BE49-F238E27FC236}">
                <a16:creationId xmlns:a16="http://schemas.microsoft.com/office/drawing/2014/main" id="{891BD9C3-EB56-4E8F-8F1C-6D122D1BCC08}"/>
              </a:ext>
            </a:extLst>
          </p:cNvPr>
          <p:cNvSpPr/>
          <p:nvPr/>
        </p:nvSpPr>
        <p:spPr>
          <a:xfrm>
            <a:off x="9760297" y="4517979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Huidige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vraag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47" name="Rechthoek: afgeronde hoeken 46">
            <a:extLst>
              <a:ext uri="{FF2B5EF4-FFF2-40B4-BE49-F238E27FC236}">
                <a16:creationId xmlns:a16="http://schemas.microsoft.com/office/drawing/2014/main" id="{C6503D2A-7783-49B5-A1E6-1DE1D775C6C2}"/>
              </a:ext>
            </a:extLst>
          </p:cNvPr>
          <p:cNvSpPr/>
          <p:nvPr/>
        </p:nvSpPr>
        <p:spPr>
          <a:xfrm>
            <a:off x="9760297" y="63916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</a:t>
            </a:r>
            <a:r>
              <a:rPr lang="en-GB" sz="2000" dirty="0">
                <a:latin typeface="UGent Panno Text" panose="02000506040000040003" pitchFamily="2" charset="0"/>
              </a:rPr>
              <a:t> tot </a:t>
            </a:r>
            <a:r>
              <a:rPr lang="en-GB" sz="2000" dirty="0" err="1">
                <a:latin typeface="UGent Panno Text" panose="02000506040000040003" pitchFamily="2" charset="0"/>
              </a:rPr>
              <a:t>iedereen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geantwoord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heeft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53" name="Rechte verbindingslijn met pijl 52">
            <a:extLst>
              <a:ext uri="{FF2B5EF4-FFF2-40B4-BE49-F238E27FC236}">
                <a16:creationId xmlns:a16="http://schemas.microsoft.com/office/drawing/2014/main" id="{7BC428E0-58B4-4BA0-8B3F-B6BF0F68739E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>
            <a:off x="12280297" y="4877979"/>
            <a:ext cx="1070919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>
            <a:extLst>
              <a:ext uri="{FF2B5EF4-FFF2-40B4-BE49-F238E27FC236}">
                <a16:creationId xmlns:a16="http://schemas.microsoft.com/office/drawing/2014/main" id="{1B17EAAB-71A9-427C-98CB-4253449270E9}"/>
              </a:ext>
            </a:extLst>
          </p:cNvPr>
          <p:cNvCxnSpPr>
            <a:cxnSpLocks/>
            <a:stCxn id="37" idx="1"/>
            <a:endCxn id="47" idx="3"/>
          </p:cNvCxnSpPr>
          <p:nvPr/>
        </p:nvCxnSpPr>
        <p:spPr>
          <a:xfrm flipH="1">
            <a:off x="12280297" y="6744143"/>
            <a:ext cx="1070919" cy="747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54">
            <a:extLst>
              <a:ext uri="{FF2B5EF4-FFF2-40B4-BE49-F238E27FC236}">
                <a16:creationId xmlns:a16="http://schemas.microsoft.com/office/drawing/2014/main" id="{9DD408C3-407D-41E6-93E5-191FEED5D89B}"/>
              </a:ext>
            </a:extLst>
          </p:cNvPr>
          <p:cNvCxnSpPr>
            <a:cxnSpLocks/>
          </p:cNvCxnSpPr>
          <p:nvPr/>
        </p:nvCxnSpPr>
        <p:spPr>
          <a:xfrm flipV="1">
            <a:off x="11179112" y="5257590"/>
            <a:ext cx="1" cy="11144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0">
            <a:extLst>
              <a:ext uri="{FF2B5EF4-FFF2-40B4-BE49-F238E27FC236}">
                <a16:creationId xmlns:a16="http://schemas.microsoft.com/office/drawing/2014/main" id="{EC73DDD0-84E8-4143-AE72-37E688F062BD}"/>
              </a:ext>
            </a:extLst>
          </p:cNvPr>
          <p:cNvCxnSpPr>
            <a:cxnSpLocks/>
          </p:cNvCxnSpPr>
          <p:nvPr/>
        </p:nvCxnSpPr>
        <p:spPr>
          <a:xfrm flipH="1">
            <a:off x="10683981" y="5237979"/>
            <a:ext cx="8251" cy="11144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>
            <a:extLst>
              <a:ext uri="{FF2B5EF4-FFF2-40B4-BE49-F238E27FC236}">
                <a16:creationId xmlns:a16="http://schemas.microsoft.com/office/drawing/2014/main" id="{3122901C-D080-4BD9-B8E2-57121F7B1915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>
            <a:off x="14611216" y="5237979"/>
            <a:ext cx="0" cy="114616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vak 63">
            <a:extLst>
              <a:ext uri="{FF2B5EF4-FFF2-40B4-BE49-F238E27FC236}">
                <a16:creationId xmlns:a16="http://schemas.microsoft.com/office/drawing/2014/main" id="{82CF1E7D-A0D5-4638-AC2A-5BE3E4CFE306}"/>
              </a:ext>
            </a:extLst>
          </p:cNvPr>
          <p:cNvSpPr txBox="1"/>
          <p:nvPr/>
        </p:nvSpPr>
        <p:spPr>
          <a:xfrm>
            <a:off x="11331512" y="5742901"/>
            <a:ext cx="122542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Antwoorden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5" name="Tekstvak 64">
            <a:extLst>
              <a:ext uri="{FF2B5EF4-FFF2-40B4-BE49-F238E27FC236}">
                <a16:creationId xmlns:a16="http://schemas.microsoft.com/office/drawing/2014/main" id="{0B63332E-F24A-4656-B03C-97D339E9EB31}"/>
              </a:ext>
            </a:extLst>
          </p:cNvPr>
          <p:cNvSpPr txBox="1"/>
          <p:nvPr/>
        </p:nvSpPr>
        <p:spPr>
          <a:xfrm>
            <a:off x="12494402" y="4388527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Gestart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6" name="Tekstvak 65">
            <a:extLst>
              <a:ext uri="{FF2B5EF4-FFF2-40B4-BE49-F238E27FC236}">
                <a16:creationId xmlns:a16="http://schemas.microsoft.com/office/drawing/2014/main" id="{BFCFB14D-D248-405E-B548-365F5B464A95}"/>
              </a:ext>
            </a:extLst>
          </p:cNvPr>
          <p:cNvSpPr txBox="1"/>
          <p:nvPr/>
        </p:nvSpPr>
        <p:spPr>
          <a:xfrm>
            <a:off x="12447895" y="6805664"/>
            <a:ext cx="1225421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Ronde </a:t>
            </a: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afgewerkt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B5FE5EBE-5DA6-4DBF-9E3B-0F009F828720}"/>
              </a:ext>
            </a:extLst>
          </p:cNvPr>
          <p:cNvSpPr txBox="1"/>
          <p:nvPr/>
        </p:nvSpPr>
        <p:spPr>
          <a:xfrm>
            <a:off x="14678419" y="3789530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</p:txBody>
      </p:sp>
      <p:sp>
        <p:nvSpPr>
          <p:cNvPr id="68" name="Rechthoek: afgeronde hoeken 67">
            <a:extLst>
              <a:ext uri="{FF2B5EF4-FFF2-40B4-BE49-F238E27FC236}">
                <a16:creationId xmlns:a16="http://schemas.microsoft.com/office/drawing/2014/main" id="{D4431176-928F-48ED-8EF9-9B28F8EB9763}"/>
              </a:ext>
            </a:extLst>
          </p:cNvPr>
          <p:cNvSpPr/>
          <p:nvPr/>
        </p:nvSpPr>
        <p:spPr>
          <a:xfrm>
            <a:off x="13351216" y="79622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Prijsuitreiking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69" name="Rechte verbindingslijn met pijl 68">
            <a:extLst>
              <a:ext uri="{FF2B5EF4-FFF2-40B4-BE49-F238E27FC236}">
                <a16:creationId xmlns:a16="http://schemas.microsoft.com/office/drawing/2014/main" id="{B73D2ECF-D8E7-495C-8670-251A0E82254F}"/>
              </a:ext>
            </a:extLst>
          </p:cNvPr>
          <p:cNvCxnSpPr>
            <a:cxnSpLocks/>
            <a:stCxn id="68" idx="0"/>
            <a:endCxn id="37" idx="2"/>
          </p:cNvCxnSpPr>
          <p:nvPr/>
        </p:nvCxnSpPr>
        <p:spPr>
          <a:xfrm flipV="1">
            <a:off x="14611216" y="7104143"/>
            <a:ext cx="0" cy="85807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ingslijn: gebogen 69">
            <a:extLst>
              <a:ext uri="{FF2B5EF4-FFF2-40B4-BE49-F238E27FC236}">
                <a16:creationId xmlns:a16="http://schemas.microsoft.com/office/drawing/2014/main" id="{4F5B8303-4B8D-4268-8E7C-51199BC51FAC}"/>
              </a:ext>
            </a:extLst>
          </p:cNvPr>
          <p:cNvCxnSpPr>
            <a:cxnSpLocks/>
            <a:stCxn id="39" idx="3"/>
            <a:endCxn id="68" idx="3"/>
          </p:cNvCxnSpPr>
          <p:nvPr/>
        </p:nvCxnSpPr>
        <p:spPr>
          <a:xfrm>
            <a:off x="15871216" y="2493221"/>
            <a:ext cx="12700" cy="5829000"/>
          </a:xfrm>
          <a:prstGeom prst="bentConnector3">
            <a:avLst>
              <a:gd name="adj1" fmla="val 3258228"/>
            </a:avLst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kstvak 70">
            <a:extLst>
              <a:ext uri="{FF2B5EF4-FFF2-40B4-BE49-F238E27FC236}">
                <a16:creationId xmlns:a16="http://schemas.microsoft.com/office/drawing/2014/main" id="{EB2DA52E-ACA8-4362-8ABC-4F3C813592EB}"/>
              </a:ext>
            </a:extLst>
          </p:cNvPr>
          <p:cNvSpPr txBox="1"/>
          <p:nvPr/>
        </p:nvSpPr>
        <p:spPr>
          <a:xfrm>
            <a:off x="15372152" y="5432335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Rematch</a:t>
            </a:r>
          </a:p>
        </p:txBody>
      </p:sp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54B1EC87-9635-4958-B5E3-6CE965855D2A}"/>
              </a:ext>
            </a:extLst>
          </p:cNvPr>
          <p:cNvSpPr>
            <a:spLocks noChangeAspect="1"/>
          </p:cNvSpPr>
          <p:nvPr/>
        </p:nvSpPr>
        <p:spPr>
          <a:xfrm>
            <a:off x="13277054" y="6256493"/>
            <a:ext cx="2690573" cy="972663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38452BB8-EA76-48BF-85C2-565933C44F42}"/>
              </a:ext>
            </a:extLst>
          </p:cNvPr>
          <p:cNvSpPr txBox="1"/>
          <p:nvPr/>
        </p:nvSpPr>
        <p:spPr>
          <a:xfrm>
            <a:off x="14682846" y="7294937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Einde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348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Prijsuitreiking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Quiz beëindigd Prijsuitreiking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gast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Zolang prijsuitreiking: blijft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Prijzen uitgereikt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Verlaat als host/Slechts 1 team over – Quiz afgesloten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hthoek: afgeronde hoeken 33">
            <a:extLst>
              <a:ext uri="{FF2B5EF4-FFF2-40B4-BE49-F238E27FC236}">
                <a16:creationId xmlns:a16="http://schemas.microsoft.com/office/drawing/2014/main" id="{62FA4193-0303-4C2A-AC60-1CE725D48C72}"/>
              </a:ext>
            </a:extLst>
          </p:cNvPr>
          <p:cNvSpPr/>
          <p:nvPr/>
        </p:nvSpPr>
        <p:spPr>
          <a:xfrm>
            <a:off x="13351216" y="4517979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</a:t>
            </a:r>
            <a:r>
              <a:rPr lang="en-GB" sz="2000" dirty="0">
                <a:latin typeface="UGent Panno Text" panose="02000506040000040003" pitchFamily="2" charset="0"/>
              </a:rPr>
              <a:t> tot start</a:t>
            </a:r>
          </a:p>
        </p:txBody>
      </p:sp>
      <p:sp>
        <p:nvSpPr>
          <p:cNvPr id="37" name="Rechthoek: afgeronde hoeken 36">
            <a:extLst>
              <a:ext uri="{FF2B5EF4-FFF2-40B4-BE49-F238E27FC236}">
                <a16:creationId xmlns:a16="http://schemas.microsoft.com/office/drawing/2014/main" id="{96856F32-9BB4-4A87-9B74-5983C4748319}"/>
              </a:ext>
            </a:extLst>
          </p:cNvPr>
          <p:cNvSpPr/>
          <p:nvPr/>
        </p:nvSpPr>
        <p:spPr>
          <a:xfrm>
            <a:off x="13351216" y="6384143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Wachtscherm</a:t>
            </a:r>
            <a:r>
              <a:rPr lang="en-GB" sz="2000" dirty="0">
                <a:latin typeface="UGent Panno Text" panose="02000506040000040003" pitchFamily="2" charset="0"/>
              </a:rPr>
              <a:t> met </a:t>
            </a:r>
            <a:r>
              <a:rPr lang="en-GB" sz="2000" dirty="0" err="1">
                <a:latin typeface="UGent Panno Text" panose="02000506040000040003" pitchFamily="2" charset="0"/>
              </a:rPr>
              <a:t>tussentijds</a:t>
            </a:r>
            <a:r>
              <a:rPr lang="en-GB" sz="2000" dirty="0">
                <a:latin typeface="UGent Panno Text" panose="02000506040000040003" pitchFamily="2" charset="0"/>
              </a:rPr>
              <a:t> scoreboard</a:t>
            </a:r>
          </a:p>
        </p:txBody>
      </p:sp>
      <p:sp>
        <p:nvSpPr>
          <p:cNvPr id="38" name="Rechthoek: afgeronde hoeken 37">
            <a:extLst>
              <a:ext uri="{FF2B5EF4-FFF2-40B4-BE49-F238E27FC236}">
                <a16:creationId xmlns:a16="http://schemas.microsoft.com/office/drawing/2014/main" id="{1D786182-5062-42F9-ADE0-D5EE13F58FF9}"/>
              </a:ext>
            </a:extLst>
          </p:cNvPr>
          <p:cNvSpPr/>
          <p:nvPr/>
        </p:nvSpPr>
        <p:spPr>
          <a:xfrm>
            <a:off x="13351216" y="829616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20C9638B-282B-4565-B9CE-0FB89D005A18}"/>
              </a:ext>
            </a:extLst>
          </p:cNvPr>
          <p:cNvSpPr/>
          <p:nvPr/>
        </p:nvSpPr>
        <p:spPr>
          <a:xfrm>
            <a:off x="13351216" y="1397915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074C94F5-6E92-4F21-944A-33055F9183F3}"/>
              </a:ext>
            </a:extLst>
          </p:cNvPr>
          <p:cNvCxnSpPr>
            <a:cxnSpLocks/>
            <a:stCxn id="34" idx="0"/>
            <a:endCxn id="39" idx="2"/>
          </p:cNvCxnSpPr>
          <p:nvPr/>
        </p:nvCxnSpPr>
        <p:spPr>
          <a:xfrm flipV="1">
            <a:off x="14611216" y="3588527"/>
            <a:ext cx="0" cy="92945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kstvak 47">
            <a:extLst>
              <a:ext uri="{FF2B5EF4-FFF2-40B4-BE49-F238E27FC236}">
                <a16:creationId xmlns:a16="http://schemas.microsoft.com/office/drawing/2014/main" id="{B5ACE356-8487-4D6C-A8AD-93FF41351205}"/>
              </a:ext>
            </a:extLst>
          </p:cNvPr>
          <p:cNvSpPr txBox="1"/>
          <p:nvPr/>
        </p:nvSpPr>
        <p:spPr>
          <a:xfrm>
            <a:off x="13673316" y="5435667"/>
            <a:ext cx="1225421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Volgende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ronde</a:t>
            </a:r>
          </a:p>
        </p:txBody>
      </p:sp>
      <p:sp>
        <p:nvSpPr>
          <p:cNvPr id="36" name="Rechthoek: afgeronde hoeken 35">
            <a:extLst>
              <a:ext uri="{FF2B5EF4-FFF2-40B4-BE49-F238E27FC236}">
                <a16:creationId xmlns:a16="http://schemas.microsoft.com/office/drawing/2014/main" id="{891BD9C3-EB56-4E8F-8F1C-6D122D1BCC08}"/>
              </a:ext>
            </a:extLst>
          </p:cNvPr>
          <p:cNvSpPr/>
          <p:nvPr/>
        </p:nvSpPr>
        <p:spPr>
          <a:xfrm>
            <a:off x="9760297" y="4517979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Huidige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vraag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47" name="Rechthoek: afgeronde hoeken 46">
            <a:extLst>
              <a:ext uri="{FF2B5EF4-FFF2-40B4-BE49-F238E27FC236}">
                <a16:creationId xmlns:a16="http://schemas.microsoft.com/office/drawing/2014/main" id="{C6503D2A-7783-49B5-A1E6-1DE1D775C6C2}"/>
              </a:ext>
            </a:extLst>
          </p:cNvPr>
          <p:cNvSpPr/>
          <p:nvPr/>
        </p:nvSpPr>
        <p:spPr>
          <a:xfrm>
            <a:off x="9760297" y="63916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</a:t>
            </a:r>
            <a:r>
              <a:rPr lang="en-GB" sz="2000" dirty="0">
                <a:latin typeface="UGent Panno Text" panose="02000506040000040003" pitchFamily="2" charset="0"/>
              </a:rPr>
              <a:t> tot </a:t>
            </a:r>
            <a:r>
              <a:rPr lang="en-GB" sz="2000" dirty="0" err="1">
                <a:latin typeface="UGent Panno Text" panose="02000506040000040003" pitchFamily="2" charset="0"/>
              </a:rPr>
              <a:t>iedereen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geantwoord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heeft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53" name="Rechte verbindingslijn met pijl 52">
            <a:extLst>
              <a:ext uri="{FF2B5EF4-FFF2-40B4-BE49-F238E27FC236}">
                <a16:creationId xmlns:a16="http://schemas.microsoft.com/office/drawing/2014/main" id="{7BC428E0-58B4-4BA0-8B3F-B6BF0F68739E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>
            <a:off x="12280297" y="4877979"/>
            <a:ext cx="1070919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>
            <a:extLst>
              <a:ext uri="{FF2B5EF4-FFF2-40B4-BE49-F238E27FC236}">
                <a16:creationId xmlns:a16="http://schemas.microsoft.com/office/drawing/2014/main" id="{1B17EAAB-71A9-427C-98CB-4253449270E9}"/>
              </a:ext>
            </a:extLst>
          </p:cNvPr>
          <p:cNvCxnSpPr>
            <a:cxnSpLocks/>
            <a:stCxn id="37" idx="1"/>
            <a:endCxn id="47" idx="3"/>
          </p:cNvCxnSpPr>
          <p:nvPr/>
        </p:nvCxnSpPr>
        <p:spPr>
          <a:xfrm flipH="1">
            <a:off x="12280297" y="6744143"/>
            <a:ext cx="1070919" cy="747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54">
            <a:extLst>
              <a:ext uri="{FF2B5EF4-FFF2-40B4-BE49-F238E27FC236}">
                <a16:creationId xmlns:a16="http://schemas.microsoft.com/office/drawing/2014/main" id="{9DD408C3-407D-41E6-93E5-191FEED5D89B}"/>
              </a:ext>
            </a:extLst>
          </p:cNvPr>
          <p:cNvCxnSpPr>
            <a:cxnSpLocks/>
          </p:cNvCxnSpPr>
          <p:nvPr/>
        </p:nvCxnSpPr>
        <p:spPr>
          <a:xfrm flipV="1">
            <a:off x="11179112" y="5257590"/>
            <a:ext cx="1" cy="11144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0">
            <a:extLst>
              <a:ext uri="{FF2B5EF4-FFF2-40B4-BE49-F238E27FC236}">
                <a16:creationId xmlns:a16="http://schemas.microsoft.com/office/drawing/2014/main" id="{EC73DDD0-84E8-4143-AE72-37E688F062BD}"/>
              </a:ext>
            </a:extLst>
          </p:cNvPr>
          <p:cNvCxnSpPr>
            <a:cxnSpLocks/>
          </p:cNvCxnSpPr>
          <p:nvPr/>
        </p:nvCxnSpPr>
        <p:spPr>
          <a:xfrm flipH="1">
            <a:off x="10683981" y="5237979"/>
            <a:ext cx="8251" cy="11144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>
            <a:extLst>
              <a:ext uri="{FF2B5EF4-FFF2-40B4-BE49-F238E27FC236}">
                <a16:creationId xmlns:a16="http://schemas.microsoft.com/office/drawing/2014/main" id="{3122901C-D080-4BD9-B8E2-57121F7B1915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>
            <a:off x="14611216" y="5237979"/>
            <a:ext cx="0" cy="114616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vak 63">
            <a:extLst>
              <a:ext uri="{FF2B5EF4-FFF2-40B4-BE49-F238E27FC236}">
                <a16:creationId xmlns:a16="http://schemas.microsoft.com/office/drawing/2014/main" id="{82CF1E7D-A0D5-4638-AC2A-5BE3E4CFE306}"/>
              </a:ext>
            </a:extLst>
          </p:cNvPr>
          <p:cNvSpPr txBox="1"/>
          <p:nvPr/>
        </p:nvSpPr>
        <p:spPr>
          <a:xfrm>
            <a:off x="11331512" y="5742901"/>
            <a:ext cx="122542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Antwoorden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5" name="Tekstvak 64">
            <a:extLst>
              <a:ext uri="{FF2B5EF4-FFF2-40B4-BE49-F238E27FC236}">
                <a16:creationId xmlns:a16="http://schemas.microsoft.com/office/drawing/2014/main" id="{0B63332E-F24A-4656-B03C-97D339E9EB31}"/>
              </a:ext>
            </a:extLst>
          </p:cNvPr>
          <p:cNvSpPr txBox="1"/>
          <p:nvPr/>
        </p:nvSpPr>
        <p:spPr>
          <a:xfrm>
            <a:off x="12494402" y="4388527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Gestart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6" name="Tekstvak 65">
            <a:extLst>
              <a:ext uri="{FF2B5EF4-FFF2-40B4-BE49-F238E27FC236}">
                <a16:creationId xmlns:a16="http://schemas.microsoft.com/office/drawing/2014/main" id="{BFCFB14D-D248-405E-B548-365F5B464A95}"/>
              </a:ext>
            </a:extLst>
          </p:cNvPr>
          <p:cNvSpPr txBox="1"/>
          <p:nvPr/>
        </p:nvSpPr>
        <p:spPr>
          <a:xfrm>
            <a:off x="12447895" y="6805664"/>
            <a:ext cx="1225421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Ronde </a:t>
            </a: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afgewerkt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B5FE5EBE-5DA6-4DBF-9E3B-0F009F828720}"/>
              </a:ext>
            </a:extLst>
          </p:cNvPr>
          <p:cNvSpPr txBox="1"/>
          <p:nvPr/>
        </p:nvSpPr>
        <p:spPr>
          <a:xfrm>
            <a:off x="14678419" y="3789530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</p:txBody>
      </p:sp>
      <p:sp>
        <p:nvSpPr>
          <p:cNvPr id="68" name="Rechthoek: afgeronde hoeken 67">
            <a:extLst>
              <a:ext uri="{FF2B5EF4-FFF2-40B4-BE49-F238E27FC236}">
                <a16:creationId xmlns:a16="http://schemas.microsoft.com/office/drawing/2014/main" id="{D4431176-928F-48ED-8EF9-9B28F8EB9763}"/>
              </a:ext>
            </a:extLst>
          </p:cNvPr>
          <p:cNvSpPr/>
          <p:nvPr/>
        </p:nvSpPr>
        <p:spPr>
          <a:xfrm>
            <a:off x="13351216" y="79622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Prijsuitreiking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69" name="Rechte verbindingslijn met pijl 68">
            <a:extLst>
              <a:ext uri="{FF2B5EF4-FFF2-40B4-BE49-F238E27FC236}">
                <a16:creationId xmlns:a16="http://schemas.microsoft.com/office/drawing/2014/main" id="{B73D2ECF-D8E7-495C-8670-251A0E82254F}"/>
              </a:ext>
            </a:extLst>
          </p:cNvPr>
          <p:cNvCxnSpPr>
            <a:cxnSpLocks/>
            <a:stCxn id="68" idx="0"/>
            <a:endCxn id="37" idx="2"/>
          </p:cNvCxnSpPr>
          <p:nvPr/>
        </p:nvCxnSpPr>
        <p:spPr>
          <a:xfrm flipV="1">
            <a:off x="14611216" y="7104143"/>
            <a:ext cx="0" cy="85807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ingslijn: gebogen 69">
            <a:extLst>
              <a:ext uri="{FF2B5EF4-FFF2-40B4-BE49-F238E27FC236}">
                <a16:creationId xmlns:a16="http://schemas.microsoft.com/office/drawing/2014/main" id="{4F5B8303-4B8D-4268-8E7C-51199BC51FAC}"/>
              </a:ext>
            </a:extLst>
          </p:cNvPr>
          <p:cNvCxnSpPr>
            <a:cxnSpLocks/>
            <a:stCxn id="39" idx="3"/>
            <a:endCxn id="68" idx="3"/>
          </p:cNvCxnSpPr>
          <p:nvPr/>
        </p:nvCxnSpPr>
        <p:spPr>
          <a:xfrm>
            <a:off x="15871216" y="2493221"/>
            <a:ext cx="12700" cy="5829000"/>
          </a:xfrm>
          <a:prstGeom prst="bentConnector3">
            <a:avLst>
              <a:gd name="adj1" fmla="val 3258228"/>
            </a:avLst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kstvak 70">
            <a:extLst>
              <a:ext uri="{FF2B5EF4-FFF2-40B4-BE49-F238E27FC236}">
                <a16:creationId xmlns:a16="http://schemas.microsoft.com/office/drawing/2014/main" id="{EB2DA52E-ACA8-4362-8ABC-4F3C813592EB}"/>
              </a:ext>
            </a:extLst>
          </p:cNvPr>
          <p:cNvSpPr txBox="1"/>
          <p:nvPr/>
        </p:nvSpPr>
        <p:spPr>
          <a:xfrm>
            <a:off x="15372152" y="5432335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Rematch</a:t>
            </a:r>
          </a:p>
        </p:txBody>
      </p:sp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54B1EC87-9635-4958-B5E3-6CE965855D2A}"/>
              </a:ext>
            </a:extLst>
          </p:cNvPr>
          <p:cNvSpPr>
            <a:spLocks noChangeAspect="1"/>
          </p:cNvSpPr>
          <p:nvPr/>
        </p:nvSpPr>
        <p:spPr>
          <a:xfrm>
            <a:off x="13271139" y="7835889"/>
            <a:ext cx="2690573" cy="972663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38452BB8-EA76-48BF-85C2-565933C44F42}"/>
              </a:ext>
            </a:extLst>
          </p:cNvPr>
          <p:cNvSpPr txBox="1"/>
          <p:nvPr/>
        </p:nvSpPr>
        <p:spPr>
          <a:xfrm>
            <a:off x="14682846" y="7294937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Einde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727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Prijsuitreiking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Prijsuitreiking beëindigd </a:t>
            </a:r>
            <a:r>
              <a:rPr lang="nl-NL" sz="4000" dirty="0" err="1">
                <a:latin typeface="UGent Panno Text" panose="02000506040000040003" pitchFamily="2" charset="0"/>
                <a:sym typeface="Wingdings" panose="05000000000000000000" pitchFamily="2" charset="2"/>
              </a:rPr>
              <a:t>Rematch</a:t>
            </a:r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 of </a:t>
            </a:r>
            <a:r>
              <a:rPr lang="nl-NL" sz="4000" dirty="0" err="1">
                <a:latin typeface="UGent Panno Text" panose="02000506040000040003" pitchFamily="2" charset="0"/>
                <a:sym typeface="Wingdings" panose="05000000000000000000" pitchFamily="2" charset="2"/>
              </a:rPr>
              <a:t>quit</a:t>
            </a:r>
            <a:endParaRPr lang="nl-NL" sz="4000" dirty="0">
              <a:latin typeface="UGent Panno Text" panose="02000506040000040003" pitchFamily="2" charset="0"/>
              <a:sym typeface="Wingdings" panose="05000000000000000000" pitchFamily="2" charset="2"/>
            </a:endParaRP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gast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Keuze gemaakt – Quiz room of exit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Verlaat als host/Slechts 1 team over – Quiz afgesloten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hthoek: afgeronde hoeken 33">
            <a:extLst>
              <a:ext uri="{FF2B5EF4-FFF2-40B4-BE49-F238E27FC236}">
                <a16:creationId xmlns:a16="http://schemas.microsoft.com/office/drawing/2014/main" id="{62FA4193-0303-4C2A-AC60-1CE725D48C72}"/>
              </a:ext>
            </a:extLst>
          </p:cNvPr>
          <p:cNvSpPr/>
          <p:nvPr/>
        </p:nvSpPr>
        <p:spPr>
          <a:xfrm>
            <a:off x="13351216" y="4517979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</a:t>
            </a:r>
            <a:r>
              <a:rPr lang="en-GB" sz="2000" dirty="0">
                <a:latin typeface="UGent Panno Text" panose="02000506040000040003" pitchFamily="2" charset="0"/>
              </a:rPr>
              <a:t> tot start</a:t>
            </a:r>
          </a:p>
        </p:txBody>
      </p:sp>
      <p:sp>
        <p:nvSpPr>
          <p:cNvPr id="37" name="Rechthoek: afgeronde hoeken 36">
            <a:extLst>
              <a:ext uri="{FF2B5EF4-FFF2-40B4-BE49-F238E27FC236}">
                <a16:creationId xmlns:a16="http://schemas.microsoft.com/office/drawing/2014/main" id="{96856F32-9BB4-4A87-9B74-5983C4748319}"/>
              </a:ext>
            </a:extLst>
          </p:cNvPr>
          <p:cNvSpPr/>
          <p:nvPr/>
        </p:nvSpPr>
        <p:spPr>
          <a:xfrm>
            <a:off x="13351216" y="6384143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Wachtscherm</a:t>
            </a:r>
            <a:r>
              <a:rPr lang="en-GB" sz="2000" dirty="0">
                <a:latin typeface="UGent Panno Text" panose="02000506040000040003" pitchFamily="2" charset="0"/>
              </a:rPr>
              <a:t> met </a:t>
            </a:r>
            <a:r>
              <a:rPr lang="en-GB" sz="2000" dirty="0" err="1">
                <a:latin typeface="UGent Panno Text" panose="02000506040000040003" pitchFamily="2" charset="0"/>
              </a:rPr>
              <a:t>tussentijds</a:t>
            </a:r>
            <a:r>
              <a:rPr lang="en-GB" sz="2000" dirty="0">
                <a:latin typeface="UGent Panno Text" panose="02000506040000040003" pitchFamily="2" charset="0"/>
              </a:rPr>
              <a:t> scoreboard</a:t>
            </a:r>
          </a:p>
        </p:txBody>
      </p:sp>
      <p:sp>
        <p:nvSpPr>
          <p:cNvPr id="38" name="Rechthoek: afgeronde hoeken 37">
            <a:extLst>
              <a:ext uri="{FF2B5EF4-FFF2-40B4-BE49-F238E27FC236}">
                <a16:creationId xmlns:a16="http://schemas.microsoft.com/office/drawing/2014/main" id="{1D786182-5062-42F9-ADE0-D5EE13F58FF9}"/>
              </a:ext>
            </a:extLst>
          </p:cNvPr>
          <p:cNvSpPr/>
          <p:nvPr/>
        </p:nvSpPr>
        <p:spPr>
          <a:xfrm>
            <a:off x="13351216" y="829616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20C9638B-282B-4565-B9CE-0FB89D005A18}"/>
              </a:ext>
            </a:extLst>
          </p:cNvPr>
          <p:cNvSpPr/>
          <p:nvPr/>
        </p:nvSpPr>
        <p:spPr>
          <a:xfrm>
            <a:off x="13351216" y="1397915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074C94F5-6E92-4F21-944A-33055F9183F3}"/>
              </a:ext>
            </a:extLst>
          </p:cNvPr>
          <p:cNvCxnSpPr>
            <a:cxnSpLocks/>
            <a:stCxn id="34" idx="0"/>
            <a:endCxn id="39" idx="2"/>
          </p:cNvCxnSpPr>
          <p:nvPr/>
        </p:nvCxnSpPr>
        <p:spPr>
          <a:xfrm flipV="1">
            <a:off x="14611216" y="3588527"/>
            <a:ext cx="0" cy="92945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kstvak 47">
            <a:extLst>
              <a:ext uri="{FF2B5EF4-FFF2-40B4-BE49-F238E27FC236}">
                <a16:creationId xmlns:a16="http://schemas.microsoft.com/office/drawing/2014/main" id="{B5ACE356-8487-4D6C-A8AD-93FF41351205}"/>
              </a:ext>
            </a:extLst>
          </p:cNvPr>
          <p:cNvSpPr txBox="1"/>
          <p:nvPr/>
        </p:nvSpPr>
        <p:spPr>
          <a:xfrm>
            <a:off x="13673316" y="5435667"/>
            <a:ext cx="1225421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Volgende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ronde</a:t>
            </a:r>
          </a:p>
        </p:txBody>
      </p:sp>
      <p:sp>
        <p:nvSpPr>
          <p:cNvPr id="36" name="Rechthoek: afgeronde hoeken 35">
            <a:extLst>
              <a:ext uri="{FF2B5EF4-FFF2-40B4-BE49-F238E27FC236}">
                <a16:creationId xmlns:a16="http://schemas.microsoft.com/office/drawing/2014/main" id="{891BD9C3-EB56-4E8F-8F1C-6D122D1BCC08}"/>
              </a:ext>
            </a:extLst>
          </p:cNvPr>
          <p:cNvSpPr/>
          <p:nvPr/>
        </p:nvSpPr>
        <p:spPr>
          <a:xfrm>
            <a:off x="9760297" y="4517979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Huidige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vraag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47" name="Rechthoek: afgeronde hoeken 46">
            <a:extLst>
              <a:ext uri="{FF2B5EF4-FFF2-40B4-BE49-F238E27FC236}">
                <a16:creationId xmlns:a16="http://schemas.microsoft.com/office/drawing/2014/main" id="{C6503D2A-7783-49B5-A1E6-1DE1D775C6C2}"/>
              </a:ext>
            </a:extLst>
          </p:cNvPr>
          <p:cNvSpPr/>
          <p:nvPr/>
        </p:nvSpPr>
        <p:spPr>
          <a:xfrm>
            <a:off x="9760297" y="63916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</a:t>
            </a:r>
            <a:r>
              <a:rPr lang="en-GB" sz="2000" dirty="0">
                <a:latin typeface="UGent Panno Text" panose="02000506040000040003" pitchFamily="2" charset="0"/>
              </a:rPr>
              <a:t> tot </a:t>
            </a:r>
            <a:r>
              <a:rPr lang="en-GB" sz="2000" dirty="0" err="1">
                <a:latin typeface="UGent Panno Text" panose="02000506040000040003" pitchFamily="2" charset="0"/>
              </a:rPr>
              <a:t>iedereen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geantwoord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heeft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53" name="Rechte verbindingslijn met pijl 52">
            <a:extLst>
              <a:ext uri="{FF2B5EF4-FFF2-40B4-BE49-F238E27FC236}">
                <a16:creationId xmlns:a16="http://schemas.microsoft.com/office/drawing/2014/main" id="{7BC428E0-58B4-4BA0-8B3F-B6BF0F68739E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>
            <a:off x="12280297" y="4877979"/>
            <a:ext cx="1070919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>
            <a:extLst>
              <a:ext uri="{FF2B5EF4-FFF2-40B4-BE49-F238E27FC236}">
                <a16:creationId xmlns:a16="http://schemas.microsoft.com/office/drawing/2014/main" id="{1B17EAAB-71A9-427C-98CB-4253449270E9}"/>
              </a:ext>
            </a:extLst>
          </p:cNvPr>
          <p:cNvCxnSpPr>
            <a:cxnSpLocks/>
            <a:stCxn id="37" idx="1"/>
            <a:endCxn id="47" idx="3"/>
          </p:cNvCxnSpPr>
          <p:nvPr/>
        </p:nvCxnSpPr>
        <p:spPr>
          <a:xfrm flipH="1">
            <a:off x="12280297" y="6744143"/>
            <a:ext cx="1070919" cy="747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54">
            <a:extLst>
              <a:ext uri="{FF2B5EF4-FFF2-40B4-BE49-F238E27FC236}">
                <a16:creationId xmlns:a16="http://schemas.microsoft.com/office/drawing/2014/main" id="{9DD408C3-407D-41E6-93E5-191FEED5D89B}"/>
              </a:ext>
            </a:extLst>
          </p:cNvPr>
          <p:cNvCxnSpPr>
            <a:cxnSpLocks/>
          </p:cNvCxnSpPr>
          <p:nvPr/>
        </p:nvCxnSpPr>
        <p:spPr>
          <a:xfrm flipV="1">
            <a:off x="11179112" y="5257590"/>
            <a:ext cx="1" cy="11144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0">
            <a:extLst>
              <a:ext uri="{FF2B5EF4-FFF2-40B4-BE49-F238E27FC236}">
                <a16:creationId xmlns:a16="http://schemas.microsoft.com/office/drawing/2014/main" id="{EC73DDD0-84E8-4143-AE72-37E688F062BD}"/>
              </a:ext>
            </a:extLst>
          </p:cNvPr>
          <p:cNvCxnSpPr>
            <a:cxnSpLocks/>
          </p:cNvCxnSpPr>
          <p:nvPr/>
        </p:nvCxnSpPr>
        <p:spPr>
          <a:xfrm flipH="1">
            <a:off x="10683981" y="5237979"/>
            <a:ext cx="8251" cy="11144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>
            <a:extLst>
              <a:ext uri="{FF2B5EF4-FFF2-40B4-BE49-F238E27FC236}">
                <a16:creationId xmlns:a16="http://schemas.microsoft.com/office/drawing/2014/main" id="{3122901C-D080-4BD9-B8E2-57121F7B1915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>
            <a:off x="14611216" y="5237979"/>
            <a:ext cx="0" cy="114616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vak 63">
            <a:extLst>
              <a:ext uri="{FF2B5EF4-FFF2-40B4-BE49-F238E27FC236}">
                <a16:creationId xmlns:a16="http://schemas.microsoft.com/office/drawing/2014/main" id="{82CF1E7D-A0D5-4638-AC2A-5BE3E4CFE306}"/>
              </a:ext>
            </a:extLst>
          </p:cNvPr>
          <p:cNvSpPr txBox="1"/>
          <p:nvPr/>
        </p:nvSpPr>
        <p:spPr>
          <a:xfrm>
            <a:off x="11331512" y="5742901"/>
            <a:ext cx="122542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Antwoorden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5" name="Tekstvak 64">
            <a:extLst>
              <a:ext uri="{FF2B5EF4-FFF2-40B4-BE49-F238E27FC236}">
                <a16:creationId xmlns:a16="http://schemas.microsoft.com/office/drawing/2014/main" id="{0B63332E-F24A-4656-B03C-97D339E9EB31}"/>
              </a:ext>
            </a:extLst>
          </p:cNvPr>
          <p:cNvSpPr txBox="1"/>
          <p:nvPr/>
        </p:nvSpPr>
        <p:spPr>
          <a:xfrm>
            <a:off x="12494402" y="4388527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Gestart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6" name="Tekstvak 65">
            <a:extLst>
              <a:ext uri="{FF2B5EF4-FFF2-40B4-BE49-F238E27FC236}">
                <a16:creationId xmlns:a16="http://schemas.microsoft.com/office/drawing/2014/main" id="{BFCFB14D-D248-405E-B548-365F5B464A95}"/>
              </a:ext>
            </a:extLst>
          </p:cNvPr>
          <p:cNvSpPr txBox="1"/>
          <p:nvPr/>
        </p:nvSpPr>
        <p:spPr>
          <a:xfrm>
            <a:off x="12447895" y="6805664"/>
            <a:ext cx="1225421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Ronde </a:t>
            </a: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afgewerkt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B5FE5EBE-5DA6-4DBF-9E3B-0F009F828720}"/>
              </a:ext>
            </a:extLst>
          </p:cNvPr>
          <p:cNvSpPr txBox="1"/>
          <p:nvPr/>
        </p:nvSpPr>
        <p:spPr>
          <a:xfrm>
            <a:off x="14678419" y="3789530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</p:txBody>
      </p:sp>
      <p:sp>
        <p:nvSpPr>
          <p:cNvPr id="68" name="Rechthoek: afgeronde hoeken 67">
            <a:extLst>
              <a:ext uri="{FF2B5EF4-FFF2-40B4-BE49-F238E27FC236}">
                <a16:creationId xmlns:a16="http://schemas.microsoft.com/office/drawing/2014/main" id="{D4431176-928F-48ED-8EF9-9B28F8EB9763}"/>
              </a:ext>
            </a:extLst>
          </p:cNvPr>
          <p:cNvSpPr/>
          <p:nvPr/>
        </p:nvSpPr>
        <p:spPr>
          <a:xfrm>
            <a:off x="13351216" y="79622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Prijsuitreiking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69" name="Rechte verbindingslijn met pijl 68">
            <a:extLst>
              <a:ext uri="{FF2B5EF4-FFF2-40B4-BE49-F238E27FC236}">
                <a16:creationId xmlns:a16="http://schemas.microsoft.com/office/drawing/2014/main" id="{B73D2ECF-D8E7-495C-8670-251A0E82254F}"/>
              </a:ext>
            </a:extLst>
          </p:cNvPr>
          <p:cNvCxnSpPr>
            <a:cxnSpLocks/>
            <a:stCxn id="68" idx="0"/>
            <a:endCxn id="37" idx="2"/>
          </p:cNvCxnSpPr>
          <p:nvPr/>
        </p:nvCxnSpPr>
        <p:spPr>
          <a:xfrm flipV="1">
            <a:off x="14611216" y="7104143"/>
            <a:ext cx="0" cy="85807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ingslijn: gebogen 69">
            <a:extLst>
              <a:ext uri="{FF2B5EF4-FFF2-40B4-BE49-F238E27FC236}">
                <a16:creationId xmlns:a16="http://schemas.microsoft.com/office/drawing/2014/main" id="{4F5B8303-4B8D-4268-8E7C-51199BC51FAC}"/>
              </a:ext>
            </a:extLst>
          </p:cNvPr>
          <p:cNvCxnSpPr>
            <a:cxnSpLocks/>
            <a:stCxn id="39" idx="3"/>
            <a:endCxn id="68" idx="3"/>
          </p:cNvCxnSpPr>
          <p:nvPr/>
        </p:nvCxnSpPr>
        <p:spPr>
          <a:xfrm>
            <a:off x="15871216" y="2493221"/>
            <a:ext cx="12700" cy="5829000"/>
          </a:xfrm>
          <a:prstGeom prst="bentConnector3">
            <a:avLst>
              <a:gd name="adj1" fmla="val 3258228"/>
            </a:avLst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kstvak 70">
            <a:extLst>
              <a:ext uri="{FF2B5EF4-FFF2-40B4-BE49-F238E27FC236}">
                <a16:creationId xmlns:a16="http://schemas.microsoft.com/office/drawing/2014/main" id="{EB2DA52E-ACA8-4362-8ABC-4F3C813592EB}"/>
              </a:ext>
            </a:extLst>
          </p:cNvPr>
          <p:cNvSpPr txBox="1"/>
          <p:nvPr/>
        </p:nvSpPr>
        <p:spPr>
          <a:xfrm>
            <a:off x="15372152" y="5432335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Rematch</a:t>
            </a:r>
          </a:p>
        </p:txBody>
      </p:sp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54B1EC87-9635-4958-B5E3-6CE965855D2A}"/>
              </a:ext>
            </a:extLst>
          </p:cNvPr>
          <p:cNvSpPr>
            <a:spLocks noChangeAspect="1"/>
          </p:cNvSpPr>
          <p:nvPr/>
        </p:nvSpPr>
        <p:spPr>
          <a:xfrm>
            <a:off x="13271139" y="7835889"/>
            <a:ext cx="2690573" cy="972663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38452BB8-EA76-48BF-85C2-565933C44F42}"/>
              </a:ext>
            </a:extLst>
          </p:cNvPr>
          <p:cNvSpPr txBox="1"/>
          <p:nvPr/>
        </p:nvSpPr>
        <p:spPr>
          <a:xfrm>
            <a:off x="14682846" y="7294937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Einde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817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Eerste iteratie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25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1348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Eerste iteratie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Kan weggelaten worden:</a:t>
            </a:r>
          </a:p>
          <a:p>
            <a:pPr lvl="1"/>
            <a:r>
              <a:rPr lang="nl-NL" sz="4000" dirty="0">
                <a:solidFill>
                  <a:srgbClr val="FF0000"/>
                </a:solidFill>
                <a:latin typeface="UGent Panno Text" panose="02000506040000040003" pitchFamily="2" charset="0"/>
              </a:rPr>
              <a:t>Time </a:t>
            </a:r>
            <a:r>
              <a:rPr lang="nl-NL" sz="4000" dirty="0" err="1">
                <a:solidFill>
                  <a:srgbClr val="FF0000"/>
                </a:solidFill>
                <a:latin typeface="UGent Panno Text" panose="02000506040000040003" pitchFamily="2" charset="0"/>
              </a:rPr>
              <a:t>freeze</a:t>
            </a:r>
            <a:endParaRPr lang="nl-NL" sz="4000" dirty="0">
              <a:solidFill>
                <a:srgbClr val="FF0000"/>
              </a:solidFill>
              <a:latin typeface="UGent Panno Text" panose="02000506040000040003" pitchFamily="2" charset="0"/>
            </a:endParaRPr>
          </a:p>
          <a:p>
            <a:pPr lvl="1"/>
            <a:r>
              <a:rPr lang="nl-NL" sz="4000" dirty="0">
                <a:solidFill>
                  <a:srgbClr val="00B050"/>
                </a:solidFill>
                <a:latin typeface="UGent Panno Text" panose="02000506040000040003" pitchFamily="2" charset="0"/>
              </a:rPr>
              <a:t>Quizroom</a:t>
            </a:r>
          </a:p>
          <a:p>
            <a:pPr lvl="1"/>
            <a:r>
              <a:rPr lang="nl-NL" sz="4000" dirty="0">
                <a:solidFill>
                  <a:srgbClr val="FF0000"/>
                </a:solidFill>
                <a:latin typeface="UGent Panno Text" panose="02000506040000040003" pitchFamily="2" charset="0"/>
              </a:rPr>
              <a:t>Prijsuitreiking</a:t>
            </a:r>
          </a:p>
          <a:p>
            <a:pPr lvl="1"/>
            <a:r>
              <a:rPr lang="nl-NL" sz="4000" dirty="0">
                <a:solidFill>
                  <a:srgbClr val="FF0000"/>
                </a:solidFill>
                <a:latin typeface="UGent Panno Text" panose="02000506040000040003" pitchFamily="2" charset="0"/>
              </a:rPr>
              <a:t>Opgeslagen accounts (level, experience points, …)</a:t>
            </a:r>
          </a:p>
          <a:p>
            <a:r>
              <a:rPr lang="nl-NL" dirty="0">
                <a:latin typeface="UGent Panno Text" panose="02000506040000040003" pitchFamily="2" charset="0"/>
              </a:rPr>
              <a:t>Voldoende realistisch / ambitieus?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26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344779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9152" y="284392"/>
            <a:ext cx="157052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Klassen </a:t>
            </a:r>
            <a:r>
              <a:rPr lang="nl-NL">
                <a:latin typeface="UGent Panno Text" panose="02000506040000040003" pitchFamily="2" charset="0"/>
              </a:rPr>
              <a:t>(rudimentair)</a:t>
            </a:r>
            <a:endParaRPr lang="nl-NL" dirty="0">
              <a:latin typeface="UGent Panno Text" panose="02000506040000040003" pitchFamily="2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27</a:t>
            </a:fld>
            <a:endParaRPr lang="nl-BE" noProof="0" dirty="0"/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32367AEB-6675-462A-81F5-01B2E77BD623}"/>
              </a:ext>
            </a:extLst>
          </p:cNvPr>
          <p:cNvSpPr/>
          <p:nvPr/>
        </p:nvSpPr>
        <p:spPr>
          <a:xfrm>
            <a:off x="11781200" y="1699044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User</a:t>
            </a: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2DE60935-3CD2-471C-B853-5469A4192706}"/>
              </a:ext>
            </a:extLst>
          </p:cNvPr>
          <p:cNvSpPr/>
          <p:nvPr/>
        </p:nvSpPr>
        <p:spPr>
          <a:xfrm>
            <a:off x="10301056" y="3097919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Guest</a:t>
            </a:r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AEB3BF80-8A97-4AE5-9776-807AEF5B0F7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11561056" y="2419044"/>
            <a:ext cx="1480144" cy="678875"/>
          </a:xfrm>
          <a:prstGeom prst="straightConnector1">
            <a:avLst/>
          </a:prstGeom>
          <a:ln w="7620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FD8B16DA-258E-4E0C-8272-91F47245D6BA}"/>
              </a:ext>
            </a:extLst>
          </p:cNvPr>
          <p:cNvCxnSpPr>
            <a:cxnSpLocks/>
            <a:stCxn id="38" idx="0"/>
            <a:endCxn id="6" idx="2"/>
          </p:cNvCxnSpPr>
          <p:nvPr/>
        </p:nvCxnSpPr>
        <p:spPr>
          <a:xfrm flipV="1">
            <a:off x="11560496" y="3817919"/>
            <a:ext cx="560" cy="710308"/>
          </a:xfrm>
          <a:prstGeom prst="straightConnector1">
            <a:avLst/>
          </a:prstGeom>
          <a:ln w="7620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hoek: afgeronde hoeken 29">
            <a:extLst>
              <a:ext uri="{FF2B5EF4-FFF2-40B4-BE49-F238E27FC236}">
                <a16:creationId xmlns:a16="http://schemas.microsoft.com/office/drawing/2014/main" id="{E983D338-50CC-406D-A2D7-6B32A894B8E2}"/>
              </a:ext>
            </a:extLst>
          </p:cNvPr>
          <p:cNvSpPr/>
          <p:nvPr/>
        </p:nvSpPr>
        <p:spPr>
          <a:xfrm>
            <a:off x="13505338" y="3117383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Host</a:t>
            </a:r>
          </a:p>
        </p:txBody>
      </p: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B479CFD3-A798-4CD5-8092-88D080F1AA36}"/>
              </a:ext>
            </a:extLst>
          </p:cNvPr>
          <p:cNvCxnSpPr>
            <a:cxnSpLocks/>
            <a:stCxn id="30" idx="0"/>
            <a:endCxn id="5" idx="2"/>
          </p:cNvCxnSpPr>
          <p:nvPr/>
        </p:nvCxnSpPr>
        <p:spPr>
          <a:xfrm flipH="1" flipV="1">
            <a:off x="13041200" y="2419044"/>
            <a:ext cx="1724138" cy="698339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hoek: afgeronde hoeken 37">
            <a:extLst>
              <a:ext uri="{FF2B5EF4-FFF2-40B4-BE49-F238E27FC236}">
                <a16:creationId xmlns:a16="http://schemas.microsoft.com/office/drawing/2014/main" id="{009FE138-87BF-450C-A693-29DE0A32EADE}"/>
              </a:ext>
            </a:extLst>
          </p:cNvPr>
          <p:cNvSpPr/>
          <p:nvPr/>
        </p:nvSpPr>
        <p:spPr>
          <a:xfrm>
            <a:off x="10300496" y="4528227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Player</a:t>
            </a:r>
          </a:p>
        </p:txBody>
      </p:sp>
      <p:sp>
        <p:nvSpPr>
          <p:cNvPr id="41" name="Rechthoek: afgeronde hoeken 40">
            <a:extLst>
              <a:ext uri="{FF2B5EF4-FFF2-40B4-BE49-F238E27FC236}">
                <a16:creationId xmlns:a16="http://schemas.microsoft.com/office/drawing/2014/main" id="{995A43F3-3442-45CF-A19A-2EEDFA98138A}"/>
              </a:ext>
            </a:extLst>
          </p:cNvPr>
          <p:cNvSpPr/>
          <p:nvPr/>
        </p:nvSpPr>
        <p:spPr>
          <a:xfrm>
            <a:off x="13505338" y="4535722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Quizmaster</a:t>
            </a:r>
          </a:p>
        </p:txBody>
      </p:sp>
      <p:cxnSp>
        <p:nvCxnSpPr>
          <p:cNvPr id="42" name="Rechte verbindingslijn met pijl 41">
            <a:extLst>
              <a:ext uri="{FF2B5EF4-FFF2-40B4-BE49-F238E27FC236}">
                <a16:creationId xmlns:a16="http://schemas.microsoft.com/office/drawing/2014/main" id="{6809E212-2971-493E-ABDA-9C618F7A2030}"/>
              </a:ext>
            </a:extLst>
          </p:cNvPr>
          <p:cNvCxnSpPr>
            <a:cxnSpLocks/>
            <a:stCxn id="41" idx="0"/>
            <a:endCxn id="30" idx="2"/>
          </p:cNvCxnSpPr>
          <p:nvPr/>
        </p:nvCxnSpPr>
        <p:spPr>
          <a:xfrm flipV="1">
            <a:off x="14765338" y="3837383"/>
            <a:ext cx="0" cy="698339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hoek: afgeronde hoeken 65">
            <a:extLst>
              <a:ext uri="{FF2B5EF4-FFF2-40B4-BE49-F238E27FC236}">
                <a16:creationId xmlns:a16="http://schemas.microsoft.com/office/drawing/2014/main" id="{ED9B8CAE-0D77-44FD-BEED-BE861DD46A2E}"/>
              </a:ext>
            </a:extLst>
          </p:cNvPr>
          <p:cNvSpPr/>
          <p:nvPr/>
        </p:nvSpPr>
        <p:spPr>
          <a:xfrm>
            <a:off x="1467862" y="1699044"/>
            <a:ext cx="2520000" cy="293881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67" name="Rechthoek: afgeronde hoeken 66">
            <a:extLst>
              <a:ext uri="{FF2B5EF4-FFF2-40B4-BE49-F238E27FC236}">
                <a16:creationId xmlns:a16="http://schemas.microsoft.com/office/drawing/2014/main" id="{7260B733-957D-4A36-BF37-813162CFF016}"/>
              </a:ext>
            </a:extLst>
          </p:cNvPr>
          <p:cNvSpPr/>
          <p:nvPr/>
        </p:nvSpPr>
        <p:spPr>
          <a:xfrm>
            <a:off x="1467862" y="2267343"/>
            <a:ext cx="2520000" cy="2370519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Teams</a:t>
            </a: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Vrije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players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Quizmaster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Ronde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Score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Instellingen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8" name="Rechthoek: afgeronde hoeken 67">
            <a:extLst>
              <a:ext uri="{FF2B5EF4-FFF2-40B4-BE49-F238E27FC236}">
                <a16:creationId xmlns:a16="http://schemas.microsoft.com/office/drawing/2014/main" id="{39B28319-A0BD-4B4C-9264-EE0995CA4CDE}"/>
              </a:ext>
            </a:extLst>
          </p:cNvPr>
          <p:cNvSpPr/>
          <p:nvPr/>
        </p:nvSpPr>
        <p:spPr>
          <a:xfrm>
            <a:off x="5884179" y="5659615"/>
            <a:ext cx="2520000" cy="169714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Team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69" name="Rechthoek: afgeronde hoeken 68">
            <a:extLst>
              <a:ext uri="{FF2B5EF4-FFF2-40B4-BE49-F238E27FC236}">
                <a16:creationId xmlns:a16="http://schemas.microsoft.com/office/drawing/2014/main" id="{5A350855-A024-48BF-9E55-4A2C177B42F3}"/>
              </a:ext>
            </a:extLst>
          </p:cNvPr>
          <p:cNvSpPr/>
          <p:nvPr/>
        </p:nvSpPr>
        <p:spPr>
          <a:xfrm>
            <a:off x="5884179" y="6227913"/>
            <a:ext cx="2520000" cy="1128851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Naam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Players</a:t>
            </a: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Kleur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70" name="Rechthoek: afgeronde hoeken 69">
            <a:extLst>
              <a:ext uri="{FF2B5EF4-FFF2-40B4-BE49-F238E27FC236}">
                <a16:creationId xmlns:a16="http://schemas.microsoft.com/office/drawing/2014/main" id="{315817BF-B8D7-4CEB-83A5-4100430D40A3}"/>
              </a:ext>
            </a:extLst>
          </p:cNvPr>
          <p:cNvSpPr/>
          <p:nvPr/>
        </p:nvSpPr>
        <p:spPr>
          <a:xfrm>
            <a:off x="5884179" y="1941747"/>
            <a:ext cx="2520000" cy="231234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Vraag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71" name="Rechthoek: afgeronde hoeken 70">
            <a:extLst>
              <a:ext uri="{FF2B5EF4-FFF2-40B4-BE49-F238E27FC236}">
                <a16:creationId xmlns:a16="http://schemas.microsoft.com/office/drawing/2014/main" id="{6DF66A4F-5AC2-4557-832F-CA033A29D20E}"/>
              </a:ext>
            </a:extLst>
          </p:cNvPr>
          <p:cNvSpPr/>
          <p:nvPr/>
        </p:nvSpPr>
        <p:spPr>
          <a:xfrm>
            <a:off x="5884179" y="2510045"/>
            <a:ext cx="2520000" cy="1744043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Tijd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Text</a:t>
            </a: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Afbeelding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Opties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Antwoord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72" name="Rechthoek: afgeronde hoeken 71">
            <a:extLst>
              <a:ext uri="{FF2B5EF4-FFF2-40B4-BE49-F238E27FC236}">
                <a16:creationId xmlns:a16="http://schemas.microsoft.com/office/drawing/2014/main" id="{EB9568C9-76A8-48A2-80CE-CA0C03670FDD}"/>
              </a:ext>
            </a:extLst>
          </p:cNvPr>
          <p:cNvSpPr/>
          <p:nvPr/>
        </p:nvSpPr>
        <p:spPr>
          <a:xfrm>
            <a:off x="1467862" y="5321257"/>
            <a:ext cx="2520000" cy="203550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Ronde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73" name="Rechthoek: afgeronde hoeken 72">
            <a:extLst>
              <a:ext uri="{FF2B5EF4-FFF2-40B4-BE49-F238E27FC236}">
                <a16:creationId xmlns:a16="http://schemas.microsoft.com/office/drawing/2014/main" id="{5F6E309E-6AD4-4FB7-B45E-4D9F3312F4DC}"/>
              </a:ext>
            </a:extLst>
          </p:cNvPr>
          <p:cNvSpPr/>
          <p:nvPr/>
        </p:nvSpPr>
        <p:spPr>
          <a:xfrm>
            <a:off x="1467862" y="5889556"/>
            <a:ext cx="2520000" cy="1467208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Thema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Moeilijkheidsgraad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Huidige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vraag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Score</a:t>
            </a:r>
          </a:p>
        </p:txBody>
      </p:sp>
      <p:sp>
        <p:nvSpPr>
          <p:cNvPr id="74" name="Rechthoek: afgeronde hoeken 73">
            <a:extLst>
              <a:ext uri="{FF2B5EF4-FFF2-40B4-BE49-F238E27FC236}">
                <a16:creationId xmlns:a16="http://schemas.microsoft.com/office/drawing/2014/main" id="{425B4309-0387-46B3-9C5A-8F64A7EBC06A}"/>
              </a:ext>
            </a:extLst>
          </p:cNvPr>
          <p:cNvSpPr/>
          <p:nvPr/>
        </p:nvSpPr>
        <p:spPr>
          <a:xfrm>
            <a:off x="10521200" y="6558471"/>
            <a:ext cx="2520000" cy="107580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QuizList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75" name="Rechthoek: afgeronde hoeken 74">
            <a:extLst>
              <a:ext uri="{FF2B5EF4-FFF2-40B4-BE49-F238E27FC236}">
                <a16:creationId xmlns:a16="http://schemas.microsoft.com/office/drawing/2014/main" id="{CD5EE646-5EEB-457F-821A-DCFA9F773CCB}"/>
              </a:ext>
            </a:extLst>
          </p:cNvPr>
          <p:cNvSpPr/>
          <p:nvPr/>
        </p:nvSpPr>
        <p:spPr>
          <a:xfrm>
            <a:off x="10521200" y="7126771"/>
            <a:ext cx="2520000" cy="50750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Quizzen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611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Taakverdeling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28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07852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602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Algemeen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018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concept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Quiz starten/</a:t>
            </a:r>
            <a:r>
              <a:rPr lang="nl-NL" dirty="0" err="1">
                <a:latin typeface="UGent Panno Text" panose="02000506040000040003" pitchFamily="2" charset="0"/>
              </a:rPr>
              <a:t>joinen</a:t>
            </a:r>
            <a:endParaRPr lang="nl-NL" dirty="0">
              <a:latin typeface="UGent Panno Text" panose="02000506040000040003" pitchFamily="2" charset="0"/>
            </a:endParaRPr>
          </a:p>
          <a:p>
            <a:r>
              <a:rPr lang="nl-NL" dirty="0">
                <a:latin typeface="UGent Panno Text" panose="02000506040000040003" pitchFamily="2" charset="0"/>
              </a:rPr>
              <a:t>Quizvormen:</a:t>
            </a:r>
          </a:p>
          <a:p>
            <a:pPr lvl="1"/>
            <a:r>
              <a:rPr lang="nl-NL" sz="4000" dirty="0">
                <a:latin typeface="UGent Panno Text" panose="02000506040000040003" pitchFamily="2" charset="0"/>
              </a:rPr>
              <a:t>Meerkeuze (MC)</a:t>
            </a:r>
          </a:p>
          <a:p>
            <a:pPr lvl="1"/>
            <a:r>
              <a:rPr lang="nl-NL" sz="4000">
                <a:latin typeface="UGent Panno Text" panose="02000506040000040003" pitchFamily="2" charset="0"/>
              </a:rPr>
              <a:t>Instapixel (IP)</a:t>
            </a:r>
            <a:endParaRPr lang="nl-NL" sz="4000" dirty="0">
              <a:latin typeface="UGent Panno Text" panose="02000506040000040003" pitchFamily="2" charset="0"/>
            </a:endParaRPr>
          </a:p>
          <a:p>
            <a:r>
              <a:rPr lang="nl-NL" dirty="0">
                <a:latin typeface="UGent Panno Text" panose="02000506040000040003" pitchFamily="2" charset="0"/>
              </a:rPr>
              <a:t>Teams</a:t>
            </a:r>
          </a:p>
          <a:p>
            <a:pPr lvl="1"/>
            <a:r>
              <a:rPr lang="nl-NL" sz="4000" dirty="0">
                <a:latin typeface="UGent Panno Text" panose="02000506040000040003" pitchFamily="2" charset="0"/>
              </a:rPr>
              <a:t>Kapitein + leden</a:t>
            </a:r>
          </a:p>
          <a:p>
            <a:pPr lvl="1"/>
            <a:r>
              <a:rPr lang="nl-NL" sz="4000" dirty="0">
                <a:latin typeface="UGent Panno Text" panose="02000506040000040003" pitchFamily="2" charset="0"/>
              </a:rPr>
              <a:t>Antwoorden met </a:t>
            </a:r>
            <a:r>
              <a:rPr lang="nl-NL" sz="4000" dirty="0" err="1">
                <a:latin typeface="UGent Panno Text" panose="02000506040000040003" pitchFamily="2" charset="0"/>
              </a:rPr>
              <a:t>voting</a:t>
            </a:r>
            <a:r>
              <a:rPr lang="nl-NL" sz="4000" dirty="0">
                <a:latin typeface="UGent Panno Text" panose="02000506040000040003" pitchFamily="2" charset="0"/>
              </a:rPr>
              <a:t> systeem: kapitein doorslaggevend</a:t>
            </a:r>
          </a:p>
          <a:p>
            <a:pPr lvl="1"/>
            <a:endParaRPr lang="nl-NL" sz="4000" dirty="0">
              <a:latin typeface="UGent Panno Text" panose="02000506040000040003" pitchFamily="2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4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88828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User </a:t>
            </a:r>
            <a:r>
              <a:rPr lang="nl-NL" dirty="0" err="1">
                <a:latin typeface="UGent Panno Text" panose="02000506040000040003" pitchFamily="2" charset="0"/>
              </a:rPr>
              <a:t>stories</a:t>
            </a:r>
            <a:r>
              <a:rPr lang="nl-NL" dirty="0">
                <a:latin typeface="UGent Panno Text" panose="02000506040000040003" pitchFamily="2" charset="0"/>
              </a:rPr>
              <a:t>: flow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046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116610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Aanmelden of inloggen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</a:rPr>
              <a:t>Opstart </a:t>
            </a:r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 Gebruikersnaam + passwoord: </a:t>
            </a:r>
            <a:r>
              <a:rPr lang="nl-NL" sz="4000" dirty="0" err="1">
                <a:latin typeface="UGent Panno Text" panose="02000506040000040003" pitchFamily="2" charset="0"/>
                <a:sym typeface="Wingdings" panose="05000000000000000000" pitchFamily="2" charset="2"/>
              </a:rPr>
              <a:t>indentificeren</a:t>
            </a:r>
            <a:endParaRPr lang="nl-NL" sz="4000" dirty="0">
              <a:latin typeface="UGent Panno Text" panose="02000506040000040003" pitchFamily="2" charset="0"/>
            </a:endParaRP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Niet ingelogd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Hoofdlettergevoelig, alle tekens...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Correct of nieuw (en vrij) – Ga verder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Foutief of reeds in gebruik - Opnieuw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72FA198E-9DDF-41DB-BAAA-E0C68BB01C9F}"/>
              </a:ext>
            </a:extLst>
          </p:cNvPr>
          <p:cNvSpPr/>
          <p:nvPr/>
        </p:nvSpPr>
        <p:spPr>
          <a:xfrm>
            <a:off x="9774509" y="83830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Start quiz-app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BEED8B27-9EAA-4301-A8A6-990BCD7263E7}"/>
              </a:ext>
            </a:extLst>
          </p:cNvPr>
          <p:cNvSpPr/>
          <p:nvPr/>
        </p:nvSpPr>
        <p:spPr>
          <a:xfrm>
            <a:off x="9774509" y="22686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Aanmelden</a:t>
            </a:r>
            <a:r>
              <a:rPr lang="en-GB" sz="2000" dirty="0">
                <a:latin typeface="UGent Panno Text" panose="02000506040000040003" pitchFamily="2" charset="0"/>
              </a:rPr>
              <a:t> of </a:t>
            </a:r>
            <a:r>
              <a:rPr lang="en-GB" sz="2000" dirty="0" err="1">
                <a:latin typeface="UGent Panno Text" panose="02000506040000040003" pitchFamily="2" charset="0"/>
              </a:rPr>
              <a:t>inloggen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CBB3F1EA-FAD6-4E2D-8247-61AE28F11296}"/>
              </a:ext>
            </a:extLst>
          </p:cNvPr>
          <p:cNvSpPr/>
          <p:nvPr/>
        </p:nvSpPr>
        <p:spPr>
          <a:xfrm>
            <a:off x="9774509" y="368926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Host of join </a:t>
            </a:r>
            <a:r>
              <a:rPr lang="en-GB" sz="2000" dirty="0" err="1">
                <a:latin typeface="UGent Panno Text" panose="02000506040000040003" pitchFamily="2" charset="0"/>
              </a:rPr>
              <a:t>een</a:t>
            </a:r>
            <a:r>
              <a:rPr lang="en-GB" sz="2000" dirty="0">
                <a:latin typeface="UGent Panno Text" panose="02000506040000040003" pitchFamily="2" charset="0"/>
              </a:rPr>
              <a:t> quiz</a:t>
            </a: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A8F65AE7-B9AD-447A-907D-FCC220780F26}"/>
              </a:ext>
            </a:extLst>
          </p:cNvPr>
          <p:cNvSpPr/>
          <p:nvPr/>
        </p:nvSpPr>
        <p:spPr>
          <a:xfrm>
            <a:off x="13709501" y="369894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latin typeface="UGent Panno Text" panose="02000506040000040003" pitchFamily="2" charset="0"/>
              </a:rPr>
              <a:t> van </a:t>
            </a:r>
            <a:r>
              <a:rPr lang="en-GB" sz="2000" dirty="0" err="1">
                <a:latin typeface="UGent Panno Text" panose="02000506040000040003" pitchFamily="2" charset="0"/>
              </a:rPr>
              <a:t>bestaande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nl-BE" sz="2000" dirty="0">
                <a:latin typeface="UGent Panno Text" panose="02000506040000040003" pitchFamily="2" charset="0"/>
              </a:rPr>
              <a:t>quizzen</a:t>
            </a: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5A61006C-87A7-4E80-AC8E-EDAA482081FC}"/>
              </a:ext>
            </a:extLst>
          </p:cNvPr>
          <p:cNvSpPr/>
          <p:nvPr/>
        </p:nvSpPr>
        <p:spPr>
          <a:xfrm>
            <a:off x="9774509" y="5113925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Instellingen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voor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nieuwe</a:t>
            </a:r>
            <a:r>
              <a:rPr lang="en-GB" sz="2000" dirty="0">
                <a:latin typeface="UGent Panno Text" panose="02000506040000040003" pitchFamily="2" charset="0"/>
              </a:rPr>
              <a:t> quiz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5C4C6668-F0C7-4133-B56D-E937FA864E35}"/>
              </a:ext>
            </a:extLst>
          </p:cNvPr>
          <p:cNvSpPr/>
          <p:nvPr/>
        </p:nvSpPr>
        <p:spPr>
          <a:xfrm>
            <a:off x="13709501" y="5131453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6CAEEA8E-4305-4B8C-AE09-91135E5132A2}"/>
              </a:ext>
            </a:extLst>
          </p:cNvPr>
          <p:cNvSpPr/>
          <p:nvPr/>
        </p:nvSpPr>
        <p:spPr>
          <a:xfrm>
            <a:off x="13709501" y="5699752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B727D407-8ACD-4E2B-80E3-9A7FA3590B5E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11034509" y="1558301"/>
            <a:ext cx="0" cy="7103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D6BE3E8C-C04E-4EE1-A85E-8505D5B47FBF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11034509" y="2988621"/>
            <a:ext cx="0" cy="70064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1673E29C-337A-4398-81C3-ACFBBEFC91B4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11034509" y="4409261"/>
            <a:ext cx="0" cy="70466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B9F4507E-27AB-430A-9A6F-F3D2CB7026B0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 flipV="1">
            <a:off x="12294509" y="4049261"/>
            <a:ext cx="1414992" cy="968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4008FD39-73F3-4249-8A89-D4649817D164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2294509" y="5469901"/>
            <a:ext cx="1414992" cy="402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DD12388D-845A-46D6-9366-4AF62B7E02D2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14969501" y="4418941"/>
            <a:ext cx="0" cy="71251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hoek: afgeronde hoeken 41">
            <a:extLst>
              <a:ext uri="{FF2B5EF4-FFF2-40B4-BE49-F238E27FC236}">
                <a16:creationId xmlns:a16="http://schemas.microsoft.com/office/drawing/2014/main" id="{248B316C-0E21-4107-A76B-67147B67C7C8}"/>
              </a:ext>
            </a:extLst>
          </p:cNvPr>
          <p:cNvSpPr/>
          <p:nvPr/>
        </p:nvSpPr>
        <p:spPr>
          <a:xfrm>
            <a:off x="9774509" y="6549902"/>
            <a:ext cx="2520000" cy="177463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Creëer</a:t>
            </a:r>
            <a:r>
              <a:rPr lang="en-GB" sz="2000" dirty="0">
                <a:latin typeface="UGent Panno Text" panose="02000506040000040003" pitchFamily="2" charset="0"/>
              </a:rPr>
              <a:t> team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43" name="Rechthoek: afgeronde hoeken 42">
            <a:extLst>
              <a:ext uri="{FF2B5EF4-FFF2-40B4-BE49-F238E27FC236}">
                <a16:creationId xmlns:a16="http://schemas.microsoft.com/office/drawing/2014/main" id="{F5C97C63-7CA7-4480-9345-4FC46063AD75}"/>
              </a:ext>
            </a:extLst>
          </p:cNvPr>
          <p:cNvSpPr/>
          <p:nvPr/>
        </p:nvSpPr>
        <p:spPr>
          <a:xfrm>
            <a:off x="9774509" y="7118200"/>
            <a:ext cx="2520000" cy="1206339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Naam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instellen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Uitnodigen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Kapitein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selecteren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4" name="Rechte verbindingslijn met pijl 43">
            <a:extLst>
              <a:ext uri="{FF2B5EF4-FFF2-40B4-BE49-F238E27FC236}">
                <a16:creationId xmlns:a16="http://schemas.microsoft.com/office/drawing/2014/main" id="{4E4ADA55-9C84-443F-A3B3-0D146A800A75}"/>
              </a:ext>
            </a:extLst>
          </p:cNvPr>
          <p:cNvCxnSpPr>
            <a:cxnSpLocks/>
          </p:cNvCxnSpPr>
          <p:nvPr/>
        </p:nvCxnSpPr>
        <p:spPr>
          <a:xfrm>
            <a:off x="12294509" y="7232522"/>
            <a:ext cx="1414992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vak 46">
            <a:extLst>
              <a:ext uri="{FF2B5EF4-FFF2-40B4-BE49-F238E27FC236}">
                <a16:creationId xmlns:a16="http://schemas.microsoft.com/office/drawing/2014/main" id="{56F0C782-FB5F-45B4-9B0B-46A7079CBDAC}"/>
              </a:ext>
            </a:extLst>
          </p:cNvPr>
          <p:cNvSpPr txBox="1"/>
          <p:nvPr/>
        </p:nvSpPr>
        <p:spPr>
          <a:xfrm>
            <a:off x="12735579" y="3624437"/>
            <a:ext cx="53285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Join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30FE69BC-8444-4EFF-8C76-C51E859CA8B0}"/>
              </a:ext>
            </a:extLst>
          </p:cNvPr>
          <p:cNvSpPr txBox="1"/>
          <p:nvPr/>
        </p:nvSpPr>
        <p:spPr>
          <a:xfrm>
            <a:off x="11131656" y="4522283"/>
            <a:ext cx="6073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Host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EC2B6280-2B46-4303-AEEF-281F0DE807A2}"/>
              </a:ext>
            </a:extLst>
          </p:cNvPr>
          <p:cNvSpPr txBox="1"/>
          <p:nvPr/>
        </p:nvSpPr>
        <p:spPr>
          <a:xfrm>
            <a:off x="15037533" y="4522283"/>
            <a:ext cx="966054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Kies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D139569D-FA14-44FC-83DA-EF43F9B0731A}"/>
              </a:ext>
            </a:extLst>
          </p:cNvPr>
          <p:cNvSpPr txBox="1"/>
          <p:nvPr/>
        </p:nvSpPr>
        <p:spPr>
          <a:xfrm>
            <a:off x="12518978" y="5016827"/>
            <a:ext cx="96605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Bevestig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048A9D44-F62E-44CC-9BAD-77E8677CE630}"/>
              </a:ext>
            </a:extLst>
          </p:cNvPr>
          <p:cNvSpPr txBox="1"/>
          <p:nvPr/>
        </p:nvSpPr>
        <p:spPr>
          <a:xfrm>
            <a:off x="12591745" y="6761963"/>
            <a:ext cx="107828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Maak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team</a:t>
            </a:r>
          </a:p>
        </p:txBody>
      </p:sp>
      <p:sp>
        <p:nvSpPr>
          <p:cNvPr id="52" name="Rechthoek: afgeronde hoeken 51">
            <a:extLst>
              <a:ext uri="{FF2B5EF4-FFF2-40B4-BE49-F238E27FC236}">
                <a16:creationId xmlns:a16="http://schemas.microsoft.com/office/drawing/2014/main" id="{12172602-1A70-49E3-A04B-1B75ADE47122}"/>
              </a:ext>
            </a:extLst>
          </p:cNvPr>
          <p:cNvSpPr>
            <a:spLocks noChangeAspect="1"/>
          </p:cNvSpPr>
          <p:nvPr/>
        </p:nvSpPr>
        <p:spPr>
          <a:xfrm>
            <a:off x="9696587" y="2191778"/>
            <a:ext cx="2690573" cy="887154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46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116610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Aanmelden of inloggen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</a:rPr>
              <a:t>Ingelogd </a:t>
            </a:r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 Deelnemen of hosten</a:t>
            </a:r>
            <a:endParaRPr lang="nl-NL" sz="4000" dirty="0">
              <a:latin typeface="UGent Panno Text" panose="02000506040000040003" pitchFamily="2" charset="0"/>
            </a:endParaRP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2 keuzes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Maak keuze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Maak geen keuze: Blijft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72FA198E-9DDF-41DB-BAAA-E0C68BB01C9F}"/>
              </a:ext>
            </a:extLst>
          </p:cNvPr>
          <p:cNvSpPr/>
          <p:nvPr/>
        </p:nvSpPr>
        <p:spPr>
          <a:xfrm>
            <a:off x="9774509" y="83830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Start quiz-app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BEED8B27-9EAA-4301-A8A6-990BCD7263E7}"/>
              </a:ext>
            </a:extLst>
          </p:cNvPr>
          <p:cNvSpPr/>
          <p:nvPr/>
        </p:nvSpPr>
        <p:spPr>
          <a:xfrm>
            <a:off x="9774509" y="22686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Aanmelden</a:t>
            </a:r>
            <a:r>
              <a:rPr lang="en-GB" sz="2000" dirty="0">
                <a:latin typeface="UGent Panno Text" panose="02000506040000040003" pitchFamily="2" charset="0"/>
              </a:rPr>
              <a:t> of </a:t>
            </a:r>
            <a:r>
              <a:rPr lang="en-GB" sz="2000" dirty="0" err="1">
                <a:latin typeface="UGent Panno Text" panose="02000506040000040003" pitchFamily="2" charset="0"/>
              </a:rPr>
              <a:t>inloggen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CBB3F1EA-FAD6-4E2D-8247-61AE28F11296}"/>
              </a:ext>
            </a:extLst>
          </p:cNvPr>
          <p:cNvSpPr/>
          <p:nvPr/>
        </p:nvSpPr>
        <p:spPr>
          <a:xfrm>
            <a:off x="9774509" y="368926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Host of join </a:t>
            </a:r>
            <a:r>
              <a:rPr lang="en-GB" sz="2000" dirty="0" err="1">
                <a:latin typeface="UGent Panno Text" panose="02000506040000040003" pitchFamily="2" charset="0"/>
              </a:rPr>
              <a:t>een</a:t>
            </a:r>
            <a:r>
              <a:rPr lang="en-GB" sz="2000" dirty="0">
                <a:latin typeface="UGent Panno Text" panose="02000506040000040003" pitchFamily="2" charset="0"/>
              </a:rPr>
              <a:t> quiz</a:t>
            </a: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A8F65AE7-B9AD-447A-907D-FCC220780F26}"/>
              </a:ext>
            </a:extLst>
          </p:cNvPr>
          <p:cNvSpPr/>
          <p:nvPr/>
        </p:nvSpPr>
        <p:spPr>
          <a:xfrm>
            <a:off x="13709501" y="369894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latin typeface="UGent Panno Text" panose="02000506040000040003" pitchFamily="2" charset="0"/>
              </a:rPr>
              <a:t> van </a:t>
            </a:r>
            <a:r>
              <a:rPr lang="en-GB" sz="2000" dirty="0" err="1">
                <a:latin typeface="UGent Panno Text" panose="02000506040000040003" pitchFamily="2" charset="0"/>
              </a:rPr>
              <a:t>bestaande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nl-BE" sz="2000" dirty="0">
                <a:latin typeface="UGent Panno Text" panose="02000506040000040003" pitchFamily="2" charset="0"/>
              </a:rPr>
              <a:t>quizzen</a:t>
            </a: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5A61006C-87A7-4E80-AC8E-EDAA482081FC}"/>
              </a:ext>
            </a:extLst>
          </p:cNvPr>
          <p:cNvSpPr/>
          <p:nvPr/>
        </p:nvSpPr>
        <p:spPr>
          <a:xfrm>
            <a:off x="9774509" y="5113925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Instellingen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voor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nieuwe</a:t>
            </a:r>
            <a:r>
              <a:rPr lang="en-GB" sz="2000" dirty="0">
                <a:latin typeface="UGent Panno Text" panose="02000506040000040003" pitchFamily="2" charset="0"/>
              </a:rPr>
              <a:t> quiz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5C4C6668-F0C7-4133-B56D-E937FA864E35}"/>
              </a:ext>
            </a:extLst>
          </p:cNvPr>
          <p:cNvSpPr/>
          <p:nvPr/>
        </p:nvSpPr>
        <p:spPr>
          <a:xfrm>
            <a:off x="13709501" y="5131453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6CAEEA8E-4305-4B8C-AE09-91135E5132A2}"/>
              </a:ext>
            </a:extLst>
          </p:cNvPr>
          <p:cNvSpPr/>
          <p:nvPr/>
        </p:nvSpPr>
        <p:spPr>
          <a:xfrm>
            <a:off x="13709501" y="5699752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B727D407-8ACD-4E2B-80E3-9A7FA3590B5E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11034509" y="1558301"/>
            <a:ext cx="0" cy="7103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D6BE3E8C-C04E-4EE1-A85E-8505D5B47FBF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11034509" y="2988621"/>
            <a:ext cx="0" cy="70064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1673E29C-337A-4398-81C3-ACFBBEFC91B4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11034509" y="4409261"/>
            <a:ext cx="0" cy="70466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B9F4507E-27AB-430A-9A6F-F3D2CB7026B0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 flipV="1">
            <a:off x="12294509" y="4049261"/>
            <a:ext cx="1414992" cy="968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4008FD39-73F3-4249-8A89-D4649817D164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2294509" y="5469901"/>
            <a:ext cx="1414992" cy="402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DD12388D-845A-46D6-9366-4AF62B7E02D2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14969501" y="4418941"/>
            <a:ext cx="0" cy="71251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hoek: afgeronde hoeken 41">
            <a:extLst>
              <a:ext uri="{FF2B5EF4-FFF2-40B4-BE49-F238E27FC236}">
                <a16:creationId xmlns:a16="http://schemas.microsoft.com/office/drawing/2014/main" id="{248B316C-0E21-4107-A76B-67147B67C7C8}"/>
              </a:ext>
            </a:extLst>
          </p:cNvPr>
          <p:cNvSpPr/>
          <p:nvPr/>
        </p:nvSpPr>
        <p:spPr>
          <a:xfrm>
            <a:off x="9774509" y="6549902"/>
            <a:ext cx="2520000" cy="177463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Creëer</a:t>
            </a:r>
            <a:r>
              <a:rPr lang="en-GB" sz="2000" dirty="0">
                <a:latin typeface="UGent Panno Text" panose="02000506040000040003" pitchFamily="2" charset="0"/>
              </a:rPr>
              <a:t> team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43" name="Rechthoek: afgeronde hoeken 42">
            <a:extLst>
              <a:ext uri="{FF2B5EF4-FFF2-40B4-BE49-F238E27FC236}">
                <a16:creationId xmlns:a16="http://schemas.microsoft.com/office/drawing/2014/main" id="{F5C97C63-7CA7-4480-9345-4FC46063AD75}"/>
              </a:ext>
            </a:extLst>
          </p:cNvPr>
          <p:cNvSpPr/>
          <p:nvPr/>
        </p:nvSpPr>
        <p:spPr>
          <a:xfrm>
            <a:off x="9774509" y="7118200"/>
            <a:ext cx="2520000" cy="1206339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Naam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instellen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Uitnodigen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Kapitein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selecteren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4" name="Rechte verbindingslijn met pijl 43">
            <a:extLst>
              <a:ext uri="{FF2B5EF4-FFF2-40B4-BE49-F238E27FC236}">
                <a16:creationId xmlns:a16="http://schemas.microsoft.com/office/drawing/2014/main" id="{4E4ADA55-9C84-443F-A3B3-0D146A800A75}"/>
              </a:ext>
            </a:extLst>
          </p:cNvPr>
          <p:cNvCxnSpPr>
            <a:cxnSpLocks/>
          </p:cNvCxnSpPr>
          <p:nvPr/>
        </p:nvCxnSpPr>
        <p:spPr>
          <a:xfrm>
            <a:off x="12294509" y="7232522"/>
            <a:ext cx="1414992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vak 46">
            <a:extLst>
              <a:ext uri="{FF2B5EF4-FFF2-40B4-BE49-F238E27FC236}">
                <a16:creationId xmlns:a16="http://schemas.microsoft.com/office/drawing/2014/main" id="{56F0C782-FB5F-45B4-9B0B-46A7079CBDAC}"/>
              </a:ext>
            </a:extLst>
          </p:cNvPr>
          <p:cNvSpPr txBox="1"/>
          <p:nvPr/>
        </p:nvSpPr>
        <p:spPr>
          <a:xfrm>
            <a:off x="12735579" y="3624437"/>
            <a:ext cx="53285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Join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30FE69BC-8444-4EFF-8C76-C51E859CA8B0}"/>
              </a:ext>
            </a:extLst>
          </p:cNvPr>
          <p:cNvSpPr txBox="1"/>
          <p:nvPr/>
        </p:nvSpPr>
        <p:spPr>
          <a:xfrm>
            <a:off x="11131656" y="4522283"/>
            <a:ext cx="6073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Host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EC2B6280-2B46-4303-AEEF-281F0DE807A2}"/>
              </a:ext>
            </a:extLst>
          </p:cNvPr>
          <p:cNvSpPr txBox="1"/>
          <p:nvPr/>
        </p:nvSpPr>
        <p:spPr>
          <a:xfrm>
            <a:off x="15037533" y="4522283"/>
            <a:ext cx="966054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Kies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D139569D-FA14-44FC-83DA-EF43F9B0731A}"/>
              </a:ext>
            </a:extLst>
          </p:cNvPr>
          <p:cNvSpPr txBox="1"/>
          <p:nvPr/>
        </p:nvSpPr>
        <p:spPr>
          <a:xfrm>
            <a:off x="12518978" y="5016827"/>
            <a:ext cx="96605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Bevestig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048A9D44-F62E-44CC-9BAD-77E8677CE630}"/>
              </a:ext>
            </a:extLst>
          </p:cNvPr>
          <p:cNvSpPr txBox="1"/>
          <p:nvPr/>
        </p:nvSpPr>
        <p:spPr>
          <a:xfrm>
            <a:off x="12591745" y="6761963"/>
            <a:ext cx="107828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Maak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team</a:t>
            </a:r>
          </a:p>
        </p:txBody>
      </p:sp>
      <p:sp>
        <p:nvSpPr>
          <p:cNvPr id="52" name="Rechthoek: afgeronde hoeken 51">
            <a:extLst>
              <a:ext uri="{FF2B5EF4-FFF2-40B4-BE49-F238E27FC236}">
                <a16:creationId xmlns:a16="http://schemas.microsoft.com/office/drawing/2014/main" id="{12172602-1A70-49E3-A04B-1B75ADE47122}"/>
              </a:ext>
            </a:extLst>
          </p:cNvPr>
          <p:cNvSpPr>
            <a:spLocks noChangeAspect="1"/>
          </p:cNvSpPr>
          <p:nvPr/>
        </p:nvSpPr>
        <p:spPr>
          <a:xfrm>
            <a:off x="9681432" y="3603673"/>
            <a:ext cx="2690573" cy="887154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0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Lijst van bestaande quizzen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</a:rPr>
              <a:t>Deelnemen </a:t>
            </a:r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 Lijst met quizzen: </a:t>
            </a:r>
            <a:endParaRPr lang="nl-NL" sz="4000" dirty="0">
              <a:latin typeface="UGent Panno Text" panose="02000506040000040003" pitchFamily="2" charset="0"/>
            </a:endParaRP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gast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Deelnemen of terugkeren; Niet in volle quiz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Selecteer quiz; Terug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Geen keuze: Blijft; Quiz net verwijderd: Error </a:t>
            </a:r>
            <a:r>
              <a:rPr lang="nl-NL" sz="3200" dirty="0" err="1">
                <a:latin typeface="UGent Panno Text" panose="02000506040000040003" pitchFamily="2" charset="0"/>
              </a:rPr>
              <a:t>message</a:t>
            </a:r>
            <a:endParaRPr lang="nl-NL" sz="3200" dirty="0">
              <a:latin typeface="UGent Panno Text" panose="02000506040000040003" pitchFamily="2" charset="0"/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72FA198E-9DDF-41DB-BAAA-E0C68BB01C9F}"/>
              </a:ext>
            </a:extLst>
          </p:cNvPr>
          <p:cNvSpPr/>
          <p:nvPr/>
        </p:nvSpPr>
        <p:spPr>
          <a:xfrm>
            <a:off x="9774509" y="83830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Start quiz-app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BEED8B27-9EAA-4301-A8A6-990BCD7263E7}"/>
              </a:ext>
            </a:extLst>
          </p:cNvPr>
          <p:cNvSpPr/>
          <p:nvPr/>
        </p:nvSpPr>
        <p:spPr>
          <a:xfrm>
            <a:off x="9774509" y="22686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Aanmelden</a:t>
            </a:r>
            <a:r>
              <a:rPr lang="en-GB" sz="2000" dirty="0">
                <a:latin typeface="UGent Panno Text" panose="02000506040000040003" pitchFamily="2" charset="0"/>
              </a:rPr>
              <a:t> of </a:t>
            </a:r>
            <a:r>
              <a:rPr lang="en-GB" sz="2000" dirty="0" err="1">
                <a:latin typeface="UGent Panno Text" panose="02000506040000040003" pitchFamily="2" charset="0"/>
              </a:rPr>
              <a:t>inloggen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CBB3F1EA-FAD6-4E2D-8247-61AE28F11296}"/>
              </a:ext>
            </a:extLst>
          </p:cNvPr>
          <p:cNvSpPr/>
          <p:nvPr/>
        </p:nvSpPr>
        <p:spPr>
          <a:xfrm>
            <a:off x="9774509" y="368926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Host of join </a:t>
            </a:r>
            <a:r>
              <a:rPr lang="en-GB" sz="2000" dirty="0" err="1">
                <a:latin typeface="UGent Panno Text" panose="02000506040000040003" pitchFamily="2" charset="0"/>
              </a:rPr>
              <a:t>een</a:t>
            </a:r>
            <a:r>
              <a:rPr lang="en-GB" sz="2000" dirty="0">
                <a:latin typeface="UGent Panno Text" panose="02000506040000040003" pitchFamily="2" charset="0"/>
              </a:rPr>
              <a:t> quiz</a:t>
            </a: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A8F65AE7-B9AD-447A-907D-FCC220780F26}"/>
              </a:ext>
            </a:extLst>
          </p:cNvPr>
          <p:cNvSpPr/>
          <p:nvPr/>
        </p:nvSpPr>
        <p:spPr>
          <a:xfrm>
            <a:off x="13709501" y="369894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latin typeface="UGent Panno Text" panose="02000506040000040003" pitchFamily="2" charset="0"/>
              </a:rPr>
              <a:t> van </a:t>
            </a:r>
            <a:r>
              <a:rPr lang="en-GB" sz="2000" dirty="0" err="1">
                <a:latin typeface="UGent Panno Text" panose="02000506040000040003" pitchFamily="2" charset="0"/>
              </a:rPr>
              <a:t>bestaande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nl-BE" sz="2000" dirty="0">
                <a:latin typeface="UGent Panno Text" panose="02000506040000040003" pitchFamily="2" charset="0"/>
              </a:rPr>
              <a:t>quizzen</a:t>
            </a: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5A61006C-87A7-4E80-AC8E-EDAA482081FC}"/>
              </a:ext>
            </a:extLst>
          </p:cNvPr>
          <p:cNvSpPr/>
          <p:nvPr/>
        </p:nvSpPr>
        <p:spPr>
          <a:xfrm>
            <a:off x="9774509" y="5113925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Instellingen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voor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nieuwe</a:t>
            </a:r>
            <a:r>
              <a:rPr lang="en-GB" sz="2000" dirty="0">
                <a:latin typeface="UGent Panno Text" panose="02000506040000040003" pitchFamily="2" charset="0"/>
              </a:rPr>
              <a:t> quiz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5C4C6668-F0C7-4133-B56D-E937FA864E35}"/>
              </a:ext>
            </a:extLst>
          </p:cNvPr>
          <p:cNvSpPr/>
          <p:nvPr/>
        </p:nvSpPr>
        <p:spPr>
          <a:xfrm>
            <a:off x="13709501" y="5131453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6CAEEA8E-4305-4B8C-AE09-91135E5132A2}"/>
              </a:ext>
            </a:extLst>
          </p:cNvPr>
          <p:cNvSpPr/>
          <p:nvPr/>
        </p:nvSpPr>
        <p:spPr>
          <a:xfrm>
            <a:off x="13709501" y="5699752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B727D407-8ACD-4E2B-80E3-9A7FA3590B5E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11034509" y="1558301"/>
            <a:ext cx="0" cy="7103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D6BE3E8C-C04E-4EE1-A85E-8505D5B47FBF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11034509" y="2988621"/>
            <a:ext cx="0" cy="70064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1673E29C-337A-4398-81C3-ACFBBEFC91B4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11034509" y="4409261"/>
            <a:ext cx="0" cy="70466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B9F4507E-27AB-430A-9A6F-F3D2CB7026B0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 flipV="1">
            <a:off x="12294509" y="4049261"/>
            <a:ext cx="1414992" cy="968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4008FD39-73F3-4249-8A89-D4649817D164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2294509" y="5469901"/>
            <a:ext cx="1414992" cy="402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DD12388D-845A-46D6-9366-4AF62B7E02D2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14969501" y="4418941"/>
            <a:ext cx="0" cy="71251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hoek: afgeronde hoeken 41">
            <a:extLst>
              <a:ext uri="{FF2B5EF4-FFF2-40B4-BE49-F238E27FC236}">
                <a16:creationId xmlns:a16="http://schemas.microsoft.com/office/drawing/2014/main" id="{248B316C-0E21-4107-A76B-67147B67C7C8}"/>
              </a:ext>
            </a:extLst>
          </p:cNvPr>
          <p:cNvSpPr/>
          <p:nvPr/>
        </p:nvSpPr>
        <p:spPr>
          <a:xfrm>
            <a:off x="9774509" y="6549902"/>
            <a:ext cx="2520000" cy="177463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Creëer</a:t>
            </a:r>
            <a:r>
              <a:rPr lang="en-GB" sz="2000" dirty="0">
                <a:latin typeface="UGent Panno Text" panose="02000506040000040003" pitchFamily="2" charset="0"/>
              </a:rPr>
              <a:t> team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43" name="Rechthoek: afgeronde hoeken 42">
            <a:extLst>
              <a:ext uri="{FF2B5EF4-FFF2-40B4-BE49-F238E27FC236}">
                <a16:creationId xmlns:a16="http://schemas.microsoft.com/office/drawing/2014/main" id="{F5C97C63-7CA7-4480-9345-4FC46063AD75}"/>
              </a:ext>
            </a:extLst>
          </p:cNvPr>
          <p:cNvSpPr/>
          <p:nvPr/>
        </p:nvSpPr>
        <p:spPr>
          <a:xfrm>
            <a:off x="9774509" y="7118200"/>
            <a:ext cx="2520000" cy="1206339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Naam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instellen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Uitnodigen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Kapitein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selecteren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4" name="Rechte verbindingslijn met pijl 43">
            <a:extLst>
              <a:ext uri="{FF2B5EF4-FFF2-40B4-BE49-F238E27FC236}">
                <a16:creationId xmlns:a16="http://schemas.microsoft.com/office/drawing/2014/main" id="{4E4ADA55-9C84-443F-A3B3-0D146A800A75}"/>
              </a:ext>
            </a:extLst>
          </p:cNvPr>
          <p:cNvCxnSpPr>
            <a:cxnSpLocks/>
          </p:cNvCxnSpPr>
          <p:nvPr/>
        </p:nvCxnSpPr>
        <p:spPr>
          <a:xfrm>
            <a:off x="12294509" y="7232522"/>
            <a:ext cx="1414992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vak 46">
            <a:extLst>
              <a:ext uri="{FF2B5EF4-FFF2-40B4-BE49-F238E27FC236}">
                <a16:creationId xmlns:a16="http://schemas.microsoft.com/office/drawing/2014/main" id="{56F0C782-FB5F-45B4-9B0B-46A7079CBDAC}"/>
              </a:ext>
            </a:extLst>
          </p:cNvPr>
          <p:cNvSpPr txBox="1"/>
          <p:nvPr/>
        </p:nvSpPr>
        <p:spPr>
          <a:xfrm>
            <a:off x="12735579" y="3624437"/>
            <a:ext cx="53285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Join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30FE69BC-8444-4EFF-8C76-C51E859CA8B0}"/>
              </a:ext>
            </a:extLst>
          </p:cNvPr>
          <p:cNvSpPr txBox="1"/>
          <p:nvPr/>
        </p:nvSpPr>
        <p:spPr>
          <a:xfrm>
            <a:off x="11131656" y="4522283"/>
            <a:ext cx="6073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Host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EC2B6280-2B46-4303-AEEF-281F0DE807A2}"/>
              </a:ext>
            </a:extLst>
          </p:cNvPr>
          <p:cNvSpPr txBox="1"/>
          <p:nvPr/>
        </p:nvSpPr>
        <p:spPr>
          <a:xfrm>
            <a:off x="15037533" y="4522283"/>
            <a:ext cx="966054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Kies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D139569D-FA14-44FC-83DA-EF43F9B0731A}"/>
              </a:ext>
            </a:extLst>
          </p:cNvPr>
          <p:cNvSpPr txBox="1"/>
          <p:nvPr/>
        </p:nvSpPr>
        <p:spPr>
          <a:xfrm>
            <a:off x="12518978" y="5016827"/>
            <a:ext cx="96605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Bevestig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048A9D44-F62E-44CC-9BAD-77E8677CE630}"/>
              </a:ext>
            </a:extLst>
          </p:cNvPr>
          <p:cNvSpPr txBox="1"/>
          <p:nvPr/>
        </p:nvSpPr>
        <p:spPr>
          <a:xfrm>
            <a:off x="12591745" y="6761963"/>
            <a:ext cx="107828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Maak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team</a:t>
            </a:r>
          </a:p>
        </p:txBody>
      </p:sp>
      <p:sp>
        <p:nvSpPr>
          <p:cNvPr id="52" name="Rechthoek: afgeronde hoeken 51">
            <a:extLst>
              <a:ext uri="{FF2B5EF4-FFF2-40B4-BE49-F238E27FC236}">
                <a16:creationId xmlns:a16="http://schemas.microsoft.com/office/drawing/2014/main" id="{12172602-1A70-49E3-A04B-1B75ADE47122}"/>
              </a:ext>
            </a:extLst>
          </p:cNvPr>
          <p:cNvSpPr>
            <a:spLocks noChangeAspect="1"/>
          </p:cNvSpPr>
          <p:nvPr/>
        </p:nvSpPr>
        <p:spPr>
          <a:xfrm>
            <a:off x="13616826" y="3615248"/>
            <a:ext cx="2690573" cy="887154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95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Instellingen van quiz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</a:rPr>
              <a:t>Hosten </a:t>
            </a:r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 Instellingen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host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Instellingen vastleggen: Quiznaam, aantal spelers, aantal teams, max. teamgrootte…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Doorgaan; Terug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Ongeldige invoer – Error </a:t>
            </a:r>
            <a:r>
              <a:rPr lang="nl-NL" sz="3200" dirty="0" err="1">
                <a:latin typeface="UGent Panno Text" panose="02000506040000040003" pitchFamily="2" charset="0"/>
              </a:rPr>
              <a:t>message</a:t>
            </a:r>
            <a:r>
              <a:rPr lang="nl-NL" sz="3200" dirty="0">
                <a:latin typeface="UGent Panno Text" panose="02000506040000040003" pitchFamily="2" charset="0"/>
              </a:rPr>
              <a:t>; Reeds gebruikte quiznaam - Opnieuw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72FA198E-9DDF-41DB-BAAA-E0C68BB01C9F}"/>
              </a:ext>
            </a:extLst>
          </p:cNvPr>
          <p:cNvSpPr/>
          <p:nvPr/>
        </p:nvSpPr>
        <p:spPr>
          <a:xfrm>
            <a:off x="9774509" y="83830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Start quiz-app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BEED8B27-9EAA-4301-A8A6-990BCD7263E7}"/>
              </a:ext>
            </a:extLst>
          </p:cNvPr>
          <p:cNvSpPr/>
          <p:nvPr/>
        </p:nvSpPr>
        <p:spPr>
          <a:xfrm>
            <a:off x="9774509" y="22686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Aanmelden</a:t>
            </a:r>
            <a:r>
              <a:rPr lang="en-GB" sz="2000" dirty="0">
                <a:latin typeface="UGent Panno Text" panose="02000506040000040003" pitchFamily="2" charset="0"/>
              </a:rPr>
              <a:t> of </a:t>
            </a:r>
            <a:r>
              <a:rPr lang="en-GB" sz="2000" dirty="0" err="1">
                <a:latin typeface="UGent Panno Text" panose="02000506040000040003" pitchFamily="2" charset="0"/>
              </a:rPr>
              <a:t>inloggen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CBB3F1EA-FAD6-4E2D-8247-61AE28F11296}"/>
              </a:ext>
            </a:extLst>
          </p:cNvPr>
          <p:cNvSpPr/>
          <p:nvPr/>
        </p:nvSpPr>
        <p:spPr>
          <a:xfrm>
            <a:off x="9774509" y="368926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Host of join </a:t>
            </a:r>
            <a:r>
              <a:rPr lang="en-GB" sz="2000" dirty="0" err="1">
                <a:latin typeface="UGent Panno Text" panose="02000506040000040003" pitchFamily="2" charset="0"/>
              </a:rPr>
              <a:t>een</a:t>
            </a:r>
            <a:r>
              <a:rPr lang="en-GB" sz="2000" dirty="0">
                <a:latin typeface="UGent Panno Text" panose="02000506040000040003" pitchFamily="2" charset="0"/>
              </a:rPr>
              <a:t> quiz</a:t>
            </a: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A8F65AE7-B9AD-447A-907D-FCC220780F26}"/>
              </a:ext>
            </a:extLst>
          </p:cNvPr>
          <p:cNvSpPr/>
          <p:nvPr/>
        </p:nvSpPr>
        <p:spPr>
          <a:xfrm>
            <a:off x="13709501" y="369894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latin typeface="UGent Panno Text" panose="02000506040000040003" pitchFamily="2" charset="0"/>
              </a:rPr>
              <a:t> van </a:t>
            </a:r>
            <a:r>
              <a:rPr lang="en-GB" sz="2000" dirty="0" err="1">
                <a:latin typeface="UGent Panno Text" panose="02000506040000040003" pitchFamily="2" charset="0"/>
              </a:rPr>
              <a:t>bestaande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nl-BE" sz="2000" dirty="0">
                <a:latin typeface="UGent Panno Text" panose="02000506040000040003" pitchFamily="2" charset="0"/>
              </a:rPr>
              <a:t>quizzen</a:t>
            </a: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5A61006C-87A7-4E80-AC8E-EDAA482081FC}"/>
              </a:ext>
            </a:extLst>
          </p:cNvPr>
          <p:cNvSpPr/>
          <p:nvPr/>
        </p:nvSpPr>
        <p:spPr>
          <a:xfrm>
            <a:off x="9774509" y="5113925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Instellingen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voor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nieuwe</a:t>
            </a:r>
            <a:r>
              <a:rPr lang="en-GB" sz="2000" dirty="0">
                <a:latin typeface="UGent Panno Text" panose="02000506040000040003" pitchFamily="2" charset="0"/>
              </a:rPr>
              <a:t> quiz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5C4C6668-F0C7-4133-B56D-E937FA864E35}"/>
              </a:ext>
            </a:extLst>
          </p:cNvPr>
          <p:cNvSpPr/>
          <p:nvPr/>
        </p:nvSpPr>
        <p:spPr>
          <a:xfrm>
            <a:off x="13709501" y="5131453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6CAEEA8E-4305-4B8C-AE09-91135E5132A2}"/>
              </a:ext>
            </a:extLst>
          </p:cNvPr>
          <p:cNvSpPr/>
          <p:nvPr/>
        </p:nvSpPr>
        <p:spPr>
          <a:xfrm>
            <a:off x="13709501" y="5699752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B727D407-8ACD-4E2B-80E3-9A7FA3590B5E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11034509" y="1558301"/>
            <a:ext cx="0" cy="7103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D6BE3E8C-C04E-4EE1-A85E-8505D5B47FBF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11034509" y="2988621"/>
            <a:ext cx="0" cy="70064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1673E29C-337A-4398-81C3-ACFBBEFC91B4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11034509" y="4409261"/>
            <a:ext cx="0" cy="70466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B9F4507E-27AB-430A-9A6F-F3D2CB7026B0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 flipV="1">
            <a:off x="12294509" y="4049261"/>
            <a:ext cx="1414992" cy="968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4008FD39-73F3-4249-8A89-D4649817D164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2294509" y="5469901"/>
            <a:ext cx="1414992" cy="402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DD12388D-845A-46D6-9366-4AF62B7E02D2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14969501" y="4418941"/>
            <a:ext cx="0" cy="71251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hoek: afgeronde hoeken 41">
            <a:extLst>
              <a:ext uri="{FF2B5EF4-FFF2-40B4-BE49-F238E27FC236}">
                <a16:creationId xmlns:a16="http://schemas.microsoft.com/office/drawing/2014/main" id="{248B316C-0E21-4107-A76B-67147B67C7C8}"/>
              </a:ext>
            </a:extLst>
          </p:cNvPr>
          <p:cNvSpPr/>
          <p:nvPr/>
        </p:nvSpPr>
        <p:spPr>
          <a:xfrm>
            <a:off x="9774509" y="6549902"/>
            <a:ext cx="2520000" cy="177463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Creëer</a:t>
            </a:r>
            <a:r>
              <a:rPr lang="en-GB" sz="2000" dirty="0">
                <a:latin typeface="UGent Panno Text" panose="02000506040000040003" pitchFamily="2" charset="0"/>
              </a:rPr>
              <a:t> team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43" name="Rechthoek: afgeronde hoeken 42">
            <a:extLst>
              <a:ext uri="{FF2B5EF4-FFF2-40B4-BE49-F238E27FC236}">
                <a16:creationId xmlns:a16="http://schemas.microsoft.com/office/drawing/2014/main" id="{F5C97C63-7CA7-4480-9345-4FC46063AD75}"/>
              </a:ext>
            </a:extLst>
          </p:cNvPr>
          <p:cNvSpPr/>
          <p:nvPr/>
        </p:nvSpPr>
        <p:spPr>
          <a:xfrm>
            <a:off x="9774509" y="7118200"/>
            <a:ext cx="2520000" cy="1206339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Naam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instellen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Uitnodigen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Kapitein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selecteren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4" name="Rechte verbindingslijn met pijl 43">
            <a:extLst>
              <a:ext uri="{FF2B5EF4-FFF2-40B4-BE49-F238E27FC236}">
                <a16:creationId xmlns:a16="http://schemas.microsoft.com/office/drawing/2014/main" id="{4E4ADA55-9C84-443F-A3B3-0D146A800A75}"/>
              </a:ext>
            </a:extLst>
          </p:cNvPr>
          <p:cNvCxnSpPr>
            <a:cxnSpLocks/>
          </p:cNvCxnSpPr>
          <p:nvPr/>
        </p:nvCxnSpPr>
        <p:spPr>
          <a:xfrm>
            <a:off x="12294509" y="7232522"/>
            <a:ext cx="1414992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vak 46">
            <a:extLst>
              <a:ext uri="{FF2B5EF4-FFF2-40B4-BE49-F238E27FC236}">
                <a16:creationId xmlns:a16="http://schemas.microsoft.com/office/drawing/2014/main" id="{56F0C782-FB5F-45B4-9B0B-46A7079CBDAC}"/>
              </a:ext>
            </a:extLst>
          </p:cNvPr>
          <p:cNvSpPr txBox="1"/>
          <p:nvPr/>
        </p:nvSpPr>
        <p:spPr>
          <a:xfrm>
            <a:off x="12735579" y="3624437"/>
            <a:ext cx="53285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Join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30FE69BC-8444-4EFF-8C76-C51E859CA8B0}"/>
              </a:ext>
            </a:extLst>
          </p:cNvPr>
          <p:cNvSpPr txBox="1"/>
          <p:nvPr/>
        </p:nvSpPr>
        <p:spPr>
          <a:xfrm>
            <a:off x="11131656" y="4522283"/>
            <a:ext cx="6073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Host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EC2B6280-2B46-4303-AEEF-281F0DE807A2}"/>
              </a:ext>
            </a:extLst>
          </p:cNvPr>
          <p:cNvSpPr txBox="1"/>
          <p:nvPr/>
        </p:nvSpPr>
        <p:spPr>
          <a:xfrm>
            <a:off x="15037533" y="4522283"/>
            <a:ext cx="966054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Kies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D139569D-FA14-44FC-83DA-EF43F9B0731A}"/>
              </a:ext>
            </a:extLst>
          </p:cNvPr>
          <p:cNvSpPr txBox="1"/>
          <p:nvPr/>
        </p:nvSpPr>
        <p:spPr>
          <a:xfrm>
            <a:off x="12518978" y="5016827"/>
            <a:ext cx="96605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Bevestig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048A9D44-F62E-44CC-9BAD-77E8677CE630}"/>
              </a:ext>
            </a:extLst>
          </p:cNvPr>
          <p:cNvSpPr txBox="1"/>
          <p:nvPr/>
        </p:nvSpPr>
        <p:spPr>
          <a:xfrm>
            <a:off x="12591745" y="6761963"/>
            <a:ext cx="107828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Maak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team</a:t>
            </a:r>
          </a:p>
        </p:txBody>
      </p:sp>
      <p:sp>
        <p:nvSpPr>
          <p:cNvPr id="52" name="Rechthoek: afgeronde hoeken 51">
            <a:extLst>
              <a:ext uri="{FF2B5EF4-FFF2-40B4-BE49-F238E27FC236}">
                <a16:creationId xmlns:a16="http://schemas.microsoft.com/office/drawing/2014/main" id="{12172602-1A70-49E3-A04B-1B75ADE47122}"/>
              </a:ext>
            </a:extLst>
          </p:cNvPr>
          <p:cNvSpPr>
            <a:spLocks noChangeAspect="1"/>
          </p:cNvSpPr>
          <p:nvPr/>
        </p:nvSpPr>
        <p:spPr>
          <a:xfrm>
            <a:off x="9677648" y="5037871"/>
            <a:ext cx="2690573" cy="887154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61394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Universiteit Gent">
      <a:dk1>
        <a:sysClr val="windowText" lastClr="000000"/>
      </a:dk1>
      <a:lt1>
        <a:sysClr val="window" lastClr="FFFFFF"/>
      </a:lt1>
      <a:dk2>
        <a:srgbClr val="1E64C8"/>
      </a:dk2>
      <a:lt2>
        <a:srgbClr val="FFD200"/>
      </a:lt2>
      <a:accent1>
        <a:srgbClr val="1E64C8"/>
      </a:accent1>
      <a:accent2>
        <a:srgbClr val="FFD2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-NL-EA_1_0_13.potx" id="{5F6C1209-3523-440E-8533-DCE97EC5C651}" vid="{6C779022-81AC-4A5D-B0C5-44F49FEE6A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Powerpoint_UGent_EA_NL</Template>
  <TotalTime>271</TotalTime>
  <Words>1827</Words>
  <Application>Microsoft Office PowerPoint</Application>
  <PresentationFormat>Custom</PresentationFormat>
  <Paragraphs>556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UGent Panno Text</vt:lpstr>
      <vt:lpstr>Wingdings</vt:lpstr>
      <vt:lpstr>Kantoorthema</vt:lpstr>
      <vt:lpstr>PowerPoint Presentation</vt:lpstr>
      <vt:lpstr>Analyse projectopdracht</vt:lpstr>
      <vt:lpstr>Algemeen</vt:lpstr>
      <vt:lpstr>concept</vt:lpstr>
      <vt:lpstr>User stories: flow</vt:lpstr>
      <vt:lpstr>Aanmelden of inloggen</vt:lpstr>
      <vt:lpstr>Aanmelden of inloggen</vt:lpstr>
      <vt:lpstr>Lijst van bestaande quizzen</vt:lpstr>
      <vt:lpstr>Instellingen van quiz</vt:lpstr>
      <vt:lpstr>Quiz room</vt:lpstr>
      <vt:lpstr>Quiz room</vt:lpstr>
      <vt:lpstr>Creëer Team</vt:lpstr>
      <vt:lpstr>Ronde instellingen</vt:lpstr>
      <vt:lpstr>Quizmaster overzicht</vt:lpstr>
      <vt:lpstr>Tussentijds scorebord</vt:lpstr>
      <vt:lpstr>Prijsuitreiking</vt:lpstr>
      <vt:lpstr>Prijsuitreiking</vt:lpstr>
      <vt:lpstr>Wacht tot start</vt:lpstr>
      <vt:lpstr>Huidige vraag</vt:lpstr>
      <vt:lpstr>Huidige vraag</vt:lpstr>
      <vt:lpstr>Wacht tot iedereen antwoordt</vt:lpstr>
      <vt:lpstr>Tussentijds scoreboard</vt:lpstr>
      <vt:lpstr>Prijsuitreiking</vt:lpstr>
      <vt:lpstr>Prijsuitreiking</vt:lpstr>
      <vt:lpstr>Eerste iteratie</vt:lpstr>
      <vt:lpstr>Eerste iteratie</vt:lpstr>
      <vt:lpstr>Klassen (rudimentair)</vt:lpstr>
      <vt:lpstr>Taakverdeling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Emiel Huyghe</dc:creator>
  <cp:lastModifiedBy>Garben Tanghe</cp:lastModifiedBy>
  <cp:revision>34</cp:revision>
  <dcterms:created xsi:type="dcterms:W3CDTF">2018-03-01T18:58:38Z</dcterms:created>
  <dcterms:modified xsi:type="dcterms:W3CDTF">2018-04-18T10:22:11Z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1.0</vt:lpwstr>
  </property>
  <property fmtid="{D5CDD505-2E9C-101B-9397-08002B2CF9AE}" pid="4" name="Date">
    <vt:filetime>2016-09-20T22:00:00Z</vt:filetime>
  </property>
  <property fmtid="{D5CDD505-2E9C-101B-9397-08002B2CF9AE}" pid="5" name="Build">
    <vt:lpwstr>13</vt:lpwstr>
  </property>
  <property fmtid="{D5CDD505-2E9C-101B-9397-08002B2CF9AE}" pid="6" name="Cmt 1">
    <vt:lpwstr>create</vt:lpwstr>
  </property>
  <property fmtid="{D5CDD505-2E9C-101B-9397-08002B2CF9AE}" pid="7" name="Cmt 2">
    <vt:lpwstr>1st draft</vt:lpwstr>
  </property>
  <property fmtid="{D5CDD505-2E9C-101B-9397-08002B2CF9AE}" pid="8" name="Cmt 3">
    <vt:lpwstr>Corporate splitt off</vt:lpwstr>
  </property>
  <property fmtid="{D5CDD505-2E9C-101B-9397-08002B2CF9AE}" pid="9" name="Cmt 4">
    <vt:lpwstr>2nd draft</vt:lpwstr>
  </property>
  <property fmtid="{D5CDD505-2E9C-101B-9397-08002B2CF9AE}" pid="10" name="Cmt 4A">
    <vt:lpwstr>copy of UK version translated to NL</vt:lpwstr>
  </property>
  <property fmtid="{D5CDD505-2E9C-101B-9397-08002B2CF9AE}" pid="11" name="Cmt 5">
    <vt:lpwstr>set text box and shape defaults</vt:lpwstr>
  </property>
  <property fmtid="{D5CDD505-2E9C-101B-9397-08002B2CF9AE}" pid="12" name="Cmt 6">
    <vt:lpwstr>closing slide acc. to letter</vt:lpwstr>
  </property>
  <property fmtid="{D5CDD505-2E9C-101B-9397-08002B2CF9AE}" pid="13" name="Cmt 7">
    <vt:lpwstr>logo opening slide sharpened</vt:lpwstr>
  </property>
  <property fmtid="{D5CDD505-2E9C-101B-9397-08002B2CF9AE}" pid="14" name="Cmt 8">
    <vt:lpwstr>split variable and fixed data in contact data; lang to NL-BE</vt:lpwstr>
  </property>
  <property fmtid="{D5CDD505-2E9C-101B-9397-08002B2CF9AE}" pid="15" name="Cmt 9">
    <vt:lpwstr>comments 19-9-2016</vt:lpwstr>
  </property>
  <property fmtid="{D5CDD505-2E9C-101B-9397-08002B2CF9AE}" pid="16" name="Cmt 10">
    <vt:lpwstr>social media redesigned</vt:lpwstr>
  </property>
  <property fmtid="{D5CDD505-2E9C-101B-9397-08002B2CF9AE}" pid="17" name="Cmt 11">
    <vt:lpwstr>Title Slide renamed to TitleSlide</vt:lpwstr>
  </property>
  <property fmtid="{D5CDD505-2E9C-101B-9397-08002B2CF9AE}" pid="18" name="Cmt 12">
    <vt:lpwstr>Title and text size</vt:lpwstr>
  </property>
  <property fmtid="{D5CDD505-2E9C-101B-9397-08002B2CF9AE}" pid="19" name="Cmt 13">
    <vt:lpwstr>socmed pictos &gt; normal view</vt:lpwstr>
  </property>
</Properties>
</file>