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9" r:id="rId2"/>
    <p:sldId id="256" r:id="rId3"/>
    <p:sldId id="260" r:id="rId4"/>
    <p:sldId id="265" r:id="rId5"/>
    <p:sldId id="266" r:id="rId6"/>
    <p:sldId id="267" r:id="rId7"/>
    <p:sldId id="268" r:id="rId8"/>
    <p:sldId id="272" r:id="rId9"/>
    <p:sldId id="273" r:id="rId10"/>
    <p:sldId id="275" r:id="rId11"/>
    <p:sldId id="274" r:id="rId12"/>
    <p:sldId id="264" r:id="rId13"/>
    <p:sldId id="276" r:id="rId14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 showGuides="1">
      <p:cViewPr varScale="1">
        <p:scale>
          <a:sx n="61" d="100"/>
          <a:sy n="61" d="100"/>
        </p:scale>
        <p:origin x="533" y="62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19/04/2018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09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4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2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19-4-2018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19/04/2018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19/04/2018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19/04/2018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19-4-2018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19/04/2018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Stories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Log in (opgeslagen accounts)</a:t>
            </a:r>
          </a:p>
          <a:p>
            <a:r>
              <a:rPr lang="nl-NL" dirty="0"/>
              <a:t>Prijsuitreiking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983678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TaakVerdeling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Arthur</a:t>
            </a:r>
          </a:p>
          <a:p>
            <a:pPr lvl="1"/>
            <a:r>
              <a:rPr lang="nl-NL" sz="4000" dirty="0"/>
              <a:t>Team chat</a:t>
            </a:r>
          </a:p>
          <a:p>
            <a:r>
              <a:rPr lang="nl-NL" dirty="0"/>
              <a:t>Hannes</a:t>
            </a:r>
          </a:p>
          <a:p>
            <a:pPr lvl="1"/>
            <a:r>
              <a:rPr lang="nl-NL" sz="4400" dirty="0"/>
              <a:t>Quizmaster view </a:t>
            </a:r>
          </a:p>
          <a:p>
            <a:r>
              <a:rPr lang="nl-NL" dirty="0"/>
              <a:t>Emiel</a:t>
            </a:r>
          </a:p>
          <a:p>
            <a:pPr lvl="1"/>
            <a:r>
              <a:rPr lang="nl-NL" sz="4000" dirty="0" err="1"/>
              <a:t>InstaPixel</a:t>
            </a:r>
            <a:endParaRPr lang="nl-NL" sz="4000" dirty="0"/>
          </a:p>
          <a:p>
            <a:r>
              <a:rPr lang="nl-NL" dirty="0" err="1"/>
              <a:t>Garben</a:t>
            </a:r>
            <a:endParaRPr lang="nl-NL" dirty="0"/>
          </a:p>
          <a:p>
            <a:pPr lvl="1"/>
            <a:r>
              <a:rPr lang="nl-NL" sz="4000" dirty="0"/>
              <a:t>Log in (opgeslagen accounts)</a:t>
            </a:r>
          </a:p>
          <a:p>
            <a:pPr lvl="1"/>
            <a:endParaRPr lang="nl-NL" sz="4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52849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nl-NL" sz="2400" dirty="0" err="1"/>
              <a:t>Ghent</a:t>
            </a:r>
            <a:r>
              <a:rPr lang="nl-NL" sz="2400" dirty="0"/>
              <a:t> University</a:t>
            </a:r>
            <a:br>
              <a:rPr lang="nl-NL" sz="2400" dirty="0"/>
            </a:br>
            <a:r>
              <a:rPr lang="nl-NL" sz="2400" dirty="0"/>
              <a:t>@</a:t>
            </a:r>
            <a:r>
              <a:rPr lang="nl-NL" sz="2400" dirty="0" err="1"/>
              <a:t>ugent</a:t>
            </a:r>
            <a:br>
              <a:rPr lang="nl-NL" sz="2400" dirty="0"/>
            </a:br>
            <a:r>
              <a:rPr lang="nl-NL" sz="2400" dirty="0" err="1"/>
              <a:t>Ghent</a:t>
            </a:r>
            <a:r>
              <a:rPr lang="nl-NL" sz="2400" dirty="0"/>
              <a:t> University</a:t>
            </a:r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3500" dirty="0"/>
              <a:t>&lt; naam presentator &gt;</a:t>
            </a:r>
            <a:br>
              <a:rPr lang="nl-BE" dirty="0"/>
            </a:br>
            <a:r>
              <a:rPr lang="nl-BE" dirty="0"/>
              <a:t>&lt; functie &gt;</a:t>
            </a:r>
            <a:br>
              <a:rPr lang="nl-BE" dirty="0"/>
            </a:br>
            <a:br>
              <a:rPr lang="nl-BE" dirty="0"/>
            </a:br>
            <a:r>
              <a:rPr lang="nl-BE" cap="all" dirty="0"/>
              <a:t>&lt; directie, afdeling of dienst &gt;</a:t>
            </a:r>
            <a:br>
              <a:rPr lang="nl-BE" cap="all" dirty="0"/>
            </a:br>
            <a:br>
              <a:rPr lang="nl-BE" dirty="0"/>
            </a:br>
            <a:r>
              <a:rPr lang="nl-BE" dirty="0"/>
              <a:t>E	&lt;voornaam&gt;.&lt;achternaam&gt;@ugent.be</a:t>
            </a:r>
            <a:br>
              <a:rPr lang="nl-BE" dirty="0"/>
            </a:br>
            <a:r>
              <a:rPr lang="nl-BE" dirty="0"/>
              <a:t>T	+32 9 000 00 00</a:t>
            </a:r>
            <a:br>
              <a:rPr lang="nl-BE" dirty="0"/>
            </a:br>
            <a:r>
              <a:rPr lang="nl-BE" dirty="0"/>
              <a:t>M	+32 400 00 00 00</a:t>
            </a:r>
            <a:br>
              <a:rPr lang="nl-BE" dirty="0"/>
            </a:br>
            <a:br>
              <a:rPr lang="nl-BE" dirty="0"/>
            </a:br>
            <a:r>
              <a:rPr lang="nl-BE" dirty="0"/>
              <a:t>www.ugent.be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4117291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0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Sprint 1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Arthur Crapé, Hannes Demuynck, Emiel Huyghe &amp; Garben Tanghe</a:t>
            </a:r>
          </a:p>
          <a:p>
            <a:endParaRPr lang="nl-NL" dirty="0"/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User Stories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Stories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Cf. Analyse.docx</a:t>
            </a:r>
          </a:p>
          <a:p>
            <a:r>
              <a:rPr lang="nl-NL" dirty="0">
                <a:solidFill>
                  <a:schemeClr val="accent6"/>
                </a:solidFill>
              </a:rPr>
              <a:t>Afgewerkt</a:t>
            </a:r>
          </a:p>
          <a:p>
            <a:r>
              <a:rPr lang="nl-NL" dirty="0">
                <a:solidFill>
                  <a:srgbClr val="FFC000"/>
                </a:solidFill>
              </a:rPr>
              <a:t>Bijna afgewerkt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391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Taakverdeling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835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Taakverdeling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5825" y="1194364"/>
            <a:ext cx="16199572" cy="7085340"/>
          </a:xfrm>
        </p:spPr>
        <p:txBody>
          <a:bodyPr>
            <a:normAutofit/>
          </a:bodyPr>
          <a:lstStyle/>
          <a:p>
            <a:r>
              <a:rPr lang="nl-NL" dirty="0"/>
              <a:t>Arthur</a:t>
            </a:r>
          </a:p>
          <a:p>
            <a:pPr lvl="1"/>
            <a:r>
              <a:rPr lang="nl-NL" sz="4000" dirty="0" err="1"/>
              <a:t>ScoreBoard</a:t>
            </a:r>
            <a:r>
              <a:rPr lang="nl-NL" sz="4000" dirty="0"/>
              <a:t> + </a:t>
            </a:r>
            <a:r>
              <a:rPr lang="nl-NL" sz="4000" dirty="0" err="1"/>
              <a:t>network</a:t>
            </a:r>
            <a:r>
              <a:rPr lang="nl-NL" sz="4000" dirty="0"/>
              <a:t>: </a:t>
            </a:r>
            <a:r>
              <a:rPr lang="nl-NL" sz="4000" dirty="0" err="1"/>
              <a:t>client</a:t>
            </a:r>
            <a:r>
              <a:rPr lang="nl-NL" sz="4000" dirty="0"/>
              <a:t> - server</a:t>
            </a:r>
          </a:p>
          <a:p>
            <a:r>
              <a:rPr lang="nl-NL" sz="4400" dirty="0"/>
              <a:t>Hannes</a:t>
            </a:r>
          </a:p>
          <a:p>
            <a:pPr lvl="1"/>
            <a:r>
              <a:rPr lang="nl-NL" sz="4000" dirty="0"/>
              <a:t>Quizroom</a:t>
            </a:r>
          </a:p>
          <a:p>
            <a:r>
              <a:rPr lang="nl-NL" sz="4000" dirty="0"/>
              <a:t>Emiel</a:t>
            </a:r>
          </a:p>
          <a:p>
            <a:pPr lvl="1"/>
            <a:r>
              <a:rPr lang="nl-NL" sz="4000" dirty="0"/>
              <a:t>Question form</a:t>
            </a:r>
          </a:p>
          <a:p>
            <a:r>
              <a:rPr lang="nl-NL" sz="4000" dirty="0" err="1"/>
              <a:t>Garben</a:t>
            </a:r>
            <a:endParaRPr lang="nl-NL" sz="4000" dirty="0"/>
          </a:p>
          <a:p>
            <a:pPr lvl="1"/>
            <a:r>
              <a:rPr lang="nl-NL" sz="4000" dirty="0"/>
              <a:t>Log in + quiz </a:t>
            </a:r>
            <a:r>
              <a:rPr lang="nl-NL" sz="4000" dirty="0" err="1"/>
              <a:t>create</a:t>
            </a:r>
            <a:r>
              <a:rPr lang="nl-NL" sz="4000" dirty="0"/>
              <a:t>/</a:t>
            </a:r>
            <a:r>
              <a:rPr lang="nl-NL" sz="4000" dirty="0" err="1"/>
              <a:t>join</a:t>
            </a:r>
            <a:endParaRPr lang="nl-NL" sz="4000" dirty="0"/>
          </a:p>
          <a:p>
            <a:endParaRPr lang="nl-NL" sz="4000" dirty="0"/>
          </a:p>
          <a:p>
            <a:pPr lvl="1"/>
            <a:endParaRPr lang="nl-NL" sz="4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4095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Sprint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328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Algemeen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Team chat</a:t>
            </a:r>
          </a:p>
          <a:p>
            <a:r>
              <a:rPr lang="nl-NL" dirty="0"/>
              <a:t>2</a:t>
            </a:r>
            <a:r>
              <a:rPr lang="nl-NL" baseline="30000" dirty="0"/>
              <a:t>de</a:t>
            </a:r>
            <a:r>
              <a:rPr lang="nl-NL" dirty="0"/>
              <a:t> soort vraag (InstaPixel)</a:t>
            </a:r>
          </a:p>
          <a:p>
            <a:r>
              <a:rPr lang="nl-NL" dirty="0"/>
              <a:t>Events herordenen</a:t>
            </a:r>
          </a:p>
          <a:p>
            <a:r>
              <a:rPr lang="nl-NL" dirty="0"/>
              <a:t>Tests schrijven</a:t>
            </a:r>
          </a:p>
          <a:p>
            <a:r>
              <a:rPr lang="nl-NL" dirty="0"/>
              <a:t>Sad flow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90787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49</TotalTime>
  <Words>110</Words>
  <Application>Microsoft Office PowerPoint</Application>
  <PresentationFormat>Aangepast</PresentationFormat>
  <Paragraphs>52</Paragraphs>
  <Slides>13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Arial</vt:lpstr>
      <vt:lpstr>Calibri</vt:lpstr>
      <vt:lpstr>UGent Panno Text</vt:lpstr>
      <vt:lpstr>Office Theme</vt:lpstr>
      <vt:lpstr>PowerPoint-presentatie</vt:lpstr>
      <vt:lpstr>Sprint 1</vt:lpstr>
      <vt:lpstr>User Stories</vt:lpstr>
      <vt:lpstr>User Stories</vt:lpstr>
      <vt:lpstr>Demo</vt:lpstr>
      <vt:lpstr>Taakverdeling</vt:lpstr>
      <vt:lpstr>Taakverdeling</vt:lpstr>
      <vt:lpstr>Sprint 2</vt:lpstr>
      <vt:lpstr>Algemeen</vt:lpstr>
      <vt:lpstr>User Stories</vt:lpstr>
      <vt:lpstr>TaakVerdeling</vt:lpstr>
      <vt:lpstr>&lt; naam presentator &gt; &lt; functie &gt;  &lt; directie, afdeling of dienst &gt;  E &lt;voornaam&gt;.&lt;achternaam&gt;@ugent.be T +32 9 000 00 00 M +32 400 00 00 00  www.ugent.be  </vt:lpstr>
      <vt:lpstr>PowerPoint-presentatie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Hannes Demuynck</cp:lastModifiedBy>
  <cp:revision>45</cp:revision>
  <dcterms:created xsi:type="dcterms:W3CDTF">2018-04-18T09:43:04Z</dcterms:created>
  <dcterms:modified xsi:type="dcterms:W3CDTF">2018-04-19T08:22:59Z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