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052D8-7BB5-DAA7-5946-B2ACF396784E}" v="145" dt="2025-07-15T16:00:32.542"/>
    <p1510:client id="{C384B6B0-3EEA-C1A3-4C78-79219E60657A}" v="276" dt="2025-07-15T10:08:13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ger, Niclas" userId="S::niclas.unger@stud.uni-goettingen.de::b8648720-6ba9-4dca-8850-794a9b85dc02" providerId="AD" clId="Web-{220052D8-7BB5-DAA7-5946-B2ACF396784E}"/>
    <pc:docChg chg="addSld modSld">
      <pc:chgData name="Unger, Niclas" userId="S::niclas.unger@stud.uni-goettingen.de::b8648720-6ba9-4dca-8850-794a9b85dc02" providerId="AD" clId="Web-{220052D8-7BB5-DAA7-5946-B2ACF396784E}" dt="2025-07-15T16:00:35.854" v="138"/>
      <pc:docMkLst>
        <pc:docMk/>
      </pc:docMkLst>
      <pc:sldChg chg="modSp">
        <pc:chgData name="Unger, Niclas" userId="S::niclas.unger@stud.uni-goettingen.de::b8648720-6ba9-4dca-8850-794a9b85dc02" providerId="AD" clId="Web-{220052D8-7BB5-DAA7-5946-B2ACF396784E}" dt="2025-07-15T15:47:29.967" v="91" actId="20577"/>
        <pc:sldMkLst>
          <pc:docMk/>
          <pc:sldMk cId="1577499883" sldId="256"/>
        </pc:sldMkLst>
        <pc:spChg chg="mod">
          <ac:chgData name="Unger, Niclas" userId="S::niclas.unger@stud.uni-goettingen.de::b8648720-6ba9-4dca-8850-794a9b85dc02" providerId="AD" clId="Web-{220052D8-7BB5-DAA7-5946-B2ACF396784E}" dt="2025-07-15T15:46:57.888" v="88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Unger, Niclas" userId="S::niclas.unger@stud.uni-goettingen.de::b8648720-6ba9-4dca-8850-794a9b85dc02" providerId="AD" clId="Web-{220052D8-7BB5-DAA7-5946-B2ACF396784E}" dt="2025-07-15T15:47:29.967" v="91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modSp new">
        <pc:chgData name="Unger, Niclas" userId="S::niclas.unger@stud.uni-goettingen.de::b8648720-6ba9-4dca-8850-794a9b85dc02" providerId="AD" clId="Web-{220052D8-7BB5-DAA7-5946-B2ACF396784E}" dt="2025-07-15T15:32:25.684" v="73" actId="20577"/>
        <pc:sldMkLst>
          <pc:docMk/>
          <pc:sldMk cId="2417921027" sldId="258"/>
        </pc:sldMkLst>
        <pc:spChg chg="mod">
          <ac:chgData name="Unger, Niclas" userId="S::niclas.unger@stud.uni-goettingen.de::b8648720-6ba9-4dca-8850-794a9b85dc02" providerId="AD" clId="Web-{220052D8-7BB5-DAA7-5946-B2ACF396784E}" dt="2025-07-15T14:20:51.250" v="1" actId="20577"/>
          <ac:spMkLst>
            <pc:docMk/>
            <pc:sldMk cId="2417921027" sldId="258"/>
            <ac:spMk id="2" creationId="{41530698-3AAF-6246-3513-B27E28B48115}"/>
          </ac:spMkLst>
        </pc:spChg>
        <pc:spChg chg="mod">
          <ac:chgData name="Unger, Niclas" userId="S::niclas.unger@stud.uni-goettingen.de::b8648720-6ba9-4dca-8850-794a9b85dc02" providerId="AD" clId="Web-{220052D8-7BB5-DAA7-5946-B2ACF396784E}" dt="2025-07-15T15:32:25.684" v="73" actId="20577"/>
          <ac:spMkLst>
            <pc:docMk/>
            <pc:sldMk cId="2417921027" sldId="258"/>
            <ac:spMk id="3" creationId="{C0CF5FBF-3E15-65FE-8D08-E1372EE97B16}"/>
          </ac:spMkLst>
        </pc:spChg>
      </pc:sldChg>
      <pc:sldChg chg="modSp new">
        <pc:chgData name="Unger, Niclas" userId="S::niclas.unger@stud.uni-goettingen.de::b8648720-6ba9-4dca-8850-794a9b85dc02" providerId="AD" clId="Web-{220052D8-7BB5-DAA7-5946-B2ACF396784E}" dt="2025-07-15T14:54:53.889" v="58" actId="20577"/>
        <pc:sldMkLst>
          <pc:docMk/>
          <pc:sldMk cId="246604936" sldId="259"/>
        </pc:sldMkLst>
        <pc:spChg chg="mod">
          <ac:chgData name="Unger, Niclas" userId="S::niclas.unger@stud.uni-goettingen.de::b8648720-6ba9-4dca-8850-794a9b85dc02" providerId="AD" clId="Web-{220052D8-7BB5-DAA7-5946-B2ACF396784E}" dt="2025-07-15T14:50:53.584" v="38" actId="20577"/>
          <ac:spMkLst>
            <pc:docMk/>
            <pc:sldMk cId="246604936" sldId="259"/>
            <ac:spMk id="2" creationId="{A3C369EC-F805-D2FA-9282-1A4C2F364785}"/>
          </ac:spMkLst>
        </pc:spChg>
        <pc:spChg chg="mod">
          <ac:chgData name="Unger, Niclas" userId="S::niclas.unger@stud.uni-goettingen.de::b8648720-6ba9-4dca-8850-794a9b85dc02" providerId="AD" clId="Web-{220052D8-7BB5-DAA7-5946-B2ACF396784E}" dt="2025-07-15T14:54:53.889" v="58" actId="20577"/>
          <ac:spMkLst>
            <pc:docMk/>
            <pc:sldMk cId="246604936" sldId="259"/>
            <ac:spMk id="3" creationId="{2953F9F8-ECEC-CFB6-BE0E-24ED6268F4D2}"/>
          </ac:spMkLst>
        </pc:spChg>
      </pc:sldChg>
      <pc:sldChg chg="modSp new">
        <pc:chgData name="Unger, Niclas" userId="S::niclas.unger@stud.uni-goettingen.de::b8648720-6ba9-4dca-8850-794a9b85dc02" providerId="AD" clId="Web-{220052D8-7BB5-DAA7-5946-B2ACF396784E}" dt="2025-07-15T15:46:11.214" v="83" actId="20577"/>
        <pc:sldMkLst>
          <pc:docMk/>
          <pc:sldMk cId="1906076848" sldId="260"/>
        </pc:sldMkLst>
        <pc:spChg chg="mod">
          <ac:chgData name="Unger, Niclas" userId="S::niclas.unger@stud.uni-goettingen.de::b8648720-6ba9-4dca-8850-794a9b85dc02" providerId="AD" clId="Web-{220052D8-7BB5-DAA7-5946-B2ACF396784E}" dt="2025-07-15T15:12:05.980" v="61" actId="20577"/>
          <ac:spMkLst>
            <pc:docMk/>
            <pc:sldMk cId="1906076848" sldId="260"/>
            <ac:spMk id="2" creationId="{9D104633-28FA-64D0-B124-D7AB07CC1B42}"/>
          </ac:spMkLst>
        </pc:spChg>
        <pc:spChg chg="mod">
          <ac:chgData name="Unger, Niclas" userId="S::niclas.unger@stud.uni-goettingen.de::b8648720-6ba9-4dca-8850-794a9b85dc02" providerId="AD" clId="Web-{220052D8-7BB5-DAA7-5946-B2ACF396784E}" dt="2025-07-15T15:46:11.214" v="83" actId="20577"/>
          <ac:spMkLst>
            <pc:docMk/>
            <pc:sldMk cId="1906076848" sldId="260"/>
            <ac:spMk id="3" creationId="{11A35FA0-1A8C-5E81-7984-7F049219C6AF}"/>
          </ac:spMkLst>
        </pc:spChg>
      </pc:sldChg>
      <pc:sldChg chg="modSp new">
        <pc:chgData name="Unger, Niclas" userId="S::niclas.unger@stud.uni-goettingen.de::b8648720-6ba9-4dca-8850-794a9b85dc02" providerId="AD" clId="Web-{220052D8-7BB5-DAA7-5946-B2ACF396784E}" dt="2025-07-15T15:55:31.547" v="128" actId="20577"/>
        <pc:sldMkLst>
          <pc:docMk/>
          <pc:sldMk cId="2072245243" sldId="261"/>
        </pc:sldMkLst>
        <pc:spChg chg="mod">
          <ac:chgData name="Unger, Niclas" userId="S::niclas.unger@stud.uni-goettingen.de::b8648720-6ba9-4dca-8850-794a9b85dc02" providerId="AD" clId="Web-{220052D8-7BB5-DAA7-5946-B2ACF396784E}" dt="2025-07-15T15:47:49.796" v="94" actId="20577"/>
          <ac:spMkLst>
            <pc:docMk/>
            <pc:sldMk cId="2072245243" sldId="261"/>
            <ac:spMk id="2" creationId="{FC1F32CF-AACF-9931-3B50-CC15637CA87C}"/>
          </ac:spMkLst>
        </pc:spChg>
        <pc:spChg chg="mod">
          <ac:chgData name="Unger, Niclas" userId="S::niclas.unger@stud.uni-goettingen.de::b8648720-6ba9-4dca-8850-794a9b85dc02" providerId="AD" clId="Web-{220052D8-7BB5-DAA7-5946-B2ACF396784E}" dt="2025-07-15T15:55:31.547" v="128" actId="20577"/>
          <ac:spMkLst>
            <pc:docMk/>
            <pc:sldMk cId="2072245243" sldId="261"/>
            <ac:spMk id="3" creationId="{133485D3-E919-4CBD-76A8-B623D57350B4}"/>
          </ac:spMkLst>
        </pc:spChg>
      </pc:sldChg>
      <pc:sldChg chg="addSp delSp modSp new mod setBg">
        <pc:chgData name="Unger, Niclas" userId="S::niclas.unger@stud.uni-goettingen.de::b8648720-6ba9-4dca-8850-794a9b85dc02" providerId="AD" clId="Web-{220052D8-7BB5-DAA7-5946-B2ACF396784E}" dt="2025-07-15T16:00:06.275" v="135"/>
        <pc:sldMkLst>
          <pc:docMk/>
          <pc:sldMk cId="2276349577" sldId="262"/>
        </pc:sldMkLst>
        <pc:spChg chg="del">
          <ac:chgData name="Unger, Niclas" userId="S::niclas.unger@stud.uni-goettingen.de::b8648720-6ba9-4dca-8850-794a9b85dc02" providerId="AD" clId="Web-{220052D8-7BB5-DAA7-5946-B2ACF396784E}" dt="2025-07-15T15:57:47.614" v="131"/>
          <ac:spMkLst>
            <pc:docMk/>
            <pc:sldMk cId="2276349577" sldId="262"/>
            <ac:spMk id="2" creationId="{832D856A-9A40-BA35-F101-2442E1BFEF1C}"/>
          </ac:spMkLst>
        </pc:spChg>
        <pc:spChg chg="del">
          <ac:chgData name="Unger, Niclas" userId="S::niclas.unger@stud.uni-goettingen.de::b8648720-6ba9-4dca-8850-794a9b85dc02" providerId="AD" clId="Web-{220052D8-7BB5-DAA7-5946-B2ACF396784E}" dt="2025-07-15T15:57:35.957" v="130"/>
          <ac:spMkLst>
            <pc:docMk/>
            <pc:sldMk cId="2276349577" sldId="262"/>
            <ac:spMk id="3" creationId="{357DEEEC-C098-B727-504F-0747B7587B2A}"/>
          </ac:spMkLst>
        </pc:spChg>
        <pc:spChg chg="add del">
          <ac:chgData name="Unger, Niclas" userId="S::niclas.unger@stud.uni-goettingen.de::b8648720-6ba9-4dca-8850-794a9b85dc02" providerId="AD" clId="Web-{220052D8-7BB5-DAA7-5946-B2ACF396784E}" dt="2025-07-15T16:00:06.275" v="135"/>
          <ac:spMkLst>
            <pc:docMk/>
            <pc:sldMk cId="2276349577" sldId="262"/>
            <ac:spMk id="9" creationId="{7C1E5815-D54C-487F-A054-6D4930ADE3DF}"/>
          </ac:spMkLst>
        </pc:spChg>
        <pc:spChg chg="add del">
          <ac:chgData name="Unger, Niclas" userId="S::niclas.unger@stud.uni-goettingen.de::b8648720-6ba9-4dca-8850-794a9b85dc02" providerId="AD" clId="Web-{220052D8-7BB5-DAA7-5946-B2ACF396784E}" dt="2025-07-15T16:00:06.275" v="135"/>
          <ac:spMkLst>
            <pc:docMk/>
            <pc:sldMk cId="2276349577" sldId="262"/>
            <ac:spMk id="11" creationId="{736F0DFD-0954-464F-BF12-DD2E6F6E0380}"/>
          </ac:spMkLst>
        </pc:spChg>
        <pc:picChg chg="add mod ord">
          <ac:chgData name="Unger, Niclas" userId="S::niclas.unger@stud.uni-goettingen.de::b8648720-6ba9-4dca-8850-794a9b85dc02" providerId="AD" clId="Web-{220052D8-7BB5-DAA7-5946-B2ACF396784E}" dt="2025-07-15T16:00:06.275" v="135"/>
          <ac:picMkLst>
            <pc:docMk/>
            <pc:sldMk cId="2276349577" sldId="262"/>
            <ac:picMk id="4" creationId="{64EE6436-CEF8-931F-2622-209E32174987}"/>
          </ac:picMkLst>
        </pc:picChg>
      </pc:sldChg>
      <pc:sldChg chg="addSp delSp modSp new mod setBg">
        <pc:chgData name="Unger, Niclas" userId="S::niclas.unger@stud.uni-goettingen.de::b8648720-6ba9-4dca-8850-794a9b85dc02" providerId="AD" clId="Web-{220052D8-7BB5-DAA7-5946-B2ACF396784E}" dt="2025-07-15T15:59:42.509" v="134"/>
        <pc:sldMkLst>
          <pc:docMk/>
          <pc:sldMk cId="2781505998" sldId="263"/>
        </pc:sldMkLst>
        <pc:spChg chg="del">
          <ac:chgData name="Unger, Niclas" userId="S::niclas.unger@stud.uni-goettingen.de::b8648720-6ba9-4dca-8850-794a9b85dc02" providerId="AD" clId="Web-{220052D8-7BB5-DAA7-5946-B2ACF396784E}" dt="2025-07-15T15:59:42.509" v="134"/>
          <ac:spMkLst>
            <pc:docMk/>
            <pc:sldMk cId="2781505998" sldId="263"/>
            <ac:spMk id="2" creationId="{04D114ED-80F8-AFF8-8CEA-AC6A16E27446}"/>
          </ac:spMkLst>
        </pc:spChg>
        <pc:spChg chg="del">
          <ac:chgData name="Unger, Niclas" userId="S::niclas.unger@stud.uni-goettingen.de::b8648720-6ba9-4dca-8850-794a9b85dc02" providerId="AD" clId="Web-{220052D8-7BB5-DAA7-5946-B2ACF396784E}" dt="2025-07-15T15:59:24.039" v="133"/>
          <ac:spMkLst>
            <pc:docMk/>
            <pc:sldMk cId="2781505998" sldId="263"/>
            <ac:spMk id="3" creationId="{99F00E61-D9A8-779F-A32E-93604400C6C2}"/>
          </ac:spMkLst>
        </pc:spChg>
        <pc:picChg chg="add mod ord">
          <ac:chgData name="Unger, Niclas" userId="S::niclas.unger@stud.uni-goettingen.de::b8648720-6ba9-4dca-8850-794a9b85dc02" providerId="AD" clId="Web-{220052D8-7BB5-DAA7-5946-B2ACF396784E}" dt="2025-07-15T15:59:42.509" v="134"/>
          <ac:picMkLst>
            <pc:docMk/>
            <pc:sldMk cId="2781505998" sldId="263"/>
            <ac:picMk id="4" creationId="{1F7CCC5C-9948-621B-DFB5-4B6D865B0FD1}"/>
          </ac:picMkLst>
        </pc:picChg>
      </pc:sldChg>
      <pc:sldChg chg="addSp delSp modSp new mod setBg">
        <pc:chgData name="Unger, Niclas" userId="S::niclas.unger@stud.uni-goettingen.de::b8648720-6ba9-4dca-8850-794a9b85dc02" providerId="AD" clId="Web-{220052D8-7BB5-DAA7-5946-B2ACF396784E}" dt="2025-07-15T16:00:35.854" v="138"/>
        <pc:sldMkLst>
          <pc:docMk/>
          <pc:sldMk cId="2910196563" sldId="264"/>
        </pc:sldMkLst>
        <pc:spChg chg="del">
          <ac:chgData name="Unger, Niclas" userId="S::niclas.unger@stud.uni-goettingen.de::b8648720-6ba9-4dca-8850-794a9b85dc02" providerId="AD" clId="Web-{220052D8-7BB5-DAA7-5946-B2ACF396784E}" dt="2025-07-15T16:00:35.854" v="138"/>
          <ac:spMkLst>
            <pc:docMk/>
            <pc:sldMk cId="2910196563" sldId="264"/>
            <ac:spMk id="2" creationId="{4A17C28D-2E30-0534-7066-300E10131C19}"/>
          </ac:spMkLst>
        </pc:spChg>
        <pc:spChg chg="del">
          <ac:chgData name="Unger, Niclas" userId="S::niclas.unger@stud.uni-goettingen.de::b8648720-6ba9-4dca-8850-794a9b85dc02" providerId="AD" clId="Web-{220052D8-7BB5-DAA7-5946-B2ACF396784E}" dt="2025-07-15T16:00:32.198" v="137"/>
          <ac:spMkLst>
            <pc:docMk/>
            <pc:sldMk cId="2910196563" sldId="264"/>
            <ac:spMk id="3" creationId="{31C564A9-D388-9577-3F50-ECEAE5CE58D1}"/>
          </ac:spMkLst>
        </pc:spChg>
        <pc:picChg chg="add mod ord">
          <ac:chgData name="Unger, Niclas" userId="S::niclas.unger@stud.uni-goettingen.de::b8648720-6ba9-4dca-8850-794a9b85dc02" providerId="AD" clId="Web-{220052D8-7BB5-DAA7-5946-B2ACF396784E}" dt="2025-07-15T16:00:35.854" v="138"/>
          <ac:picMkLst>
            <pc:docMk/>
            <pc:sldMk cId="2910196563" sldId="264"/>
            <ac:picMk id="4" creationId="{50F20F0A-BA5F-D64A-A7F2-2A3940A43CD3}"/>
          </ac:picMkLst>
        </pc:picChg>
      </pc:sldChg>
    </pc:docChg>
  </pc:docChgLst>
  <pc:docChgLst>
    <pc:chgData name="Unger, Niclas" userId="S::niclas.unger@stud.uni-goettingen.de::b8648720-6ba9-4dca-8850-794a9b85dc02" providerId="AD" clId="Web-{C384B6B0-3EEA-C1A3-4C78-79219E60657A}"/>
    <pc:docChg chg="addSld modSld">
      <pc:chgData name="Unger, Niclas" userId="S::niclas.unger@stud.uni-goettingen.de::b8648720-6ba9-4dca-8850-794a9b85dc02" providerId="AD" clId="Web-{C384B6B0-3EEA-C1A3-4C78-79219E60657A}" dt="2025-07-15T10:08:13.906" v="272" actId="20577"/>
      <pc:docMkLst>
        <pc:docMk/>
      </pc:docMkLst>
      <pc:sldChg chg="modSp">
        <pc:chgData name="Unger, Niclas" userId="S::niclas.unger@stud.uni-goettingen.de::b8648720-6ba9-4dca-8850-794a9b85dc02" providerId="AD" clId="Web-{C384B6B0-3EEA-C1A3-4C78-79219E60657A}" dt="2025-07-15T09:53:42.533" v="12" actId="20577"/>
        <pc:sldMkLst>
          <pc:docMk/>
          <pc:sldMk cId="1577499883" sldId="256"/>
        </pc:sldMkLst>
        <pc:spChg chg="mod">
          <ac:chgData name="Unger, Niclas" userId="S::niclas.unger@stud.uni-goettingen.de::b8648720-6ba9-4dca-8850-794a9b85dc02" providerId="AD" clId="Web-{C384B6B0-3EEA-C1A3-4C78-79219E60657A}" dt="2025-07-15T09:53:42.533" v="12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 new">
        <pc:chgData name="Unger, Niclas" userId="S::niclas.unger@stud.uni-goettingen.de::b8648720-6ba9-4dca-8850-794a9b85dc02" providerId="AD" clId="Web-{C384B6B0-3EEA-C1A3-4C78-79219E60657A}" dt="2025-07-15T10:08:13.906" v="272" actId="20577"/>
        <pc:sldMkLst>
          <pc:docMk/>
          <pc:sldMk cId="1302111888" sldId="257"/>
        </pc:sldMkLst>
        <pc:spChg chg="mod">
          <ac:chgData name="Unger, Niclas" userId="S::niclas.unger@stud.uni-goettingen.de::b8648720-6ba9-4dca-8850-794a9b85dc02" providerId="AD" clId="Web-{C384B6B0-3EEA-C1A3-4C78-79219E60657A}" dt="2025-07-15T10:07:46.983" v="249" actId="20577"/>
          <ac:spMkLst>
            <pc:docMk/>
            <pc:sldMk cId="1302111888" sldId="257"/>
            <ac:spMk id="2" creationId="{C55E9497-80AE-D747-C1F6-B6088045AE34}"/>
          </ac:spMkLst>
        </pc:spChg>
        <pc:spChg chg="mod">
          <ac:chgData name="Unger, Niclas" userId="S::niclas.unger@stud.uni-goettingen.de::b8648720-6ba9-4dca-8850-794a9b85dc02" providerId="AD" clId="Web-{C384B6B0-3EEA-C1A3-4C78-79219E60657A}" dt="2025-07-15T10:08:13.906" v="272" actId="20577"/>
          <ac:spMkLst>
            <pc:docMk/>
            <pc:sldMk cId="1302111888" sldId="257"/>
            <ac:spMk id="3" creationId="{D301E15A-1453-739A-A808-64F8F51C7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: Most </a:t>
            </a:r>
            <a:r>
              <a:rPr lang="de-DE" dirty="0" err="1"/>
              <a:t>columns</a:t>
            </a:r>
            <a:r>
              <a:rPr lang="de-DE" dirty="0"/>
              <a:t> + </a:t>
            </a:r>
            <a:r>
              <a:rPr lang="de-DE" dirty="0" err="1"/>
              <a:t>one</a:t>
            </a:r>
            <a:r>
              <a:rPr lang="de-DE" dirty="0"/>
              <a:t>-hot-</a:t>
            </a:r>
            <a:r>
              <a:rPr lang="de-DE" dirty="0" err="1"/>
              <a:t>encoded</a:t>
            </a:r>
            <a:r>
              <a:rPr lang="de-DE" dirty="0"/>
              <a:t> </a:t>
            </a:r>
            <a:r>
              <a:rPr lang="de-DE" dirty="0" err="1"/>
              <a:t>amenities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Ridge Regression + k-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+ PCA </a:t>
            </a:r>
            <a:r>
              <a:rPr lang="de-DE" dirty="0" err="1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9497-80AE-D747-C1F6-B6088045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E15A-1453-739A-A808-64F8F51C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Start with: listings_detailed_final_final_final.csv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800"/>
              <a:t>All amenities are one-hot-encoded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Shape is (</a:t>
            </a:r>
            <a:r>
              <a:rPr lang="en-US">
                <a:latin typeface="Consolas"/>
              </a:rPr>
              <a:t>8898, 293)</a:t>
            </a:r>
          </a:p>
          <a:p>
            <a:r>
              <a:rPr lang="en-US"/>
              <a:t>Remove </a:t>
            </a:r>
            <a:r>
              <a:rPr lang="en-US" err="1"/>
              <a:t>lat</a:t>
            </a:r>
            <a:r>
              <a:rPr lang="en-US"/>
              <a:t>-, </a:t>
            </a:r>
            <a:r>
              <a:rPr lang="en-US" err="1"/>
              <a:t>lon_neighbourhood</a:t>
            </a:r>
            <a:endParaRPr lang="en-US"/>
          </a:p>
          <a:p>
            <a:r>
              <a:rPr lang="en-US">
                <a:latin typeface="Aptos"/>
              </a:rPr>
              <a:t>Add one-hot-encoded </a:t>
            </a:r>
            <a:r>
              <a:rPr lang="en-US" err="1">
                <a:latin typeface="Aptos"/>
              </a:rPr>
              <a:t>neighbourhood</a:t>
            </a:r>
            <a:r>
              <a:rPr lang="en-US">
                <a:latin typeface="Aptos"/>
              </a:rPr>
              <a:t> groups</a:t>
            </a:r>
          </a:p>
          <a:p>
            <a:r>
              <a:rPr lang="en-US">
                <a:latin typeface="Aptos"/>
              </a:rPr>
              <a:t>Fill missing values with reasonable estimates based on other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ptos"/>
              </a:rPr>
              <a:t>Don't drop all rows with missing values as to not lose too much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ptos"/>
              </a:rPr>
              <a:t>Drop all rows with missing prices</a:t>
            </a:r>
          </a:p>
          <a:p>
            <a:r>
              <a:rPr lang="en-US">
                <a:latin typeface="Aptos"/>
              </a:rPr>
              <a:t>Create csv's, each with different price outliers excluded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Consolas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Consolas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0211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30698-3AAF-6246-3513-B27E28B4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outliers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CF5FBF-3E15-65FE-8D08-E1372EE9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 Test </a:t>
            </a:r>
            <a:r>
              <a:rPr lang="de-DE" err="1"/>
              <a:t>performance</a:t>
            </a:r>
            <a:r>
              <a:rPr lang="de-DE" dirty="0"/>
              <a:t> </a:t>
            </a:r>
            <a:r>
              <a:rPr lang="de-DE" err="1"/>
              <a:t>of</a:t>
            </a:r>
            <a:r>
              <a:rPr lang="de-DE" dirty="0"/>
              <a:t> </a:t>
            </a:r>
            <a:r>
              <a:rPr lang="de-DE" err="1"/>
              <a:t>ridge</a:t>
            </a:r>
            <a:r>
              <a:rPr lang="de-DE" dirty="0"/>
              <a:t> </a:t>
            </a:r>
            <a:r>
              <a:rPr lang="de-DE" err="1"/>
              <a:t>regression</a:t>
            </a:r>
            <a:r>
              <a:rPr lang="de-DE" dirty="0"/>
              <a:t> </a:t>
            </a:r>
            <a:r>
              <a:rPr lang="de-DE" err="1"/>
              <a:t>when</a:t>
            </a:r>
            <a:r>
              <a:rPr lang="de-DE" dirty="0"/>
              <a:t> </a:t>
            </a:r>
            <a:r>
              <a:rPr lang="de-DE" err="1"/>
              <a:t>leaving</a:t>
            </a:r>
            <a:r>
              <a:rPr lang="de-DE" dirty="0"/>
              <a:t> out </a:t>
            </a:r>
            <a:r>
              <a:rPr lang="de-DE" err="1"/>
              <a:t>more</a:t>
            </a:r>
            <a:r>
              <a:rPr lang="de-DE" dirty="0"/>
              <a:t> and </a:t>
            </a:r>
            <a:r>
              <a:rPr lang="de-DE" err="1"/>
              <a:t>more</a:t>
            </a:r>
            <a:r>
              <a:rPr lang="de-DE" dirty="0"/>
              <a:t> </a:t>
            </a:r>
            <a:r>
              <a:rPr lang="de-DE" err="1"/>
              <a:t>price</a:t>
            </a:r>
            <a:r>
              <a:rPr lang="de-DE" dirty="0"/>
              <a:t> </a:t>
            </a:r>
            <a:r>
              <a:rPr lang="de-DE" err="1"/>
              <a:t>outliers</a:t>
            </a:r>
            <a:r>
              <a:rPr lang="de-DE" dirty="0"/>
              <a:t> (</a:t>
            </a:r>
            <a:r>
              <a:rPr lang="de-DE" err="1"/>
              <a:t>from</a:t>
            </a:r>
            <a:r>
              <a:rPr lang="de-DE" dirty="0"/>
              <a:t> </a:t>
            </a:r>
            <a:r>
              <a:rPr lang="de-DE" err="1"/>
              <a:t>both</a:t>
            </a:r>
            <a:r>
              <a:rPr lang="de-DE" dirty="0"/>
              <a:t> </a:t>
            </a:r>
            <a:r>
              <a:rPr lang="de-DE" err="1"/>
              <a:t>training</a:t>
            </a:r>
            <a:r>
              <a:rPr lang="de-DE" dirty="0"/>
              <a:t> and </a:t>
            </a:r>
            <a:r>
              <a:rPr lang="de-DE" err="1"/>
              <a:t>testing</a:t>
            </a:r>
            <a:r>
              <a:rPr lang="de-DE" dirty="0"/>
              <a:t>)</a:t>
            </a:r>
          </a:p>
          <a:p>
            <a:r>
              <a:rPr lang="de-DE" err="1"/>
              <a:t>Difference</a:t>
            </a:r>
            <a:r>
              <a:rPr lang="de-DE" dirty="0"/>
              <a:t> </a:t>
            </a:r>
            <a:r>
              <a:rPr lang="de-DE" err="1"/>
              <a:t>between</a:t>
            </a:r>
            <a:r>
              <a:rPr lang="de-DE" dirty="0"/>
              <a:t> 8th and 9th </a:t>
            </a:r>
            <a:r>
              <a:rPr lang="de-DE" err="1"/>
              <a:t>most</a:t>
            </a:r>
            <a:r>
              <a:rPr lang="de-DE" dirty="0"/>
              <a:t> expensive </a:t>
            </a:r>
            <a:r>
              <a:rPr lang="de-DE" err="1"/>
              <a:t>listing</a:t>
            </a:r>
            <a:r>
              <a:rPr lang="de-DE" dirty="0"/>
              <a:t> </a:t>
            </a:r>
            <a:r>
              <a:rPr lang="de-DE" err="1"/>
              <a:t>is</a:t>
            </a:r>
            <a:r>
              <a:rPr lang="de-DE" dirty="0"/>
              <a:t>  </a:t>
            </a:r>
          </a:p>
          <a:p>
            <a:pPr marL="0" indent="0">
              <a:buNone/>
            </a:pPr>
            <a:r>
              <a:rPr lang="de-DE" dirty="0"/>
              <a:t>9000-&gt;3400, </a:t>
            </a:r>
            <a:r>
              <a:rPr lang="de-DE" dirty="0" err="1"/>
              <a:t>ie</a:t>
            </a:r>
            <a:r>
              <a:rPr lang="de-DE" dirty="0"/>
              <a:t> extreme </a:t>
            </a:r>
            <a:r>
              <a:rPr lang="de-DE" dirty="0" err="1"/>
              <a:t>outliers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top</a:t>
            </a:r>
          </a:p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compromise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1%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outliers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RMSE = 45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Same Modell on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extreme </a:t>
            </a:r>
            <a:r>
              <a:rPr lang="de-DE" dirty="0" err="1"/>
              <a:t>outliers</a:t>
            </a:r>
            <a:r>
              <a:rPr lang="de-DE" dirty="0"/>
              <a:t>: RMSE </a:t>
            </a:r>
            <a:r>
              <a:rPr lang="de-DE" dirty="0" err="1"/>
              <a:t>roughly</a:t>
            </a:r>
            <a:r>
              <a:rPr lang="de-DE" dirty="0"/>
              <a:t> 89</a:t>
            </a:r>
          </a:p>
          <a:p>
            <a:r>
              <a:rPr lang="de-DE" dirty="0"/>
              <a:t>By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1%, RMSE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110 </a:t>
            </a:r>
            <a:r>
              <a:rPr lang="de-DE" dirty="0" err="1"/>
              <a:t>to</a:t>
            </a:r>
            <a:r>
              <a:rPr lang="de-DE" dirty="0"/>
              <a:t> 45 and still </a:t>
            </a:r>
            <a:r>
              <a:rPr lang="de-DE" dirty="0" err="1"/>
              <a:t>works</a:t>
            </a:r>
            <a:r>
              <a:rPr lang="de-DE" dirty="0"/>
              <a:t> on 99%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92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1F7CCC5C-9948-621B-DFB5-4B6D865B0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310" y="643466"/>
            <a:ext cx="1008337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0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Diagramm enthält.&#10;&#10;KI-generierte Inhalte können fehlerhaft sein.">
            <a:extLst>
              <a:ext uri="{FF2B5EF4-FFF2-40B4-BE49-F238E27FC236}">
                <a16:creationId xmlns:a16="http://schemas.microsoft.com/office/drawing/2014/main" id="{64EE6436-CEF8-931F-2622-209E32174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014" y="643466"/>
            <a:ext cx="66919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4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369EC-F805-D2FA-9282-1A4C2F36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columns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3F9F8-ECEC-CFB6-BE0E-24ED6268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Id</a:t>
            </a:r>
            <a:r>
              <a:rPr lang="de-DE" dirty="0"/>
              <a:t> and </a:t>
            </a:r>
            <a:r>
              <a:rPr lang="de-DE" dirty="0" err="1"/>
              <a:t>latitude</a:t>
            </a:r>
            <a:r>
              <a:rPr lang="de-DE" dirty="0"/>
              <a:t>, </a:t>
            </a:r>
            <a:r>
              <a:rPr lang="de-DE" dirty="0" err="1"/>
              <a:t>longitude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do not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MSE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ridge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modell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and </a:t>
            </a:r>
            <a:r>
              <a:rPr lang="de-DE" dirty="0" err="1"/>
              <a:t>lat</a:t>
            </a:r>
            <a:r>
              <a:rPr lang="de-DE" dirty="0"/>
              <a:t>, Lon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not linear -&gt;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them</a:t>
            </a:r>
          </a:p>
          <a:p>
            <a:r>
              <a:rPr lang="de-DE" dirty="0"/>
              <a:t>In </a:t>
            </a:r>
            <a:r>
              <a:rPr lang="de-DE" dirty="0" err="1"/>
              <a:t>comparison</a:t>
            </a:r>
            <a:r>
              <a:rPr lang="de-DE" dirty="0"/>
              <a:t>,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amenities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MSE </a:t>
            </a:r>
            <a:r>
              <a:rPr lang="de-DE" dirty="0" err="1"/>
              <a:t>visibly</a:t>
            </a:r>
          </a:p>
          <a:p>
            <a:r>
              <a:rPr lang="de-DE" dirty="0"/>
              <a:t>Modell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(</a:t>
            </a:r>
            <a:r>
              <a:rPr lang="de-DE" dirty="0" err="1"/>
              <a:t>about</a:t>
            </a:r>
            <a:r>
              <a:rPr lang="de-DE" dirty="0"/>
              <a:t> 5% </a:t>
            </a:r>
            <a:r>
              <a:rPr lang="de-DE" dirty="0" err="1"/>
              <a:t>more</a:t>
            </a:r>
            <a:r>
              <a:rPr lang="de-DE" dirty="0"/>
              <a:t> MSE) on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validation</a:t>
            </a:r>
            <a:r>
              <a:rPr lang="de-DE" dirty="0"/>
              <a:t>. -&gt; </a:t>
            </a:r>
            <a:r>
              <a:rPr lang="de-DE" dirty="0" err="1"/>
              <a:t>slight</a:t>
            </a:r>
            <a:r>
              <a:rPr lang="de-DE" dirty="0"/>
              <a:t>, but </a:t>
            </a:r>
            <a:r>
              <a:rPr lang="de-DE" dirty="0" err="1"/>
              <a:t>acceptable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underfitting</a:t>
            </a:r>
            <a:r>
              <a:rPr lang="de-DE" dirty="0"/>
              <a:t> via </a:t>
            </a:r>
            <a:r>
              <a:rPr lang="de-DE" dirty="0" err="1"/>
              <a:t>hyperparameters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on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0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04633-28FA-64D0-B124-D7AB07CC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k-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validation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35FA0-1A8C-5E81-7984-7F049219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 Use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1%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and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lat</a:t>
            </a:r>
            <a:r>
              <a:rPr lang="de-DE" dirty="0"/>
              <a:t>, </a:t>
            </a:r>
            <a:r>
              <a:rPr lang="de-DE" dirty="0" err="1"/>
              <a:t>lon</a:t>
            </a:r>
            <a:r>
              <a:rPr lang="de-DE" dirty="0"/>
              <a:t>,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columns</a:t>
            </a:r>
          </a:p>
          <a:p>
            <a:r>
              <a:rPr lang="de-DE" dirty="0"/>
              <a:t>Ideal </a:t>
            </a:r>
            <a:r>
              <a:rPr lang="de-DE" dirty="0" err="1"/>
              <a:t>alpha</a:t>
            </a:r>
            <a:r>
              <a:rPr lang="de-DE" dirty="0"/>
              <a:t> </a:t>
            </a:r>
            <a:r>
              <a:rPr lang="de-DE" dirty="0" err="1"/>
              <a:t>ridge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5-fold and 10-fold </a:t>
            </a:r>
            <a:r>
              <a:rPr lang="de-DE" dirty="0" err="1"/>
              <a:t>ridge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perform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"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fold</a:t>
            </a:r>
            <a:r>
              <a:rPr lang="de-DE" dirty="0"/>
              <a:t>" on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, </a:t>
            </a:r>
            <a:r>
              <a:rPr lang="de-DE" dirty="0" err="1"/>
              <a:t>ie</a:t>
            </a:r>
            <a:r>
              <a:rPr lang="de-DE" dirty="0"/>
              <a:t>. RMSE </a:t>
            </a:r>
            <a:r>
              <a:rPr lang="de-DE" dirty="0" err="1"/>
              <a:t>of</a:t>
            </a:r>
            <a:r>
              <a:rPr lang="de-DE" dirty="0"/>
              <a:t> 45</a:t>
            </a:r>
          </a:p>
          <a:p>
            <a:r>
              <a:rPr lang="de-DE" dirty="0"/>
              <a:t>Same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ids</a:t>
            </a:r>
            <a:r>
              <a:rPr lang="de-DE" dirty="0"/>
              <a:t> </a:t>
            </a:r>
            <a:r>
              <a:rPr lang="de-DE" dirty="0" err="1"/>
              <a:t>excluded</a:t>
            </a:r>
            <a:r>
              <a:rPr lang="de-DE" dirty="0"/>
              <a:t> (RMSE 65 </a:t>
            </a:r>
            <a:r>
              <a:rPr lang="de-DE" dirty="0" err="1"/>
              <a:t>originally</a:t>
            </a:r>
            <a:r>
              <a:rPr lang="de-DE" dirty="0"/>
              <a:t> -&gt; 65.5)</a:t>
            </a:r>
          </a:p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df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1%: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RMSE: 45, Mean Absolute Error: 32, MRE: 36%</a:t>
            </a:r>
          </a:p>
        </p:txBody>
      </p:sp>
    </p:spTree>
    <p:extLst>
      <p:ext uri="{BB962C8B-B14F-4D97-AF65-F5344CB8AC3E}">
        <p14:creationId xmlns:p14="http://schemas.microsoft.com/office/powerpoint/2010/main" val="19060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F32CF-AACF-9931-3B50-CC15637C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485D3-E919-4CBD-76A8-B623D573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Start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1% and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lat</a:t>
            </a:r>
            <a:r>
              <a:rPr lang="de-DE" dirty="0"/>
              <a:t>, </a:t>
            </a:r>
            <a:r>
              <a:rPr lang="de-DE" dirty="0" err="1"/>
              <a:t>lon</a:t>
            </a:r>
            <a:r>
              <a:rPr lang="de-DE" dirty="0"/>
              <a:t>, </a:t>
            </a:r>
            <a:r>
              <a:rPr lang="de-DE" dirty="0" err="1"/>
              <a:t>id</a:t>
            </a:r>
            <a:r>
              <a:rPr lang="de-DE" dirty="0"/>
              <a:t> -&gt; 299 </a:t>
            </a:r>
            <a:r>
              <a:rPr lang="de-DE" dirty="0" err="1"/>
              <a:t>features</a:t>
            </a:r>
            <a:endParaRPr lang="de-DE" dirty="0"/>
          </a:p>
          <a:p>
            <a:r>
              <a:rPr lang="de-DE" dirty="0"/>
              <a:t>PCA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 240 </a:t>
            </a:r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retain</a:t>
            </a:r>
            <a:r>
              <a:rPr lang="de-DE" dirty="0"/>
              <a:t> 99%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271 PCs </a:t>
            </a:r>
            <a:r>
              <a:rPr lang="de-DE" dirty="0" err="1"/>
              <a:t>dim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retain</a:t>
            </a:r>
            <a:r>
              <a:rPr lang="de-DE" dirty="0"/>
              <a:t> 100%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</a:t>
            </a:r>
            <a:endParaRPr lang="de-DE" dirty="0"/>
          </a:p>
          <a:p>
            <a:r>
              <a:rPr lang="de-DE" dirty="0"/>
              <a:t>Modell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240 </a:t>
            </a:r>
            <a:r>
              <a:rPr lang="de-DE" dirty="0" err="1"/>
              <a:t>dimensions</a:t>
            </a:r>
            <a:r>
              <a:rPr lang="de-DE" dirty="0"/>
              <a:t> still </a:t>
            </a:r>
            <a:r>
              <a:rPr lang="de-DE" dirty="0" err="1"/>
              <a:t>has</a:t>
            </a:r>
            <a:r>
              <a:rPr lang="de-DE" dirty="0"/>
              <a:t> RMSE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46,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modell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dimensions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24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Reihe, Diagramm, Zahl enthält.&#10;&#10;KI-generierte Inhalte können fehlerhaft sein.">
            <a:extLst>
              <a:ext uri="{FF2B5EF4-FFF2-40B4-BE49-F238E27FC236}">
                <a16:creationId xmlns:a16="http://schemas.microsoft.com/office/drawing/2014/main" id="{50F20F0A-BA5F-D64A-A7F2-2A3940A43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6" y="643466"/>
            <a:ext cx="79586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965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9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Start with: Most columns + one-hot-encoded amenities</vt:lpstr>
      <vt:lpstr>Data Cleaning</vt:lpstr>
      <vt:lpstr>Modelling outliers</vt:lpstr>
      <vt:lpstr>PowerPoint-Präsentation</vt:lpstr>
      <vt:lpstr>PowerPoint-Präsentation</vt:lpstr>
      <vt:lpstr>Modelling columns</vt:lpstr>
      <vt:lpstr>Modelling k-fold cross validation</vt:lpstr>
      <vt:lpstr>PCA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111</cp:revision>
  <dcterms:created xsi:type="dcterms:W3CDTF">2025-07-15T09:53:20Z</dcterms:created>
  <dcterms:modified xsi:type="dcterms:W3CDTF">2025-07-15T16:00:38Z</dcterms:modified>
</cp:coreProperties>
</file>