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61" r:id="rId5"/>
    <p:sldId id="262" r:id="rId6"/>
    <p:sldId id="263" r:id="rId7"/>
    <p:sldId id="264" r:id="rId8"/>
    <p:sldId id="265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64"/>
  </p:normalViewPr>
  <p:slideViewPr>
    <p:cSldViewPr snapToGrid="0">
      <p:cViewPr varScale="1">
        <p:scale>
          <a:sx n="90" d="100"/>
          <a:sy n="90" d="100"/>
        </p:scale>
        <p:origin x="23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861C-0877-BE4E-09A4-334144597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D0894-CBFC-0FF3-0E8B-C54843FF6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6E341-DE4F-B816-BD3F-B02229D8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BA38-4B86-0644-A75A-DBB5D947FA70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7DAB3-D73E-CA88-336E-B107FCC8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37214-280E-CBAE-CCB8-D0BCE166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F42F-46C4-944A-B4DC-60D400DB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7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D1A8-3589-0BE0-9BC0-AECB8AD1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EE8CF-DB4C-1BCB-9E39-01020E711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C1DEC-637D-F006-CA15-53DF8962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BA38-4B86-0644-A75A-DBB5D947FA70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C06A6-989C-1BEB-21B6-37FAADF8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E4799-EB9D-8478-2156-2FFBB25D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F42F-46C4-944A-B4DC-60D400DB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9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0906E-FF4F-5568-E8CE-CD98F4BE6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75C61-2874-2FEE-4ABE-3D3C5D764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6EB06-E0BA-F018-2B55-74E20E93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BA38-4B86-0644-A75A-DBB5D947FA70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C9425-2BE4-3465-65E5-526EFABC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EA9F6-A2C0-7ACD-A4C5-E919AD67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F42F-46C4-944A-B4DC-60D400DB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5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40BF-7EDE-EAE6-369A-93043074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0ECE5-3ECB-EBCA-7D2C-B93EFF2BC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DDF00-B677-79A1-CB08-CFE5E54E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BA38-4B86-0644-A75A-DBB5D947FA70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D70D0-A47B-AEA1-CDAA-74D01205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E5323-0324-E6E4-9E09-A63F68D2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F42F-46C4-944A-B4DC-60D400DB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8690-CE7F-DEE9-AE58-0527C2D74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26BF9-2B94-822A-D481-BE44C7581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B2A3B-241E-1BA2-B04E-49AD07E4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BA38-4B86-0644-A75A-DBB5D947FA70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65A8F-641C-C260-0ACC-41753CF1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B4383-8C30-DCF4-1F2B-8F1BD0E0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F42F-46C4-944A-B4DC-60D400DB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2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912F-D981-34EA-6373-EA3361F0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7A453-08A9-D94E-19C8-89C9E301B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1766C-8E07-E22A-3BAD-98F4E9D0C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EAF24-2CAA-C69A-156D-BACF21B0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BA38-4B86-0644-A75A-DBB5D947FA70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0DBAF-795E-3103-F07A-B5A1B958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66F59-9A87-1AE3-BB25-C323CB7C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F42F-46C4-944A-B4DC-60D400DB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1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47DA-3111-7249-A933-759A922C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89C30-2833-78DA-8B0F-1FE882FA6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40E75-DDAF-A5AF-0C6C-19F13D10D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11B49-8A52-8A03-6500-EF6E1C21F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5475C-5CBD-80C4-BA06-A2EA88A86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9F4D1C-783B-4EDE-F057-96129291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BA38-4B86-0644-A75A-DBB5D947FA70}" type="datetimeFigureOut">
              <a:rPr lang="en-US" smtClean="0"/>
              <a:t>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36C1F5-D828-EDDF-13FC-8D389B50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91AA2A-0E6B-4010-20E8-2C677B81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F42F-46C4-944A-B4DC-60D400DB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7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D728-0B4F-A8D5-21D8-63ECBFD4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C9C57-0734-CE76-63B9-F5EA0EBC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BA38-4B86-0644-A75A-DBB5D947FA70}" type="datetimeFigureOut">
              <a:rPr lang="en-US" smtClean="0"/>
              <a:t>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66152-55B1-8E4C-1E07-6C95DA26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D764B-5F7F-52ED-684F-F66A2430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F42F-46C4-944A-B4DC-60D400DB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1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49A35-8906-1626-C0E2-27123273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BA38-4B86-0644-A75A-DBB5D947FA70}" type="datetimeFigureOut">
              <a:rPr lang="en-US" smtClean="0"/>
              <a:t>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4F47C-8CE2-1EE7-EB26-77C95CAE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591EF-D0C0-F549-6B1F-97BB4405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F42F-46C4-944A-B4DC-60D400DB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4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D152-D363-79C1-4A8E-75FFE9EEE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E6BE8-B012-AE27-A1AE-B94A22017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FF2DA-5591-753F-D0F1-1A7F313DA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41E49-7D14-1A71-1896-6A301E25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BA38-4B86-0644-A75A-DBB5D947FA70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ECAE2-CFCC-2D81-58F2-B9E9FA51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2FEA5-5602-F842-4409-DDCA5B3D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F42F-46C4-944A-B4DC-60D400DB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8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68F7-7FA3-120E-1A16-793F0A75F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086E7-B92E-E960-5581-9EA88568A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F17CB-90A3-7BD7-CF2D-CD4524EAF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8487A-5BB7-E9F0-47BD-2B49E99B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BA38-4B86-0644-A75A-DBB5D947FA70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23C55-B56D-2995-BB46-12B4E7B2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1A015-45C4-C0BE-5C43-C06CE7CD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F42F-46C4-944A-B4DC-60D400DB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1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42407-F78F-3D87-8686-E84C5FE1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0BEA7-4EB0-3DAA-29B8-B3A1F3E5D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53622-94B7-7ACF-CCF8-6AD9748C7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FBA38-4B86-0644-A75A-DBB5D947FA70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5349C-EDEE-FD6B-DBC3-5521AE1DD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0FB69-7F20-8335-999E-1FB47C7A7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DF42F-46C4-944A-B4DC-60D400DB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D93E-0426-61C5-4436-F25ED340F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Stokes vs D2G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4F065-42E1-C2D7-A2B9-5932FF8250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20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2961-CCDA-AA6A-897A-B2B37CA1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E9DB132-044E-0E23-00F8-C44AFB6AB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8181590" cy="5935663"/>
          </a:xfrm>
        </p:spPr>
      </p:pic>
    </p:spTree>
    <p:extLst>
      <p:ext uri="{BB962C8B-B14F-4D97-AF65-F5344CB8AC3E}">
        <p14:creationId xmlns:p14="http://schemas.microsoft.com/office/powerpoint/2010/main" val="871600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C692-FA6B-C4F6-551A-F66724D8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40846693-90AE-7FF3-23A2-49EDC0496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7754957" cy="57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25873-282C-051E-9366-5BFF969CB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 D2G</a:t>
            </a:r>
          </a:p>
        </p:txBody>
      </p:sp>
    </p:spTree>
    <p:extLst>
      <p:ext uri="{BB962C8B-B14F-4D97-AF65-F5344CB8AC3E}">
        <p14:creationId xmlns:p14="http://schemas.microsoft.com/office/powerpoint/2010/main" val="4035095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D172FD3-38D7-FF32-423C-F625A5B47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534" y="643466"/>
            <a:ext cx="745293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9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7735549-37A7-8AFE-74A2-E5B9712C4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552" y="643466"/>
            <a:ext cx="737889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7ECB3862-2382-D39E-2B54-26D132857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823" y="643466"/>
            <a:ext cx="733035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5CB1170-D512-CC74-F705-6C80260F5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1762" y="643466"/>
            <a:ext cx="718847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3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B578EC7-802E-96C3-B6E8-688C2B392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6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97AB0-3A71-1482-7461-7A46D52E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Now the Stokes</a:t>
            </a:r>
          </a:p>
        </p:txBody>
      </p:sp>
    </p:spTree>
    <p:extLst>
      <p:ext uri="{BB962C8B-B14F-4D97-AF65-F5344CB8AC3E}">
        <p14:creationId xmlns:p14="http://schemas.microsoft.com/office/powerpoint/2010/main" val="674768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4869-F56D-161B-1680-5F6B10D2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20B9FB1E-3A16-15DF-CF49-618474966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7898220" cy="599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8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Macintosh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Stokes vs D2G</vt:lpstr>
      <vt:lpstr>Start D2G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the Stokes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Stokes vs D2G</dc:title>
  <dc:creator>Matthew Hinton Murray</dc:creator>
  <cp:lastModifiedBy>Matthew Hinton Murray</cp:lastModifiedBy>
  <cp:revision>1</cp:revision>
  <dcterms:created xsi:type="dcterms:W3CDTF">2023-01-06T21:56:53Z</dcterms:created>
  <dcterms:modified xsi:type="dcterms:W3CDTF">2023-01-06T22:05:41Z</dcterms:modified>
</cp:coreProperties>
</file>