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60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BBF1-4002-4C87-926B-7DED29AF79EA}" type="datetimeFigureOut">
              <a:rPr lang="en-AU" smtClean="0"/>
              <a:t>4/12/2015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12B60-811F-4A11-AEE1-6912A83C2B0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BBF1-4002-4C87-926B-7DED29AF79EA}" type="datetimeFigureOut">
              <a:rPr lang="en-AU" smtClean="0"/>
              <a:t>4/12/2015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12B60-811F-4A11-AEE1-6912A83C2B0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BBF1-4002-4C87-926B-7DED29AF79EA}" type="datetimeFigureOut">
              <a:rPr lang="en-AU" smtClean="0"/>
              <a:t>4/12/2015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12B60-811F-4A11-AEE1-6912A83C2B0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BBF1-4002-4C87-926B-7DED29AF79EA}" type="datetimeFigureOut">
              <a:rPr lang="en-AU" smtClean="0"/>
              <a:t>4/12/2015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12B60-811F-4A11-AEE1-6912A83C2B0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BBF1-4002-4C87-926B-7DED29AF79EA}" type="datetimeFigureOut">
              <a:rPr lang="en-AU" smtClean="0"/>
              <a:t>4/12/2015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12B60-811F-4A11-AEE1-6912A83C2B0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BBF1-4002-4C87-926B-7DED29AF79EA}" type="datetimeFigureOut">
              <a:rPr lang="en-AU" smtClean="0"/>
              <a:t>4/12/2015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12B60-811F-4A11-AEE1-6912A83C2B0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BBF1-4002-4C87-926B-7DED29AF79EA}" type="datetimeFigureOut">
              <a:rPr lang="en-AU" smtClean="0"/>
              <a:t>4/12/2015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12B60-811F-4A11-AEE1-6912A83C2B0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BBF1-4002-4C87-926B-7DED29AF79EA}" type="datetimeFigureOut">
              <a:rPr lang="en-AU" smtClean="0"/>
              <a:t>4/12/2015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12B60-811F-4A11-AEE1-6912A83C2B0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BBF1-4002-4C87-926B-7DED29AF79EA}" type="datetimeFigureOut">
              <a:rPr lang="en-AU" smtClean="0"/>
              <a:t>4/12/2015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12B60-811F-4A11-AEE1-6912A83C2B0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BBF1-4002-4C87-926B-7DED29AF79EA}" type="datetimeFigureOut">
              <a:rPr lang="en-AU" smtClean="0"/>
              <a:t>4/12/2015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12B60-811F-4A11-AEE1-6912A83C2B0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BBF1-4002-4C87-926B-7DED29AF79EA}" type="datetimeFigureOut">
              <a:rPr lang="en-AU" smtClean="0"/>
              <a:t>4/12/2015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12B60-811F-4A11-AEE1-6912A83C2B0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0BBF1-4002-4C87-926B-7DED29AF79EA}" type="datetimeFigureOut">
              <a:rPr lang="en-AU" smtClean="0"/>
              <a:t>4/12/2015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12B60-811F-4A11-AEE1-6912A83C2B07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maths.usyd.edu.au/u/sheilag/pacmen.zip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269776"/>
            <a:ext cx="8229600" cy="566936"/>
          </a:xfrm>
        </p:spPr>
        <p:txBody>
          <a:bodyPr>
            <a:noAutofit/>
          </a:bodyPr>
          <a:lstStyle/>
          <a:p>
            <a:r>
              <a:rPr lang="en-AU" sz="2400" dirty="0" smtClean="0"/>
              <a:t>Characterizing mutation-expression networks in multiple cancers</a:t>
            </a:r>
            <a:r>
              <a:rPr lang="en-AU" sz="1800" dirty="0" smtClean="0"/>
              <a:t/>
            </a:r>
            <a:br>
              <a:rPr lang="en-AU" sz="1800" dirty="0" smtClean="0"/>
            </a:br>
            <a:r>
              <a:rPr lang="en-AU" sz="1800" dirty="0" smtClean="0"/>
              <a:t>Shila Ghazanfar and Jean Yee </a:t>
            </a:r>
            <a:r>
              <a:rPr lang="en-AU" sz="1800" dirty="0" err="1" smtClean="0"/>
              <a:t>Hwa</a:t>
            </a:r>
            <a:r>
              <a:rPr lang="en-AU" sz="1800" dirty="0" smtClean="0"/>
              <a:t> Yang</a:t>
            </a:r>
            <a:endParaRPr lang="en-AU" sz="1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196752"/>
            <a:ext cx="3719339" cy="4176464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00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5445224"/>
            <a:ext cx="7416824" cy="1202611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00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0" name="Picture 6" descr="C:\Nobackup\ABACBS_2015\poster\shinyscreensh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2060848"/>
            <a:ext cx="4872585" cy="33566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10" name="TextBox 9"/>
          <p:cNvSpPr txBox="1"/>
          <p:nvPr/>
        </p:nvSpPr>
        <p:spPr>
          <a:xfrm>
            <a:off x="179512" y="1052736"/>
            <a:ext cx="4896544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00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b="1" dirty="0" smtClean="0"/>
              <a:t>4,443</a:t>
            </a:r>
            <a:r>
              <a:rPr lang="en-AU" sz="1400" dirty="0" smtClean="0"/>
              <a:t> tumours analysed over </a:t>
            </a:r>
            <a:r>
              <a:rPr lang="en-AU" sz="1400" b="1" dirty="0" smtClean="0"/>
              <a:t>19</a:t>
            </a:r>
            <a:r>
              <a:rPr lang="en-AU" sz="1400" dirty="0" smtClean="0"/>
              <a:t> cancers from </a:t>
            </a:r>
            <a:r>
              <a:rPr lang="en-AU" sz="1400" b="1" dirty="0" smtClean="0"/>
              <a:t>TCGA</a:t>
            </a:r>
          </a:p>
          <a:p>
            <a:r>
              <a:rPr lang="en-AU" sz="1400" dirty="0" smtClean="0"/>
              <a:t>R Shiny app to explore results among different parameters</a:t>
            </a:r>
          </a:p>
          <a:p>
            <a:r>
              <a:rPr lang="en-AU" sz="1400" dirty="0" smtClean="0"/>
              <a:t>Available to download at </a:t>
            </a:r>
          </a:p>
          <a:p>
            <a:r>
              <a:rPr lang="en-AU" sz="1400" dirty="0" smtClean="0">
                <a:hlinkClick r:id="rId5"/>
              </a:rPr>
              <a:t>www.maths.usyd.edu.au/u/sheilag/pacmen.zip</a:t>
            </a:r>
            <a:r>
              <a:rPr lang="en-AU" sz="1400" dirty="0" smtClean="0"/>
              <a:t> </a:t>
            </a:r>
          </a:p>
        </p:txBody>
      </p:sp>
      <p:sp>
        <p:nvSpPr>
          <p:cNvPr id="11" name="Oval 10"/>
          <p:cNvSpPr/>
          <p:nvPr/>
        </p:nvSpPr>
        <p:spPr>
          <a:xfrm>
            <a:off x="3635896" y="4293096"/>
            <a:ext cx="1152128" cy="576064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7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6228184" y="908720"/>
            <a:ext cx="2039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 smtClean="0"/>
              <a:t>Network construction</a:t>
            </a:r>
            <a:endParaRPr lang="en-AU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5877272"/>
            <a:ext cx="1584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 smtClean="0"/>
              <a:t>Overlap with known cancer genes</a:t>
            </a:r>
            <a:endParaRPr lang="en-A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35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Characterizing mutation-expression networks in multiple cancers Shila Ghazanfar and Jean Yee Hwa Yang</vt:lpstr>
    </vt:vector>
  </TitlesOfParts>
  <Company>CSIRO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Characterizing mutation-expression networks in multiple cancers Shila Ghazanfar and Jean Yee Hwa Yang</dc:title>
  <dc:creator>Ghazanfar, Shila (Data61, North Ryde)</dc:creator>
  <cp:lastModifiedBy>Ghazanfar, Shila (Data61, North Ryde)</cp:lastModifiedBy>
  <cp:revision>2</cp:revision>
  <dcterms:created xsi:type="dcterms:W3CDTF">2015-12-04T02:37:20Z</dcterms:created>
  <dcterms:modified xsi:type="dcterms:W3CDTF">2015-12-04T02:55:40Z</dcterms:modified>
</cp:coreProperties>
</file>