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-120" y="-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C0DDD-8490-412B-A320-FE0A19C9643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034-C83C-43EE-B702-E98E0118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1565" y="3601649"/>
            <a:ext cx="2414408" cy="14786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38570" y="2900750"/>
            <a:ext cx="2189004" cy="111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67224" y="295275"/>
            <a:ext cx="428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Fault Protection Manager Context Diagram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09083" y="3813953"/>
            <a:ext cx="212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cmdDisp : CommandDispatcher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33742" y="3022857"/>
            <a:ext cx="130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thermalControl : ThermalControl</a:t>
            </a:r>
            <a:endParaRPr lang="en-US" sz="1200" b="1" dirty="0"/>
          </a:p>
        </p:txBody>
      </p:sp>
      <p:sp>
        <p:nvSpPr>
          <p:cNvPr id="38" name="Rectangle 37"/>
          <p:cNvSpPr/>
          <p:nvPr/>
        </p:nvSpPr>
        <p:spPr>
          <a:xfrm>
            <a:off x="389333" y="730850"/>
            <a:ext cx="2190750" cy="1714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28135" y="916021"/>
            <a:ext cx="1961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rg10Hz : ActiveRateGroup</a:t>
            </a:r>
            <a:endParaRPr lang="en-US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2461021" y="1352032"/>
            <a:ext cx="238125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53875" y="1470706"/>
            <a:ext cx="2381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8" idx="3"/>
          </p:cNvCxnSpPr>
          <p:nvPr/>
        </p:nvCxnSpPr>
        <p:spPr>
          <a:xfrm flipV="1">
            <a:off x="2699146" y="1361991"/>
            <a:ext cx="7744575" cy="104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3" idx="0"/>
          </p:cNvCxnSpPr>
          <p:nvPr/>
        </p:nvCxnSpPr>
        <p:spPr>
          <a:xfrm flipH="1">
            <a:off x="10427418" y="1320212"/>
            <a:ext cx="24658" cy="14375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4619" y="1157156"/>
            <a:ext cx="247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RateGroupMemberOut : Sched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9207101" y="2867422"/>
            <a:ext cx="2397962" cy="1619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309841" y="3357174"/>
            <a:ext cx="238125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319961" y="3471474"/>
            <a:ext cx="2381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139237" y="3357174"/>
            <a:ext cx="238125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9139237" y="3471474"/>
            <a:ext cx="2381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528915" y="3471474"/>
            <a:ext cx="16954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39023" y="3023025"/>
            <a:ext cx="143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FaultAnnounce : FP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9664979" y="3364272"/>
            <a:ext cx="1513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fpMgr : FPManager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736709" y="3551414"/>
            <a:ext cx="16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&lt;async_input&gt; </a:t>
            </a:r>
          </a:p>
          <a:p>
            <a:r>
              <a:rPr lang="en-US" sz="1200" dirty="0" smtClean="0"/>
              <a:t>    ResponseNotify: FP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9943589" y="3120994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&lt;&lt;active&gt;&gt;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0308355" y="2757798"/>
            <a:ext cx="238125" cy="228600"/>
            <a:chOff x="10308355" y="2757798"/>
            <a:chExt cx="238125" cy="228600"/>
          </a:xfrm>
        </p:grpSpPr>
        <p:sp>
          <p:nvSpPr>
            <p:cNvPr id="53" name="Rectangle 52"/>
            <p:cNvSpPr/>
            <p:nvPr/>
          </p:nvSpPr>
          <p:spPr>
            <a:xfrm>
              <a:off x="10308355" y="2757798"/>
              <a:ext cx="238125" cy="228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0"/>
              <a:endCxn id="53" idx="2"/>
            </p:cNvCxnSpPr>
            <p:nvPr/>
          </p:nvCxnSpPr>
          <p:spPr>
            <a:xfrm>
              <a:off x="10427418" y="2757798"/>
              <a:ext cx="0" cy="228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0598349" y="2380372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&lt;async_input&gt;</a:t>
            </a:r>
          </a:p>
          <a:p>
            <a:pPr algn="ctr"/>
            <a:r>
              <a:rPr lang="en-US" sz="1100" dirty="0" smtClean="0"/>
              <a:t>Run : Sched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4103196" y="4612536"/>
            <a:ext cx="238125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102294" y="4737723"/>
            <a:ext cx="261421" cy="2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82852" y="4286743"/>
            <a:ext cx="189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seqCmdBuff</a:t>
            </a:r>
            <a:r>
              <a:rPr lang="en-US" sz="1200" dirty="0"/>
              <a:t> </a:t>
            </a:r>
            <a:r>
              <a:rPr lang="en-US" sz="1200" dirty="0" smtClean="0"/>
              <a:t>: Fw::Com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9467091" y="4353507"/>
            <a:ext cx="238125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5" idx="0"/>
            <a:endCxn id="65" idx="2"/>
          </p:cNvCxnSpPr>
          <p:nvPr/>
        </p:nvCxnSpPr>
        <p:spPr>
          <a:xfrm>
            <a:off x="9586154" y="4353507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6" idx="3"/>
          </p:cNvCxnSpPr>
          <p:nvPr/>
        </p:nvCxnSpPr>
        <p:spPr>
          <a:xfrm>
            <a:off x="4341321" y="4726836"/>
            <a:ext cx="5233483" cy="35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2"/>
          </p:cNvCxnSpPr>
          <p:nvPr/>
        </p:nvCxnSpPr>
        <p:spPr>
          <a:xfrm flipH="1">
            <a:off x="9583158" y="4582107"/>
            <a:ext cx="2996" cy="172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57466" y="4957362"/>
            <a:ext cx="238125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4884" y="4965717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73391" y="5099250"/>
            <a:ext cx="155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seqCmdStatus: Fw::CmdResponse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10510884" y="4389170"/>
            <a:ext cx="238125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10638302" y="4350385"/>
            <a:ext cx="5939" cy="270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857402" y="5182575"/>
            <a:ext cx="27075" cy="1009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818126" y="6174916"/>
            <a:ext cx="7809405" cy="14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2"/>
          </p:cNvCxnSpPr>
          <p:nvPr/>
        </p:nvCxnSpPr>
        <p:spPr>
          <a:xfrm>
            <a:off x="10629947" y="4617770"/>
            <a:ext cx="14294" cy="1582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678432" y="4666745"/>
            <a:ext cx="141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&lt;async_input&gt;</a:t>
            </a:r>
          </a:p>
          <a:p>
            <a:r>
              <a:rPr lang="en-US" sz="1200" dirty="0" smtClean="0"/>
              <a:t>cmdResponseIn: Fw::CmdResponse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8420576" y="4831864"/>
            <a:ext cx="1899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comCmdOut: Fw::Com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809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Beach, David S (349K)</dc:creator>
  <cp:lastModifiedBy>Garth Watney</cp:lastModifiedBy>
  <cp:revision>22</cp:revision>
  <cp:lastPrinted>2018-11-13T00:59:16Z</cp:lastPrinted>
  <dcterms:created xsi:type="dcterms:W3CDTF">2017-12-06T21:52:47Z</dcterms:created>
  <dcterms:modified xsi:type="dcterms:W3CDTF">2018-11-13T01:01:54Z</dcterms:modified>
</cp:coreProperties>
</file>