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84" r:id="rId2"/>
    <p:sldId id="366" r:id="rId3"/>
    <p:sldId id="395" r:id="rId4"/>
    <p:sldId id="396" r:id="rId5"/>
    <p:sldId id="397" r:id="rId6"/>
    <p:sldId id="398" r:id="rId7"/>
    <p:sldId id="367" r:id="rId8"/>
    <p:sldId id="394" r:id="rId9"/>
    <p:sldId id="380" r:id="rId10"/>
    <p:sldId id="399" r:id="rId11"/>
    <p:sldId id="374" r:id="rId12"/>
    <p:sldId id="387" r:id="rId13"/>
    <p:sldId id="376" r:id="rId14"/>
    <p:sldId id="377" r:id="rId15"/>
    <p:sldId id="39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DF784F-B37D-496E-B3C2-4437BB28292B}">
          <p14:sldIdLst>
            <p14:sldId id="384"/>
            <p14:sldId id="366"/>
            <p14:sldId id="395"/>
            <p14:sldId id="396"/>
            <p14:sldId id="397"/>
            <p14:sldId id="398"/>
            <p14:sldId id="367"/>
            <p14:sldId id="394"/>
            <p14:sldId id="380"/>
            <p14:sldId id="399"/>
            <p14:sldId id="374"/>
            <p14:sldId id="387"/>
            <p14:sldId id="376"/>
            <p14:sldId id="377"/>
            <p14:sldId id="3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FF7E08-45F1-4DB2-8210-147D4C0C6FFB}" v="82" dt="2022-08-29T21:16:28.296"/>
    <p1510:client id="{4E1F20E1-435B-4C3E-A239-2D991900400D}" v="505" dt="2022-08-29T21:40:48.4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Mah" userId="5261b2f2f3e51194" providerId="LiveId" clId="{4E1F20E1-435B-4C3E-A239-2D991900400D}"/>
    <pc:docChg chg="custSel modSld">
      <pc:chgData name="Jonathan Mah" userId="5261b2f2f3e51194" providerId="LiveId" clId="{4E1F20E1-435B-4C3E-A239-2D991900400D}" dt="2022-08-29T21:40:48.487" v="504" actId="20577"/>
      <pc:docMkLst>
        <pc:docMk/>
      </pc:docMkLst>
      <pc:sldChg chg="addSp delSp modSp mod">
        <pc:chgData name="Jonathan Mah" userId="5261b2f2f3e51194" providerId="LiveId" clId="{4E1F20E1-435B-4C3E-A239-2D991900400D}" dt="2022-08-29T21:37:35.088" v="391" actId="20577"/>
        <pc:sldMkLst>
          <pc:docMk/>
          <pc:sldMk cId="3324974773" sldId="374"/>
        </pc:sldMkLst>
        <pc:spChg chg="add mod">
          <ac:chgData name="Jonathan Mah" userId="5261b2f2f3e51194" providerId="LiveId" clId="{4E1F20E1-435B-4C3E-A239-2D991900400D}" dt="2022-08-29T21:37:35.088" v="391" actId="20577"/>
          <ac:spMkLst>
            <pc:docMk/>
            <pc:sldMk cId="3324974773" sldId="374"/>
            <ac:spMk id="3" creationId="{C27E33AD-D8DB-BC6A-F576-253DA15F6F30}"/>
          </ac:spMkLst>
        </pc:spChg>
        <pc:grpChg chg="mod">
          <ac:chgData name="Jonathan Mah" userId="5261b2f2f3e51194" providerId="LiveId" clId="{4E1F20E1-435B-4C3E-A239-2D991900400D}" dt="2022-08-29T21:35:39.496" v="350"/>
          <ac:grpSpMkLst>
            <pc:docMk/>
            <pc:sldMk cId="3324974773" sldId="374"/>
            <ac:grpSpMk id="8" creationId="{3C39863C-BDC5-E99B-2A70-7928CDFE3B44}"/>
          </ac:grpSpMkLst>
        </pc:grpChg>
        <pc:grpChg chg="mod">
          <ac:chgData name="Jonathan Mah" userId="5261b2f2f3e51194" providerId="LiveId" clId="{4E1F20E1-435B-4C3E-A239-2D991900400D}" dt="2022-08-29T21:35:45.502" v="353"/>
          <ac:grpSpMkLst>
            <pc:docMk/>
            <pc:sldMk cId="3324974773" sldId="374"/>
            <ac:grpSpMk id="11" creationId="{DB2604E0-A94C-A648-E67E-786AE1B162D9}"/>
          </ac:grpSpMkLst>
        </pc:grpChg>
        <pc:picChg chg="add del mod">
          <ac:chgData name="Jonathan Mah" userId="5261b2f2f3e51194" providerId="LiveId" clId="{4E1F20E1-435B-4C3E-A239-2D991900400D}" dt="2022-08-29T21:34:37.091" v="320" actId="478"/>
          <ac:picMkLst>
            <pc:docMk/>
            <pc:sldMk cId="3324974773" sldId="374"/>
            <ac:picMk id="5" creationId="{B00F9352-371B-03ED-FF92-B7D0E6963A97}"/>
          </ac:picMkLst>
        </pc:picChg>
        <pc:picChg chg="mod">
          <ac:chgData name="Jonathan Mah" userId="5261b2f2f3e51194" providerId="LiveId" clId="{4E1F20E1-435B-4C3E-A239-2D991900400D}" dt="2022-08-29T21:33:58.466" v="313" actId="1076"/>
          <ac:picMkLst>
            <pc:docMk/>
            <pc:sldMk cId="3324974773" sldId="374"/>
            <ac:picMk id="1026" creationId="{85C7F342-1CDF-D8F7-F47B-817F6522E9E2}"/>
          </ac:picMkLst>
        </pc:picChg>
        <pc:inkChg chg="add mod">
          <ac:chgData name="Jonathan Mah" userId="5261b2f2f3e51194" providerId="LiveId" clId="{4E1F20E1-435B-4C3E-A239-2D991900400D}" dt="2022-08-29T21:35:39.496" v="350"/>
          <ac:inkMkLst>
            <pc:docMk/>
            <pc:sldMk cId="3324974773" sldId="374"/>
            <ac:inkMk id="6" creationId="{5734666F-C9C3-524A-9E10-6E93567FD8A5}"/>
          </ac:inkMkLst>
        </pc:inkChg>
        <pc:inkChg chg="add mod">
          <ac:chgData name="Jonathan Mah" userId="5261b2f2f3e51194" providerId="LiveId" clId="{4E1F20E1-435B-4C3E-A239-2D991900400D}" dt="2022-08-29T21:35:39.496" v="350"/>
          <ac:inkMkLst>
            <pc:docMk/>
            <pc:sldMk cId="3324974773" sldId="374"/>
            <ac:inkMk id="7" creationId="{7ADAB7A7-4A2E-BCA6-4A22-3174C4812281}"/>
          </ac:inkMkLst>
        </pc:inkChg>
        <pc:inkChg chg="add mod">
          <ac:chgData name="Jonathan Mah" userId="5261b2f2f3e51194" providerId="LiveId" clId="{4E1F20E1-435B-4C3E-A239-2D991900400D}" dt="2022-08-29T21:35:45.502" v="353"/>
          <ac:inkMkLst>
            <pc:docMk/>
            <pc:sldMk cId="3324974773" sldId="374"/>
            <ac:inkMk id="9" creationId="{2E49E9F3-4C39-655D-4843-63E9953BF79B}"/>
          </ac:inkMkLst>
        </pc:inkChg>
        <pc:inkChg chg="add mod">
          <ac:chgData name="Jonathan Mah" userId="5261b2f2f3e51194" providerId="LiveId" clId="{4E1F20E1-435B-4C3E-A239-2D991900400D}" dt="2022-08-29T21:35:45.502" v="353"/>
          <ac:inkMkLst>
            <pc:docMk/>
            <pc:sldMk cId="3324974773" sldId="374"/>
            <ac:inkMk id="10" creationId="{D4C0164D-CC07-56EF-1ADF-282A7C621E47}"/>
          </ac:inkMkLst>
        </pc:inkChg>
        <pc:inkChg chg="add">
          <ac:chgData name="Jonathan Mah" userId="5261b2f2f3e51194" providerId="LiveId" clId="{4E1F20E1-435B-4C3E-A239-2D991900400D}" dt="2022-08-29T21:35:55.927" v="354" actId="9405"/>
          <ac:inkMkLst>
            <pc:docMk/>
            <pc:sldMk cId="3324974773" sldId="374"/>
            <ac:inkMk id="12" creationId="{31AA817C-EF62-4481-D3CA-44691CDB8E63}"/>
          </ac:inkMkLst>
        </pc:inkChg>
        <pc:inkChg chg="add">
          <ac:chgData name="Jonathan Mah" userId="5261b2f2f3e51194" providerId="LiveId" clId="{4E1F20E1-435B-4C3E-A239-2D991900400D}" dt="2022-08-29T21:36:20.133" v="355" actId="9405"/>
          <ac:inkMkLst>
            <pc:docMk/>
            <pc:sldMk cId="3324974773" sldId="374"/>
            <ac:inkMk id="13" creationId="{41F015CF-1F8E-235B-B586-59188CF24DA9}"/>
          </ac:inkMkLst>
        </pc:inkChg>
        <pc:inkChg chg="add">
          <ac:chgData name="Jonathan Mah" userId="5261b2f2f3e51194" providerId="LiveId" clId="{4E1F20E1-435B-4C3E-A239-2D991900400D}" dt="2022-08-29T21:37:13.566" v="356" actId="9405"/>
          <ac:inkMkLst>
            <pc:docMk/>
            <pc:sldMk cId="3324974773" sldId="374"/>
            <ac:inkMk id="14" creationId="{F52F3AC1-E398-6A2D-ECB8-C4B97FCF7E6A}"/>
          </ac:inkMkLst>
        </pc:inkChg>
      </pc:sldChg>
      <pc:sldChg chg="modSp mod">
        <pc:chgData name="Jonathan Mah" userId="5261b2f2f3e51194" providerId="LiveId" clId="{4E1F20E1-435B-4C3E-A239-2D991900400D}" dt="2022-08-29T21:40:48.487" v="504" actId="20577"/>
        <pc:sldMkLst>
          <pc:docMk/>
          <pc:sldMk cId="2897469236" sldId="393"/>
        </pc:sldMkLst>
        <pc:spChg chg="mod">
          <ac:chgData name="Jonathan Mah" userId="5261b2f2f3e51194" providerId="LiveId" clId="{4E1F20E1-435B-4C3E-A239-2D991900400D}" dt="2022-08-29T21:40:48.487" v="504" actId="20577"/>
          <ac:spMkLst>
            <pc:docMk/>
            <pc:sldMk cId="2897469236" sldId="393"/>
            <ac:spMk id="3" creationId="{1747A062-6D09-3F49-9719-9EC1D1335A5B}"/>
          </ac:spMkLst>
        </pc:spChg>
      </pc:sldChg>
      <pc:sldChg chg="modSp mod">
        <pc:chgData name="Jonathan Mah" userId="5261b2f2f3e51194" providerId="LiveId" clId="{4E1F20E1-435B-4C3E-A239-2D991900400D}" dt="2022-08-29T21:11:21.373" v="10" actId="20577"/>
        <pc:sldMkLst>
          <pc:docMk/>
          <pc:sldMk cId="1599814927" sldId="398"/>
        </pc:sldMkLst>
        <pc:spChg chg="mod">
          <ac:chgData name="Jonathan Mah" userId="5261b2f2f3e51194" providerId="LiveId" clId="{4E1F20E1-435B-4C3E-A239-2D991900400D}" dt="2022-08-29T21:11:21.373" v="10" actId="20577"/>
          <ac:spMkLst>
            <pc:docMk/>
            <pc:sldMk cId="1599814927" sldId="398"/>
            <ac:spMk id="7" creationId="{F0356508-7E1B-BD44-DC99-DABAD2EA4217}"/>
          </ac:spMkLst>
        </pc:spChg>
      </pc:sldChg>
      <pc:sldChg chg="modSp mod">
        <pc:chgData name="Jonathan Mah" userId="5261b2f2f3e51194" providerId="LiveId" clId="{4E1F20E1-435B-4C3E-A239-2D991900400D}" dt="2022-08-29T21:32:05.015" v="261" actId="20577"/>
        <pc:sldMkLst>
          <pc:docMk/>
          <pc:sldMk cId="1061035222" sldId="399"/>
        </pc:sldMkLst>
        <pc:spChg chg="mod">
          <ac:chgData name="Jonathan Mah" userId="5261b2f2f3e51194" providerId="LiveId" clId="{4E1F20E1-435B-4C3E-A239-2D991900400D}" dt="2022-08-29T21:32:05.015" v="261" actId="20577"/>
          <ac:spMkLst>
            <pc:docMk/>
            <pc:sldMk cId="1061035222" sldId="399"/>
            <ac:spMk id="8" creationId="{0F3DFB3D-830A-1A93-CEE1-CA6BF009FF15}"/>
          </ac:spMkLst>
        </pc:spChg>
      </pc:sldChg>
    </pc:docChg>
  </pc:docChgLst>
  <pc:docChgLst>
    <pc:chgData name="Jonathan Mah" userId="5261b2f2f3e51194" providerId="LiveId" clId="{3DFF7E08-45F1-4DB2-8210-147D4C0C6FFB}"/>
    <pc:docChg chg="undo custSel addSld delSld modSld modSection">
      <pc:chgData name="Jonathan Mah" userId="5261b2f2f3e51194" providerId="LiveId" clId="{3DFF7E08-45F1-4DB2-8210-147D4C0C6FFB}" dt="2022-08-29T21:16:28.296" v="1378" actId="20577"/>
      <pc:docMkLst>
        <pc:docMk/>
      </pc:docMkLst>
      <pc:sldChg chg="modSp mod">
        <pc:chgData name="Jonathan Mah" userId="5261b2f2f3e51194" providerId="LiveId" clId="{3DFF7E08-45F1-4DB2-8210-147D4C0C6FFB}" dt="2022-08-29T20:21:25.386" v="899" actId="20577"/>
        <pc:sldMkLst>
          <pc:docMk/>
          <pc:sldMk cId="2977728054" sldId="366"/>
        </pc:sldMkLst>
        <pc:spChg chg="mod">
          <ac:chgData name="Jonathan Mah" userId="5261b2f2f3e51194" providerId="LiveId" clId="{3DFF7E08-45F1-4DB2-8210-147D4C0C6FFB}" dt="2022-08-29T20:21:25.386" v="899" actId="20577"/>
          <ac:spMkLst>
            <pc:docMk/>
            <pc:sldMk cId="2977728054" sldId="366"/>
            <ac:spMk id="3" creationId="{0185D601-86C1-40AA-B68A-90906EDD42C9}"/>
          </ac:spMkLst>
        </pc:spChg>
      </pc:sldChg>
      <pc:sldChg chg="delSp mod">
        <pc:chgData name="Jonathan Mah" userId="5261b2f2f3e51194" providerId="LiveId" clId="{3DFF7E08-45F1-4DB2-8210-147D4C0C6FFB}" dt="2022-08-29T20:04:15.644" v="18" actId="478"/>
        <pc:sldMkLst>
          <pc:docMk/>
          <pc:sldMk cId="3072451707" sldId="367"/>
        </pc:sldMkLst>
        <pc:spChg chg="del">
          <ac:chgData name="Jonathan Mah" userId="5261b2f2f3e51194" providerId="LiveId" clId="{3DFF7E08-45F1-4DB2-8210-147D4C0C6FFB}" dt="2022-08-29T20:04:15.644" v="18" actId="478"/>
          <ac:spMkLst>
            <pc:docMk/>
            <pc:sldMk cId="3072451707" sldId="367"/>
            <ac:spMk id="3" creationId="{1B5CE104-2AB2-6D90-DE18-FE3A56690CF6}"/>
          </ac:spMkLst>
        </pc:spChg>
      </pc:sldChg>
      <pc:sldChg chg="addSp delSp modSp mod">
        <pc:chgData name="Jonathan Mah" userId="5261b2f2f3e51194" providerId="LiveId" clId="{3DFF7E08-45F1-4DB2-8210-147D4C0C6FFB}" dt="2022-08-29T20:03:25.481" v="14"/>
        <pc:sldMkLst>
          <pc:docMk/>
          <pc:sldMk cId="3324974773" sldId="374"/>
        </pc:sldMkLst>
        <pc:spChg chg="add del mod">
          <ac:chgData name="Jonathan Mah" userId="5261b2f2f3e51194" providerId="LiveId" clId="{3DFF7E08-45F1-4DB2-8210-147D4C0C6FFB}" dt="2022-08-29T20:03:25.481" v="14"/>
          <ac:spMkLst>
            <pc:docMk/>
            <pc:sldMk cId="3324974773" sldId="374"/>
            <ac:spMk id="4" creationId="{FDBAD7EF-6AFE-318D-638F-FFAF183E0CF2}"/>
          </ac:spMkLst>
        </pc:spChg>
        <pc:spChg chg="del">
          <ac:chgData name="Jonathan Mah" userId="5261b2f2f3e51194" providerId="LiveId" clId="{3DFF7E08-45F1-4DB2-8210-147D4C0C6FFB}" dt="2022-08-29T20:03:16.843" v="13" actId="478"/>
          <ac:spMkLst>
            <pc:docMk/>
            <pc:sldMk cId="3324974773" sldId="374"/>
            <ac:spMk id="8" creationId="{ECB42B3A-505F-56B5-87C0-E8DED6D61C11}"/>
          </ac:spMkLst>
        </pc:spChg>
        <pc:picChg chg="del">
          <ac:chgData name="Jonathan Mah" userId="5261b2f2f3e51194" providerId="LiveId" clId="{3DFF7E08-45F1-4DB2-8210-147D4C0C6FFB}" dt="2022-08-29T20:01:46.355" v="8" actId="478"/>
          <ac:picMkLst>
            <pc:docMk/>
            <pc:sldMk cId="3324974773" sldId="374"/>
            <ac:picMk id="7" creationId="{090EF9FB-2956-5F84-F1A5-E6F7C15740D9}"/>
          </ac:picMkLst>
        </pc:picChg>
        <pc:picChg chg="add mod">
          <ac:chgData name="Jonathan Mah" userId="5261b2f2f3e51194" providerId="LiveId" clId="{3DFF7E08-45F1-4DB2-8210-147D4C0C6FFB}" dt="2022-08-29T20:03:25.481" v="14"/>
          <ac:picMkLst>
            <pc:docMk/>
            <pc:sldMk cId="3324974773" sldId="374"/>
            <ac:picMk id="1026" creationId="{85C7F342-1CDF-D8F7-F47B-817F6522E9E2}"/>
          </ac:picMkLst>
        </pc:picChg>
      </pc:sldChg>
      <pc:sldChg chg="addSp delSp modSp mod">
        <pc:chgData name="Jonathan Mah" userId="5261b2f2f3e51194" providerId="LiveId" clId="{3DFF7E08-45F1-4DB2-8210-147D4C0C6FFB}" dt="2022-08-29T20:03:59.406" v="16"/>
        <pc:sldMkLst>
          <pc:docMk/>
          <pc:sldMk cId="777973639" sldId="376"/>
        </pc:sldMkLst>
        <pc:spChg chg="add del mod">
          <ac:chgData name="Jonathan Mah" userId="5261b2f2f3e51194" providerId="LiveId" clId="{3DFF7E08-45F1-4DB2-8210-147D4C0C6FFB}" dt="2022-08-29T20:03:59.406" v="16"/>
          <ac:spMkLst>
            <pc:docMk/>
            <pc:sldMk cId="777973639" sldId="376"/>
            <ac:spMk id="4" creationId="{3603EEA6-86BE-3A47-14CC-B50BD6530FD7}"/>
          </ac:spMkLst>
        </pc:spChg>
        <pc:picChg chg="del">
          <ac:chgData name="Jonathan Mah" userId="5261b2f2f3e51194" providerId="LiveId" clId="{3DFF7E08-45F1-4DB2-8210-147D4C0C6FFB}" dt="2022-08-29T20:01:48.435" v="10" actId="478"/>
          <ac:picMkLst>
            <pc:docMk/>
            <pc:sldMk cId="777973639" sldId="376"/>
            <ac:picMk id="7" creationId="{D5DD75FE-2AF6-4C43-7EC1-D817AACF6D77}"/>
          </ac:picMkLst>
        </pc:picChg>
        <pc:picChg chg="add mod">
          <ac:chgData name="Jonathan Mah" userId="5261b2f2f3e51194" providerId="LiveId" clId="{3DFF7E08-45F1-4DB2-8210-147D4C0C6FFB}" dt="2022-08-29T20:03:59.406" v="16"/>
          <ac:picMkLst>
            <pc:docMk/>
            <pc:sldMk cId="777973639" sldId="376"/>
            <ac:picMk id="3074" creationId="{902AC61A-EBD8-5879-028B-CBBCBB2D90FF}"/>
          </ac:picMkLst>
        </pc:picChg>
      </pc:sldChg>
      <pc:sldChg chg="addSp delSp modSp mod">
        <pc:chgData name="Jonathan Mah" userId="5261b2f2f3e51194" providerId="LiveId" clId="{3DFF7E08-45F1-4DB2-8210-147D4C0C6FFB}" dt="2022-08-29T20:27:54.196" v="1165" actId="962"/>
        <pc:sldMkLst>
          <pc:docMk/>
          <pc:sldMk cId="1930837532" sldId="377"/>
        </pc:sldMkLst>
        <pc:spChg chg="add del mod">
          <ac:chgData name="Jonathan Mah" userId="5261b2f2f3e51194" providerId="LiveId" clId="{3DFF7E08-45F1-4DB2-8210-147D4C0C6FFB}" dt="2022-08-29T20:04:08.712" v="17"/>
          <ac:spMkLst>
            <pc:docMk/>
            <pc:sldMk cId="1930837532" sldId="377"/>
            <ac:spMk id="4" creationId="{9AD09853-6773-5BBE-5E71-1B406301B372}"/>
          </ac:spMkLst>
        </pc:spChg>
        <pc:spChg chg="add del mod">
          <ac:chgData name="Jonathan Mah" userId="5261b2f2f3e51194" providerId="LiveId" clId="{3DFF7E08-45F1-4DB2-8210-147D4C0C6FFB}" dt="2022-08-29T20:27:53.232" v="1163" actId="931"/>
          <ac:spMkLst>
            <pc:docMk/>
            <pc:sldMk cId="1930837532" sldId="377"/>
            <ac:spMk id="5" creationId="{78524240-B128-E6A0-46D2-25E0390FCBA8}"/>
          </ac:spMkLst>
        </pc:spChg>
        <pc:picChg chg="del">
          <ac:chgData name="Jonathan Mah" userId="5261b2f2f3e51194" providerId="LiveId" clId="{3DFF7E08-45F1-4DB2-8210-147D4C0C6FFB}" dt="2022-08-29T20:01:49.819" v="11" actId="478"/>
          <ac:picMkLst>
            <pc:docMk/>
            <pc:sldMk cId="1930837532" sldId="377"/>
            <ac:picMk id="7" creationId="{D364EA9B-8CC2-D387-172D-7EFC309EB203}"/>
          </ac:picMkLst>
        </pc:picChg>
        <pc:picChg chg="add mod">
          <ac:chgData name="Jonathan Mah" userId="5261b2f2f3e51194" providerId="LiveId" clId="{3DFF7E08-45F1-4DB2-8210-147D4C0C6FFB}" dt="2022-08-29T20:27:54.196" v="1165" actId="962"/>
          <ac:picMkLst>
            <pc:docMk/>
            <pc:sldMk cId="1930837532" sldId="377"/>
            <ac:picMk id="8" creationId="{C9AB93B2-4C97-0576-C462-4B803A2D4273}"/>
          </ac:picMkLst>
        </pc:picChg>
        <pc:picChg chg="add del mod">
          <ac:chgData name="Jonathan Mah" userId="5261b2f2f3e51194" providerId="LiveId" clId="{3DFF7E08-45F1-4DB2-8210-147D4C0C6FFB}" dt="2022-08-29T20:27:26.513" v="1162" actId="478"/>
          <ac:picMkLst>
            <pc:docMk/>
            <pc:sldMk cId="1930837532" sldId="377"/>
            <ac:picMk id="4098" creationId="{516318B5-3C27-E049-B11A-43536CB60809}"/>
          </ac:picMkLst>
        </pc:picChg>
      </pc:sldChg>
      <pc:sldChg chg="modSp mod">
        <pc:chgData name="Jonathan Mah" userId="5261b2f2f3e51194" providerId="LiveId" clId="{3DFF7E08-45F1-4DB2-8210-147D4C0C6FFB}" dt="2022-08-29T20:04:21.478" v="20" actId="20577"/>
        <pc:sldMkLst>
          <pc:docMk/>
          <pc:sldMk cId="634519761" sldId="384"/>
        </pc:sldMkLst>
        <pc:spChg chg="mod">
          <ac:chgData name="Jonathan Mah" userId="5261b2f2f3e51194" providerId="LiveId" clId="{3DFF7E08-45F1-4DB2-8210-147D4C0C6FFB}" dt="2022-08-29T20:04:21.478" v="20" actId="20577"/>
          <ac:spMkLst>
            <pc:docMk/>
            <pc:sldMk cId="634519761" sldId="384"/>
            <ac:spMk id="3" creationId="{D712BDE3-5450-4B18-B90B-D71DD9D5BAC2}"/>
          </ac:spMkLst>
        </pc:spChg>
      </pc:sldChg>
      <pc:sldChg chg="addSp delSp modSp add del mod">
        <pc:chgData name="Jonathan Mah" userId="5261b2f2f3e51194" providerId="LiveId" clId="{3DFF7E08-45F1-4DB2-8210-147D4C0C6FFB}" dt="2022-08-29T20:05:26.098" v="37" actId="47"/>
        <pc:sldMkLst>
          <pc:docMk/>
          <pc:sldMk cId="3693227763" sldId="385"/>
        </pc:sldMkLst>
        <pc:spChg chg="del">
          <ac:chgData name="Jonathan Mah" userId="5261b2f2f3e51194" providerId="LiveId" clId="{3DFF7E08-45F1-4DB2-8210-147D4C0C6FFB}" dt="2022-08-29T20:01:59.307" v="12" actId="478"/>
          <ac:spMkLst>
            <pc:docMk/>
            <pc:sldMk cId="3693227763" sldId="385"/>
            <ac:spMk id="3" creationId="{7D1EA5D0-E5F6-82CE-2110-5232020FBBA2}"/>
          </ac:spMkLst>
        </pc:spChg>
        <pc:spChg chg="add del mod">
          <ac:chgData name="Jonathan Mah" userId="5261b2f2f3e51194" providerId="LiveId" clId="{3DFF7E08-45F1-4DB2-8210-147D4C0C6FFB}" dt="2022-08-29T20:04:51.484" v="27" actId="931"/>
          <ac:spMkLst>
            <pc:docMk/>
            <pc:sldMk cId="3693227763" sldId="385"/>
            <ac:spMk id="5" creationId="{5C4A9490-ACAD-2BD0-BA96-ED5CC430FB66}"/>
          </ac:spMkLst>
        </pc:spChg>
        <pc:picChg chg="add mod">
          <ac:chgData name="Jonathan Mah" userId="5261b2f2f3e51194" providerId="LiveId" clId="{3DFF7E08-45F1-4DB2-8210-147D4C0C6FFB}" dt="2022-08-29T20:04:51.977" v="29" actId="962"/>
          <ac:picMkLst>
            <pc:docMk/>
            <pc:sldMk cId="3693227763" sldId="385"/>
            <ac:picMk id="7" creationId="{EE83DFAB-8523-54CD-2B4F-D7A9F356675B}"/>
          </ac:picMkLst>
        </pc:picChg>
        <pc:picChg chg="del">
          <ac:chgData name="Jonathan Mah" userId="5261b2f2f3e51194" providerId="LiveId" clId="{3DFF7E08-45F1-4DB2-8210-147D4C0C6FFB}" dt="2022-08-29T20:01:43.302" v="6" actId="478"/>
          <ac:picMkLst>
            <pc:docMk/>
            <pc:sldMk cId="3693227763" sldId="385"/>
            <ac:picMk id="8" creationId="{DE67071A-EE8F-6A94-F457-16C6C27DF8C1}"/>
          </ac:picMkLst>
        </pc:picChg>
      </pc:sldChg>
      <pc:sldChg chg="addSp delSp modSp add del mod">
        <pc:chgData name="Jonathan Mah" userId="5261b2f2f3e51194" providerId="LiveId" clId="{3DFF7E08-45F1-4DB2-8210-147D4C0C6FFB}" dt="2022-08-29T20:05:21.393" v="36" actId="47"/>
        <pc:sldMkLst>
          <pc:docMk/>
          <pc:sldMk cId="2796031879" sldId="386"/>
        </pc:sldMkLst>
        <pc:spChg chg="add del mod">
          <ac:chgData name="Jonathan Mah" userId="5261b2f2f3e51194" providerId="LiveId" clId="{3DFF7E08-45F1-4DB2-8210-147D4C0C6FFB}" dt="2022-08-29T20:05:16.547" v="32" actId="931"/>
          <ac:spMkLst>
            <pc:docMk/>
            <pc:sldMk cId="2796031879" sldId="386"/>
            <ac:spMk id="4" creationId="{B86BC134-8E02-305A-BEEB-FB4465F54267}"/>
          </ac:spMkLst>
        </pc:spChg>
        <pc:spChg chg="add mod">
          <ac:chgData name="Jonathan Mah" userId="5261b2f2f3e51194" providerId="LiveId" clId="{3DFF7E08-45F1-4DB2-8210-147D4C0C6FFB}" dt="2022-08-29T20:05:18.606" v="35" actId="478"/>
          <ac:spMkLst>
            <pc:docMk/>
            <pc:sldMk cId="2796031879" sldId="386"/>
            <ac:spMk id="11" creationId="{42691A79-5C98-5595-387B-F39C45F2273F}"/>
          </ac:spMkLst>
        </pc:spChg>
        <pc:picChg chg="add del mod">
          <ac:chgData name="Jonathan Mah" userId="5261b2f2f3e51194" providerId="LiveId" clId="{3DFF7E08-45F1-4DB2-8210-147D4C0C6FFB}" dt="2022-08-29T20:05:14.118" v="31" actId="931"/>
          <ac:picMkLst>
            <pc:docMk/>
            <pc:sldMk cId="2796031879" sldId="386"/>
            <ac:picMk id="6" creationId="{6A4B80C1-248A-2359-0EDF-32AFE4E05FDB}"/>
          </ac:picMkLst>
        </pc:picChg>
        <pc:picChg chg="del">
          <ac:chgData name="Jonathan Mah" userId="5261b2f2f3e51194" providerId="LiveId" clId="{3DFF7E08-45F1-4DB2-8210-147D4C0C6FFB}" dt="2022-08-29T20:01:44.348" v="7" actId="478"/>
          <ac:picMkLst>
            <pc:docMk/>
            <pc:sldMk cId="2796031879" sldId="386"/>
            <ac:picMk id="7" creationId="{05D68E4E-CFE9-1812-3F64-21767FD8CC05}"/>
          </ac:picMkLst>
        </pc:picChg>
        <pc:picChg chg="add del mod">
          <ac:chgData name="Jonathan Mah" userId="5261b2f2f3e51194" providerId="LiveId" clId="{3DFF7E08-45F1-4DB2-8210-147D4C0C6FFB}" dt="2022-08-29T20:05:18.606" v="35" actId="478"/>
          <ac:picMkLst>
            <pc:docMk/>
            <pc:sldMk cId="2796031879" sldId="386"/>
            <ac:picMk id="9" creationId="{AEAB4298-EED7-44F6-DB49-7A1C9FA7E8F2}"/>
          </ac:picMkLst>
        </pc:picChg>
      </pc:sldChg>
      <pc:sldChg chg="addSp delSp modSp mod">
        <pc:chgData name="Jonathan Mah" userId="5261b2f2f3e51194" providerId="LiveId" clId="{3DFF7E08-45F1-4DB2-8210-147D4C0C6FFB}" dt="2022-08-29T20:03:37.415" v="15"/>
        <pc:sldMkLst>
          <pc:docMk/>
          <pc:sldMk cId="2067307387" sldId="387"/>
        </pc:sldMkLst>
        <pc:spChg chg="add del mod">
          <ac:chgData name="Jonathan Mah" userId="5261b2f2f3e51194" providerId="LiveId" clId="{3DFF7E08-45F1-4DB2-8210-147D4C0C6FFB}" dt="2022-08-29T20:03:37.415" v="15"/>
          <ac:spMkLst>
            <pc:docMk/>
            <pc:sldMk cId="2067307387" sldId="387"/>
            <ac:spMk id="4" creationId="{CECA03DA-8CB5-B2DB-0A4F-C66F37A5A5B3}"/>
          </ac:spMkLst>
        </pc:spChg>
        <pc:picChg chg="del">
          <ac:chgData name="Jonathan Mah" userId="5261b2f2f3e51194" providerId="LiveId" clId="{3DFF7E08-45F1-4DB2-8210-147D4C0C6FFB}" dt="2022-08-29T20:01:47.427" v="9" actId="478"/>
          <ac:picMkLst>
            <pc:docMk/>
            <pc:sldMk cId="2067307387" sldId="387"/>
            <ac:picMk id="7" creationId="{C2F341F1-FA66-15EC-5F72-70E58B96EA0A}"/>
          </ac:picMkLst>
        </pc:picChg>
        <pc:picChg chg="add mod">
          <ac:chgData name="Jonathan Mah" userId="5261b2f2f3e51194" providerId="LiveId" clId="{3DFF7E08-45F1-4DB2-8210-147D4C0C6FFB}" dt="2022-08-29T20:03:37.415" v="15"/>
          <ac:picMkLst>
            <pc:docMk/>
            <pc:sldMk cId="2067307387" sldId="387"/>
            <ac:picMk id="2050" creationId="{1E8EA142-FA98-9BC0-34C4-51B6F1BDE43E}"/>
          </ac:picMkLst>
        </pc:picChg>
      </pc:sldChg>
      <pc:sldChg chg="del">
        <pc:chgData name="Jonathan Mah" userId="5261b2f2f3e51194" providerId="LiveId" clId="{3DFF7E08-45F1-4DB2-8210-147D4C0C6FFB}" dt="2022-08-29T20:20:38.609" v="869" actId="47"/>
        <pc:sldMkLst>
          <pc:docMk/>
          <pc:sldMk cId="397584440" sldId="392"/>
        </pc:sldMkLst>
      </pc:sldChg>
      <pc:sldChg chg="modSp mod">
        <pc:chgData name="Jonathan Mah" userId="5261b2f2f3e51194" providerId="LiveId" clId="{3DFF7E08-45F1-4DB2-8210-147D4C0C6FFB}" dt="2022-08-29T21:16:28.296" v="1378" actId="20577"/>
        <pc:sldMkLst>
          <pc:docMk/>
          <pc:sldMk cId="2897469236" sldId="393"/>
        </pc:sldMkLst>
        <pc:spChg chg="mod">
          <ac:chgData name="Jonathan Mah" userId="5261b2f2f3e51194" providerId="LiveId" clId="{3DFF7E08-45F1-4DB2-8210-147D4C0C6FFB}" dt="2022-08-29T20:20:53.977" v="876" actId="20577"/>
          <ac:spMkLst>
            <pc:docMk/>
            <pc:sldMk cId="2897469236" sldId="393"/>
            <ac:spMk id="2" creationId="{A602EA1E-DA58-BED5-FDEE-69838F68237F}"/>
          </ac:spMkLst>
        </pc:spChg>
        <pc:spChg chg="mod">
          <ac:chgData name="Jonathan Mah" userId="5261b2f2f3e51194" providerId="LiveId" clId="{3DFF7E08-45F1-4DB2-8210-147D4C0C6FFB}" dt="2022-08-29T21:16:28.296" v="1378" actId="20577"/>
          <ac:spMkLst>
            <pc:docMk/>
            <pc:sldMk cId="2897469236" sldId="393"/>
            <ac:spMk id="3" creationId="{1747A062-6D09-3F49-9719-9EC1D1335A5B}"/>
          </ac:spMkLst>
        </pc:spChg>
      </pc:sldChg>
      <pc:sldChg chg="modSp new mod">
        <pc:chgData name="Jonathan Mah" userId="5261b2f2f3e51194" providerId="LiveId" clId="{3DFF7E08-45F1-4DB2-8210-147D4C0C6FFB}" dt="2022-08-29T20:10:35.593" v="369" actId="15"/>
        <pc:sldMkLst>
          <pc:docMk/>
          <pc:sldMk cId="1985354925" sldId="395"/>
        </pc:sldMkLst>
        <pc:spChg chg="mod">
          <ac:chgData name="Jonathan Mah" userId="5261b2f2f3e51194" providerId="LiveId" clId="{3DFF7E08-45F1-4DB2-8210-147D4C0C6FFB}" dt="2022-08-29T20:07:24.134" v="61" actId="20577"/>
          <ac:spMkLst>
            <pc:docMk/>
            <pc:sldMk cId="1985354925" sldId="395"/>
            <ac:spMk id="2" creationId="{C5919CB4-0BAF-87F2-62A0-F3B797CBE33E}"/>
          </ac:spMkLst>
        </pc:spChg>
        <pc:spChg chg="mod">
          <ac:chgData name="Jonathan Mah" userId="5261b2f2f3e51194" providerId="LiveId" clId="{3DFF7E08-45F1-4DB2-8210-147D4C0C6FFB}" dt="2022-08-29T20:10:35.593" v="369" actId="15"/>
          <ac:spMkLst>
            <pc:docMk/>
            <pc:sldMk cId="1985354925" sldId="395"/>
            <ac:spMk id="3" creationId="{DC56F489-047F-4D73-AAC3-1200C95B4A46}"/>
          </ac:spMkLst>
        </pc:spChg>
      </pc:sldChg>
      <pc:sldChg chg="modSp add mod">
        <pc:chgData name="Jonathan Mah" userId="5261b2f2f3e51194" providerId="LiveId" clId="{3DFF7E08-45F1-4DB2-8210-147D4C0C6FFB}" dt="2022-08-29T20:20:28.241" v="868" actId="20577"/>
        <pc:sldMkLst>
          <pc:docMk/>
          <pc:sldMk cId="3966317748" sldId="396"/>
        </pc:sldMkLst>
        <pc:spChg chg="mod">
          <ac:chgData name="Jonathan Mah" userId="5261b2f2f3e51194" providerId="LiveId" clId="{3DFF7E08-45F1-4DB2-8210-147D4C0C6FFB}" dt="2022-08-29T20:10:12.497" v="288" actId="20577"/>
          <ac:spMkLst>
            <pc:docMk/>
            <pc:sldMk cId="3966317748" sldId="396"/>
            <ac:spMk id="2" creationId="{C5919CB4-0BAF-87F2-62A0-F3B797CBE33E}"/>
          </ac:spMkLst>
        </pc:spChg>
        <pc:spChg chg="mod">
          <ac:chgData name="Jonathan Mah" userId="5261b2f2f3e51194" providerId="LiveId" clId="{3DFF7E08-45F1-4DB2-8210-147D4C0C6FFB}" dt="2022-08-29T20:20:28.241" v="868" actId="20577"/>
          <ac:spMkLst>
            <pc:docMk/>
            <pc:sldMk cId="3966317748" sldId="396"/>
            <ac:spMk id="3" creationId="{DC56F489-047F-4D73-AAC3-1200C95B4A46}"/>
          </ac:spMkLst>
        </pc:spChg>
      </pc:sldChg>
      <pc:sldChg chg="addSp delSp modSp add mod">
        <pc:chgData name="Jonathan Mah" userId="5261b2f2f3e51194" providerId="LiveId" clId="{3DFF7E08-45F1-4DB2-8210-147D4C0C6FFB}" dt="2022-08-29T20:23:56.324" v="938" actId="20577"/>
        <pc:sldMkLst>
          <pc:docMk/>
          <pc:sldMk cId="3360601672" sldId="397"/>
        </pc:sldMkLst>
        <pc:spChg chg="mod">
          <ac:chgData name="Jonathan Mah" userId="5261b2f2f3e51194" providerId="LiveId" clId="{3DFF7E08-45F1-4DB2-8210-147D4C0C6FFB}" dt="2022-08-29T20:12:30.051" v="489" actId="20577"/>
          <ac:spMkLst>
            <pc:docMk/>
            <pc:sldMk cId="3360601672" sldId="397"/>
            <ac:spMk id="2" creationId="{C5919CB4-0BAF-87F2-62A0-F3B797CBE33E}"/>
          </ac:spMkLst>
        </pc:spChg>
        <pc:spChg chg="del">
          <ac:chgData name="Jonathan Mah" userId="5261b2f2f3e51194" providerId="LiveId" clId="{3DFF7E08-45F1-4DB2-8210-147D4C0C6FFB}" dt="2022-08-29T20:13:35.333" v="493" actId="478"/>
          <ac:spMkLst>
            <pc:docMk/>
            <pc:sldMk cId="3360601672" sldId="397"/>
            <ac:spMk id="3" creationId="{DC56F489-047F-4D73-AAC3-1200C95B4A46}"/>
          </ac:spMkLst>
        </pc:spChg>
        <pc:spChg chg="add mod">
          <ac:chgData name="Jonathan Mah" userId="5261b2f2f3e51194" providerId="LiveId" clId="{3DFF7E08-45F1-4DB2-8210-147D4C0C6FFB}" dt="2022-08-29T20:23:56.324" v="938" actId="20577"/>
          <ac:spMkLst>
            <pc:docMk/>
            <pc:sldMk cId="3360601672" sldId="397"/>
            <ac:spMk id="7" creationId="{F0356508-7E1B-BD44-DC99-DABAD2EA4217}"/>
          </ac:spMkLst>
        </pc:spChg>
        <pc:picChg chg="add mod">
          <ac:chgData name="Jonathan Mah" userId="5261b2f2f3e51194" providerId="LiveId" clId="{3DFF7E08-45F1-4DB2-8210-147D4C0C6FFB}" dt="2022-08-29T20:17:12.198" v="684" actId="1076"/>
          <ac:picMkLst>
            <pc:docMk/>
            <pc:sldMk cId="3360601672" sldId="397"/>
            <ac:picMk id="5" creationId="{423F3710-F587-A826-4B7B-50B9E7B466C2}"/>
          </ac:picMkLst>
        </pc:picChg>
        <pc:picChg chg="add del mod">
          <ac:chgData name="Jonathan Mah" userId="5261b2f2f3e51194" providerId="LiveId" clId="{3DFF7E08-45F1-4DB2-8210-147D4C0C6FFB}" dt="2022-08-29T20:23:39.156" v="903" actId="478"/>
          <ac:picMkLst>
            <pc:docMk/>
            <pc:sldMk cId="3360601672" sldId="397"/>
            <ac:picMk id="9" creationId="{7001340F-6C7C-C994-8BB8-B97EE9DABBC5}"/>
          </ac:picMkLst>
        </pc:picChg>
      </pc:sldChg>
      <pc:sldChg chg="delSp modSp add mod">
        <pc:chgData name="Jonathan Mah" userId="5261b2f2f3e51194" providerId="LiveId" clId="{3DFF7E08-45F1-4DB2-8210-147D4C0C6FFB}" dt="2022-08-29T20:24:52.949" v="1161" actId="20577"/>
        <pc:sldMkLst>
          <pc:docMk/>
          <pc:sldMk cId="1599814927" sldId="398"/>
        </pc:sldMkLst>
        <pc:spChg chg="mod">
          <ac:chgData name="Jonathan Mah" userId="5261b2f2f3e51194" providerId="LiveId" clId="{3DFF7E08-45F1-4DB2-8210-147D4C0C6FFB}" dt="2022-08-29T20:24:52.949" v="1161" actId="20577"/>
          <ac:spMkLst>
            <pc:docMk/>
            <pc:sldMk cId="1599814927" sldId="398"/>
            <ac:spMk id="7" creationId="{F0356508-7E1B-BD44-DC99-DABAD2EA4217}"/>
          </ac:spMkLst>
        </pc:spChg>
        <pc:picChg chg="del">
          <ac:chgData name="Jonathan Mah" userId="5261b2f2f3e51194" providerId="LiveId" clId="{3DFF7E08-45F1-4DB2-8210-147D4C0C6FFB}" dt="2022-08-29T20:23:40.772" v="904" actId="478"/>
          <ac:picMkLst>
            <pc:docMk/>
            <pc:sldMk cId="1599814927" sldId="398"/>
            <ac:picMk id="5" creationId="{423F3710-F587-A826-4B7B-50B9E7B466C2}"/>
          </ac:picMkLst>
        </pc:picChg>
        <pc:picChg chg="mod">
          <ac:chgData name="Jonathan Mah" userId="5261b2f2f3e51194" providerId="LiveId" clId="{3DFF7E08-45F1-4DB2-8210-147D4C0C6FFB}" dt="2022-08-29T20:23:43.227" v="905" actId="1076"/>
          <ac:picMkLst>
            <pc:docMk/>
            <pc:sldMk cId="1599814927" sldId="398"/>
            <ac:picMk id="9" creationId="{7001340F-6C7C-C994-8BB8-B97EE9DABBC5}"/>
          </ac:picMkLst>
        </pc:picChg>
      </pc:sldChg>
      <pc:sldChg chg="addSp delSp modSp new mod">
        <pc:chgData name="Jonathan Mah" userId="5261b2f2f3e51194" providerId="LiveId" clId="{3DFF7E08-45F1-4DB2-8210-147D4C0C6FFB}" dt="2022-08-29T20:52:59.796" v="1316" actId="20577"/>
        <pc:sldMkLst>
          <pc:docMk/>
          <pc:sldMk cId="1061035222" sldId="399"/>
        </pc:sldMkLst>
        <pc:spChg chg="mod">
          <ac:chgData name="Jonathan Mah" userId="5261b2f2f3e51194" providerId="LiveId" clId="{3DFF7E08-45F1-4DB2-8210-147D4C0C6FFB}" dt="2022-08-29T20:51:42.803" v="1168" actId="20577"/>
          <ac:spMkLst>
            <pc:docMk/>
            <pc:sldMk cId="1061035222" sldId="399"/>
            <ac:spMk id="2" creationId="{7D5FB6D3-3745-DA58-AF68-BC547C036672}"/>
          </ac:spMkLst>
        </pc:spChg>
        <pc:spChg chg="del">
          <ac:chgData name="Jonathan Mah" userId="5261b2f2f3e51194" providerId="LiveId" clId="{3DFF7E08-45F1-4DB2-8210-147D4C0C6FFB}" dt="2022-08-29T20:51:43.915" v="1169"/>
          <ac:spMkLst>
            <pc:docMk/>
            <pc:sldMk cId="1061035222" sldId="399"/>
            <ac:spMk id="3" creationId="{069800E6-027D-DE41-ED9A-5B647C1B8138}"/>
          </ac:spMkLst>
        </pc:spChg>
        <pc:spChg chg="add del mod">
          <ac:chgData name="Jonathan Mah" userId="5261b2f2f3e51194" providerId="LiveId" clId="{3DFF7E08-45F1-4DB2-8210-147D4C0C6FFB}" dt="2022-08-29T20:51:46.094" v="1170"/>
          <ac:spMkLst>
            <pc:docMk/>
            <pc:sldMk cId="1061035222" sldId="399"/>
            <ac:spMk id="4" creationId="{60EF6FFF-4B24-2C5E-429E-C8D6D1E58F48}"/>
          </ac:spMkLst>
        </pc:spChg>
        <pc:spChg chg="add del mod">
          <ac:chgData name="Jonathan Mah" userId="5261b2f2f3e51194" providerId="LiveId" clId="{3DFF7E08-45F1-4DB2-8210-147D4C0C6FFB}" dt="2022-08-29T20:51:50.307" v="1174" actId="478"/>
          <ac:spMkLst>
            <pc:docMk/>
            <pc:sldMk cId="1061035222" sldId="399"/>
            <ac:spMk id="5" creationId="{295897D6-FB8F-7CCA-E806-AC75EF1690FE}"/>
          </ac:spMkLst>
        </pc:spChg>
        <pc:spChg chg="add del">
          <ac:chgData name="Jonathan Mah" userId="5261b2f2f3e51194" providerId="LiveId" clId="{3DFF7E08-45F1-4DB2-8210-147D4C0C6FFB}" dt="2022-08-29T20:51:48.477" v="1172"/>
          <ac:spMkLst>
            <pc:docMk/>
            <pc:sldMk cId="1061035222" sldId="399"/>
            <ac:spMk id="6" creationId="{58AF1955-7DF4-0649-5071-77453FC18B72}"/>
          </ac:spMkLst>
        </pc:spChg>
        <pc:spChg chg="add mod">
          <ac:chgData name="Jonathan Mah" userId="5261b2f2f3e51194" providerId="LiveId" clId="{3DFF7E08-45F1-4DB2-8210-147D4C0C6FFB}" dt="2022-08-29T20:52:59.796" v="1316" actId="20577"/>
          <ac:spMkLst>
            <pc:docMk/>
            <pc:sldMk cId="1061035222" sldId="399"/>
            <ac:spMk id="8" creationId="{0F3DFB3D-830A-1A93-CEE1-CA6BF009FF15}"/>
          </ac:spMkLst>
        </pc:spChg>
        <pc:picChg chg="add mod">
          <ac:chgData name="Jonathan Mah" userId="5261b2f2f3e51194" providerId="LiveId" clId="{3DFF7E08-45F1-4DB2-8210-147D4C0C6FFB}" dt="2022-08-29T20:51:54.459" v="1175" actId="1076"/>
          <ac:picMkLst>
            <pc:docMk/>
            <pc:sldMk cId="1061035222" sldId="399"/>
            <ac:picMk id="7" creationId="{62834E95-F3E5-1CB7-3F10-FF0BD0850479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21:35:37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1549 1808 24575,'-17'-6'0,"-26"-24"0,0-1 0,-63-62 0,-75-92 0,138 139 0,-354-418 0,264 303 0,69 82 0,-77-121 0,93 119 0,-86-132 0,108 177 0,-1 1 0,-2 1 0,-55-49 0,66 66-1365,4 3-5461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21:35:38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1338 24575,'-1'-275'0,"3"-302"0,19 240 0,-14 245 0,-7 90 0,1-1 0,-1 1 0,0-1 0,1 1 0,-1 0 0,1-1 0,0 1 0,0 0 0,0-1 0,0 1 0,0 0 0,0 0 0,1 0 0,-1 0 0,1 0 0,0 0 0,-1 0 0,1 1 0,0-1 0,0 0 0,0 1 0,0 0 0,0-1 0,0 1 0,1 0 0,-1 0 0,0 0 0,1 0 0,-1 1 0,0-1 0,1 1 0,-1-1 0,5 1 0,5 0 0,0 0 0,0 0 0,1 2 0,-1-1 0,20 7 0,20 6 0,0 3 0,-1 2 0,-1 3 0,62 36 0,-27-6 0,116 93 0,-150-105-119,2 0 245,57 57 1,-97-83-294,1 0 1,-2 1-1,0 1 1,-1 0-1,-1 0 1,0 1-1,-1 0 0,11 31 1,-15-30-6660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21:35:41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0 24575,'-13'316'0,"-1"18"0,15-232 0,-22 177 0,21-277-11,-33 295-1343,32-272-5472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21:35:44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57 24575,'267'-18'0,"-126"5"0,458-12 0,-426 27 0,251 37 0,-171 8 0,-228-43 0,-1 1 0,1 2 0,31 12 0,-51-17 0,0 0 0,0 0 0,0 0 0,-1 1 0,1 0 0,-1 0 0,0 0 0,0 0 0,0 1 0,0 0 0,0-1 0,-1 1 0,0 1 0,0-1 0,0 0 0,0 1 0,0 0 0,-1-1 0,0 1 0,0 0 0,-1 0 0,3 8 0,-1 44 0,-7 112 0,0-108 0,-2-11 0,-2-1 0,-2 0 0,-3-1 0,-1 0 0,-32 69 0,-13 46 0,30-79 0,-51 105 0,72-170 0,1 1 0,-7 30 0,9-30 0,0 0 0,-11 23 0,13-39 0,0 0 0,0-1 0,0 1 0,0-1 0,-1 1 0,1-1 0,-1 0 0,0 0 0,0-1 0,0 1 0,0-1 0,-1 0 0,1 0 0,-1 0 0,1-1 0,-1 0 0,1 0 0,-1 0 0,0 0 0,1-1 0,-1 1 0,0-1 0,-5-1 0,-17 1 0,0-2 0,-44-7 0,69 9 0,-106-24 0,2-5 0,-120-48 0,121 38 0,-3 4 0,-111-20 0,163 48 0,1 2 0,-1 2 0,-68 6 0,-165 27 0,250-25 0,14 0-1365,7 1-5461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21:35:55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21:36:20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21:37:13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46724-7A58-4020-9182-8374F0305DD3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84E8B-8157-4976-ABDF-6DA2CAC34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8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E809E-4FBF-46E9-A03C-31EEBBA59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6B3F9-C3CC-4332-97E1-E1A833DD8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0F21C-7438-4532-A5C7-DCF6E434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F4506-70B6-4935-8FF8-CA265236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6150B-2B12-430D-A29B-1BEED4FA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7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EB7C-C462-422A-9480-04495880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C233A-0E72-4060-BAA5-0BF367642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FF25E-6D23-45E3-88A5-50F5FCCD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7C3FD-7C03-4AA1-BE4D-2B6AA97A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EDBFE-DC65-4F00-9980-53411482C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3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E833A-B5D2-47E8-B2F8-010235D09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1C533-41F3-4E55-96B2-BE26D7660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93A2B-19C6-4734-82AF-F25A5B6AD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5DF26-3AA2-4775-8E80-C6465E4F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B5A6-A104-4E2F-A639-35ED8400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C79A-6545-4A9D-9EB5-58BCB29F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842FD-B080-4688-BE45-EE528CA43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E2A8B-3D72-4A5C-B022-8CAED681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EDCA2-4437-4FEA-B51C-F89214A1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0560F-CAF4-456A-9687-7A0ACAC3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9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F2D9-47CE-4AC7-B05E-907057074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3266E-D478-48D7-A70F-263A454C1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68AA2-9DB8-41D2-B637-59508095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C3077-D6AC-453F-8597-77A315379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96842-16D7-49F9-8024-06CC270D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6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1403A-98BA-4C88-9568-20E8BED6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20F70-8411-42F6-BBF9-B65F7C57F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3BAA8-FDC5-4B2D-825F-1E383AF0F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1C4C1-BBC3-40C5-B9FF-5E4757A5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F6B78-98F1-4125-89B6-D9785B0C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420F1-1681-42F5-A429-0AEA0D44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1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19D9-2041-42C3-9A37-E7EEBCCA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9A8EF-9274-4289-A647-191292966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7AFEE-2044-4BC6-9B01-76B4DF8FD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B9CAA8-5AF9-4AA7-8A49-F8FFB3783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B78DF-DF63-4D5B-BCF3-70BDB6915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186CD8-6E5D-4070-AD17-B91FEF81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E7120B-5AC8-4796-A4FB-73C15284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DF439C-FB66-4013-9CB7-509CB62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8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FF7E-04CE-4192-8164-CE1808F9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B6D05-0A70-4654-8BC4-CADD18501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DF84B-8E96-42F2-AE8F-93C06BE8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B7DD3-2753-4754-8ED5-B275BF21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3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E0F0E-84CB-46A7-90E9-6754482F3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681C1-6087-45F4-B94C-1BE2A27D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43131-E7C1-443A-933D-7EFB858F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8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3C93-737D-4E9C-B412-D1D1F2D7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41D68-3440-4013-9B66-469BECB55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29EEF-E9F4-4A17-9C13-149DE6E2F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7947D-0685-422C-9E12-4989107A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376F5-7171-4175-9022-DCE9E145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D3531-14D2-4738-A96B-DAC6EB671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6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B675-0989-4DB6-A3F1-08869B50D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B47773-3232-4DAE-8B85-0B232ECCD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8F91A-F778-4960-904A-0E68DE25C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197A5-E086-4AF3-A915-ECD880057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ABB4A-9031-42B1-BBB1-1CE7B369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20F69-6B8B-4232-B3F2-3B2722BE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B903E-06C3-47EE-B3D6-E75483981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11D03-58B7-455C-9B4F-709B337F5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EFC24-80B5-4A26-B684-73DB13247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E4237-9E27-40CF-A4D8-1330F92F21DA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3545E-9F97-4858-BC97-2E866AA78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725C8-92EE-44A8-B0E8-B5A336D01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7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customXml" Target="../ink/ink4.xml"/><Relationship Id="rId14" Type="http://schemas.openxmlformats.org/officeDocument/2006/relationships/customXml" Target="../ink/ink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94DF-730E-4B9E-8CB5-2B641A42E0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demo_for_ccgb</a:t>
            </a:r>
            <a:b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Weekly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2BDE3-5450-4B18-B90B-D71DD9D5BA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20220829</a:t>
            </a:r>
          </a:p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Jon Mah</a:t>
            </a:r>
          </a:p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Garud and Lohmueller Labs</a:t>
            </a:r>
          </a:p>
        </p:txBody>
      </p:sp>
    </p:spTree>
    <p:extLst>
      <p:ext uri="{BB962C8B-B14F-4D97-AF65-F5344CB8AC3E}">
        <p14:creationId xmlns:p14="http://schemas.microsoft.com/office/powerpoint/2010/main" val="634519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FB6D3-3745-DA58-AF68-BC547C036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834E95-F3E5-1CB7-3F10-FF0BD0850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0"/>
            <a:ext cx="9144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3DFB3D-830A-1A93-CEE1-CA6BF009FF15}"/>
              </a:ext>
            </a:extLst>
          </p:cNvPr>
          <p:cNvSpPr txBox="1"/>
          <p:nvPr/>
        </p:nvSpPr>
        <p:spPr>
          <a:xfrm>
            <a:off x="364994" y="1321356"/>
            <a:ext cx="296638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Organized in ascending</a:t>
            </a:r>
            <a:br>
              <a:rPr lang="en-US"/>
            </a:br>
            <a:r>
              <a:rPr lang="en-US"/>
              <a:t>order of across-host pi</a:t>
            </a:r>
            <a:br>
              <a:rPr lang="en-US"/>
            </a:br>
            <a:r>
              <a:rPr lang="en-US"/>
              <a:t>for the African cohort of</a:t>
            </a:r>
            <a:br>
              <a:rPr lang="en-US"/>
            </a:br>
            <a:r>
              <a:rPr lang="en-US"/>
              <a:t>each species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Show any species present</a:t>
            </a:r>
            <a:br>
              <a:rPr lang="en-US" b="1"/>
            </a:br>
            <a:r>
              <a:rPr lang="en-US" b="1"/>
              <a:t>in at least 5 hosts for both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Non-parametric t-test for</a:t>
            </a:r>
            <a:br>
              <a:rPr lang="en-US" b="1"/>
            </a:br>
            <a:r>
              <a:rPr lang="en-US" b="1"/>
              <a:t>hypothesis that African</a:t>
            </a:r>
            <a:br>
              <a:rPr lang="en-US" b="1"/>
            </a:br>
            <a:r>
              <a:rPr lang="en-US" b="1"/>
              <a:t>pi is greater than HMP pi</a:t>
            </a:r>
          </a:p>
        </p:txBody>
      </p:sp>
    </p:spTree>
    <p:extLst>
      <p:ext uri="{BB962C8B-B14F-4D97-AF65-F5344CB8AC3E}">
        <p14:creationId xmlns:p14="http://schemas.microsoft.com/office/powerpoint/2010/main" val="1061035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CB1F4-193F-9752-CBCE-13D62BD69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B. thetaiotaomicron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5C7F342-1CDF-D8F7-F47B-817F6522E9E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216" y="1690688"/>
            <a:ext cx="580178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27E33AD-D8DB-BC6A-F576-253DA15F6F30}"/>
              </a:ext>
            </a:extLst>
          </p:cNvPr>
          <p:cNvSpPr txBox="1"/>
          <p:nvPr/>
        </p:nvSpPr>
        <p:spPr>
          <a:xfrm>
            <a:off x="363071" y="2407024"/>
            <a:ext cx="285629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Better color scheme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Logscale on the gradient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More dramatic color shift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Highlight MLE 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C39863C-BDC5-E99B-2A70-7928CDFE3B44}"/>
              </a:ext>
            </a:extLst>
          </p:cNvPr>
          <p:cNvGrpSpPr/>
          <p:nvPr/>
        </p:nvGrpSpPr>
        <p:grpSpPr>
          <a:xfrm>
            <a:off x="8085780" y="2537775"/>
            <a:ext cx="648720" cy="929520"/>
            <a:chOff x="8085780" y="2537775"/>
            <a:chExt cx="648720" cy="929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734666F-C9C3-524A-9E10-6E93567FD8A5}"/>
                    </a:ext>
                  </a:extLst>
                </p14:cNvPr>
                <p14:cNvContentPartPr/>
                <p14:nvPr/>
              </p14:nvContentPartPr>
              <p14:xfrm>
                <a:off x="8176500" y="2816055"/>
                <a:ext cx="558000" cy="6512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734666F-C9C3-524A-9E10-6E93567FD8A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167494" y="2807055"/>
                  <a:ext cx="575651" cy="66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ADAB7A7-4A2E-BCA6-4A22-3174C4812281}"/>
                    </a:ext>
                  </a:extLst>
                </p14:cNvPr>
                <p14:cNvContentPartPr/>
                <p14:nvPr/>
              </p14:nvContentPartPr>
              <p14:xfrm>
                <a:off x="8085780" y="2537775"/>
                <a:ext cx="401040" cy="4820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ADAB7A7-4A2E-BCA6-4A22-3174C481228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076780" y="2528768"/>
                  <a:ext cx="418680" cy="49969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2604E0-A94C-A648-E67E-786AE1B162D9}"/>
              </a:ext>
            </a:extLst>
          </p:cNvPr>
          <p:cNvGrpSpPr/>
          <p:nvPr/>
        </p:nvGrpSpPr>
        <p:grpSpPr>
          <a:xfrm>
            <a:off x="9714780" y="4170375"/>
            <a:ext cx="794520" cy="548280"/>
            <a:chOff x="9714780" y="4170375"/>
            <a:chExt cx="794520" cy="548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E49E9F3-4C39-655D-4843-63E9953BF79B}"/>
                    </a:ext>
                  </a:extLst>
                </p14:cNvPr>
                <p14:cNvContentPartPr/>
                <p14:nvPr/>
              </p14:nvContentPartPr>
              <p14:xfrm>
                <a:off x="9714780" y="4209975"/>
                <a:ext cx="29520" cy="4881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E49E9F3-4C39-655D-4843-63E9953BF79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705780" y="4200975"/>
                  <a:ext cx="47160" cy="50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4C0164D-CC07-56EF-1ADF-282A7C621E47}"/>
                    </a:ext>
                  </a:extLst>
                </p14:cNvPr>
                <p14:cNvContentPartPr/>
                <p14:nvPr/>
              </p14:nvContentPartPr>
              <p14:xfrm>
                <a:off x="9755820" y="4170375"/>
                <a:ext cx="753480" cy="5482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4C0164D-CC07-56EF-1ADF-282A7C621E4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746820" y="4161375"/>
                  <a:ext cx="771120" cy="56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1AA817C-EF62-4481-D3CA-44691CDB8E63}"/>
                  </a:ext>
                </a:extLst>
              </p14:cNvPr>
              <p14:cNvContentPartPr/>
              <p14:nvPr/>
            </p14:nvContentPartPr>
            <p14:xfrm>
              <a:off x="4266900" y="2866815"/>
              <a:ext cx="36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1AA817C-EF62-4481-D3CA-44691CDB8E6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257900" y="285781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1F015CF-1F8E-235B-B586-59188CF24DA9}"/>
                  </a:ext>
                </a:extLst>
              </p14:cNvPr>
              <p14:cNvContentPartPr/>
              <p14:nvPr/>
            </p14:nvContentPartPr>
            <p14:xfrm>
              <a:off x="4371660" y="3981375"/>
              <a:ext cx="36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1F015CF-1F8E-235B-B586-59188CF24DA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362660" y="397237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52F3AC1-E398-6A2D-ECB8-C4B97FCF7E6A}"/>
                  </a:ext>
                </a:extLst>
              </p14:cNvPr>
              <p14:cNvContentPartPr/>
              <p14:nvPr/>
            </p14:nvContentPartPr>
            <p14:xfrm>
              <a:off x="2908260" y="3175020"/>
              <a:ext cx="360" cy="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52F3AC1-E398-6A2D-ECB8-C4B97FCF7E6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899260" y="316602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4974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CB1F4-193F-9752-CBCE-13D62BD69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B. </a:t>
            </a:r>
            <a:r>
              <a:rPr lang="en-US" err="1"/>
              <a:t>xylanisolvens</a:t>
            </a:r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E8EA142-FA98-9BC0-34C4-51B6F1BDE43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108" y="1825625"/>
            <a:ext cx="580178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7307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CB1F4-193F-9752-CBCE-13D62BD69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B. </a:t>
            </a:r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intestinihominis</a:t>
            </a:r>
            <a:endParaRPr lang="en-US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02AC61A-EBD8-5879-028B-CBBCBB2D90F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108" y="1825625"/>
            <a:ext cx="580178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7973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CB1F4-193F-9752-CBCE-13D62BD69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P. </a:t>
            </a:r>
            <a:r>
              <a:rPr lang="en-US" err="1"/>
              <a:t>distasonis</a:t>
            </a:r>
            <a:endParaRPr lang="en-US"/>
          </a:p>
        </p:txBody>
      </p:sp>
      <p:pic>
        <p:nvPicPr>
          <p:cNvPr id="8" name="Content Placeholder 7" descr="Chart&#10;&#10;Description automatically generated">
            <a:extLst>
              <a:ext uri="{FF2B5EF4-FFF2-40B4-BE49-F238E27FC236}">
                <a16:creationId xmlns:a16="http://schemas.microsoft.com/office/drawing/2014/main" id="{C9AB93B2-4C97-0576-C462-4B803A2D4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930837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2EA1E-DA58-BED5-FDEE-69838F682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TODO 20220829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7A062-6D09-3F49-9719-9EC1D1335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SFSs for supplement + main text (B. </a:t>
            </a:r>
            <a:r>
              <a:rPr lang="en-US" err="1"/>
              <a:t>intestinihominis</a:t>
            </a:r>
            <a:r>
              <a:rPr lang="en-US"/>
              <a:t>)</a:t>
            </a:r>
          </a:p>
          <a:p>
            <a:r>
              <a:rPr lang="en-US"/>
              <a:t>Merge </a:t>
            </a:r>
            <a:r>
              <a:rPr lang="en-US" err="1"/>
              <a:t>snps</a:t>
            </a:r>
            <a:r>
              <a:rPr lang="en-US"/>
              <a:t> step with a smaller directory of two files</a:t>
            </a:r>
          </a:p>
          <a:p>
            <a:r>
              <a:rPr lang="en-US"/>
              <a:t>Pi plot, species with &gt;= 5 hosts in both cohorts instead of original list</a:t>
            </a:r>
          </a:p>
          <a:p>
            <a:pPr lvl="1"/>
            <a:r>
              <a:rPr lang="en-US"/>
              <a:t>Wilcoxon rank sum test</a:t>
            </a:r>
          </a:p>
        </p:txBody>
      </p:sp>
    </p:spTree>
    <p:extLst>
      <p:ext uri="{BB962C8B-B14F-4D97-AF65-F5344CB8AC3E}">
        <p14:creationId xmlns:p14="http://schemas.microsoft.com/office/powerpoint/2010/main" val="2897469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DC7F3-0026-4ABC-A1FB-A556D653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5D601-86C1-40AA-B68A-90906EDD4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MIDAS</a:t>
            </a:r>
          </a:p>
          <a:p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Figure 2</a:t>
            </a:r>
          </a:p>
          <a:p>
            <a:pPr lvl="1"/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Sanity checks on B. </a:t>
            </a:r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intestinihominis</a:t>
            </a:r>
            <a:endParaRPr lang="en-US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Pi</a:t>
            </a:r>
          </a:p>
          <a:p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Likelihood surface</a:t>
            </a:r>
          </a:p>
          <a:p>
            <a:pPr marL="0" indent="0">
              <a:buNone/>
            </a:pPr>
            <a:endParaRPr lang="en-US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77728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19CB4-0BAF-87F2-62A0-F3B797CB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6F489-047F-4D73-AAC3-1200C95B4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en-US"/>
              <a:t>339/339 species_profile.txt + species union text files</a:t>
            </a:r>
          </a:p>
          <a:p>
            <a:r>
              <a:rPr lang="en-US"/>
              <a:t>Merge species step:</a:t>
            </a:r>
          </a:p>
          <a:p>
            <a:pPr lvl="1"/>
            <a:r>
              <a:rPr lang="en-US"/>
              <a:t>count_reads.txt</a:t>
            </a:r>
          </a:p>
          <a:p>
            <a:pPr lvl="1"/>
            <a:r>
              <a:rPr lang="en-US"/>
              <a:t>coverage.txt</a:t>
            </a:r>
          </a:p>
          <a:p>
            <a:pPr lvl="1"/>
            <a:r>
              <a:rPr lang="en-US"/>
              <a:t>readme.txt</a:t>
            </a:r>
          </a:p>
          <a:p>
            <a:pPr lvl="1"/>
            <a:r>
              <a:rPr lang="en-US"/>
              <a:t>relative_abundance.txt</a:t>
            </a:r>
          </a:p>
          <a:p>
            <a:pPr lvl="1"/>
            <a:r>
              <a:rPr lang="en-US"/>
              <a:t>species_prevalence.txt</a:t>
            </a:r>
          </a:p>
          <a:p>
            <a:r>
              <a:rPr lang="en-US"/>
              <a:t>Merge genes step:</a:t>
            </a:r>
          </a:p>
          <a:p>
            <a:pPr lvl="1"/>
            <a:r>
              <a:rPr lang="en-US"/>
              <a:t>100 species from genes step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354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19CB4-0BAF-87F2-62A0-F3B797CB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MIDAS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6F489-047F-4D73-AAC3-1200C95B4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 fontScale="85000" lnSpcReduction="20000"/>
          </a:bodyPr>
          <a:lstStyle/>
          <a:p>
            <a:r>
              <a:rPr lang="en-US"/>
              <a:t>These (12) hosts don’t have any species with coverage &gt;= 3</a:t>
            </a:r>
          </a:p>
          <a:p>
            <a:pPr lvl="1"/>
            <a:r>
              <a:rPr lang="en-US"/>
              <a:t>SRS020402</a:t>
            </a:r>
          </a:p>
          <a:p>
            <a:pPr lvl="1"/>
            <a:r>
              <a:rPr lang="en-US"/>
              <a:t>SRS023591</a:t>
            </a:r>
          </a:p>
          <a:p>
            <a:pPr lvl="1"/>
            <a:r>
              <a:rPr lang="en-US"/>
              <a:t>SRS049283</a:t>
            </a:r>
          </a:p>
          <a:p>
            <a:pPr lvl="1"/>
            <a:r>
              <a:rPr lang="en-US"/>
              <a:t>SRS055118</a:t>
            </a:r>
          </a:p>
          <a:p>
            <a:pPr lvl="1"/>
            <a:r>
              <a:rPr lang="en-US"/>
              <a:t>SRS063858</a:t>
            </a:r>
          </a:p>
          <a:p>
            <a:pPr lvl="1"/>
            <a:r>
              <a:rPr lang="en-US"/>
              <a:t>SRS077187</a:t>
            </a:r>
          </a:p>
          <a:p>
            <a:pPr lvl="1"/>
            <a:r>
              <a:rPr lang="en-US"/>
              <a:t>SRS077386</a:t>
            </a:r>
          </a:p>
          <a:p>
            <a:pPr lvl="1"/>
            <a:r>
              <a:rPr lang="en-US"/>
              <a:t>SRS077999</a:t>
            </a:r>
          </a:p>
          <a:p>
            <a:pPr lvl="1"/>
            <a:r>
              <a:rPr lang="en-US"/>
              <a:t>SRS1041161</a:t>
            </a:r>
          </a:p>
          <a:p>
            <a:pPr lvl="1"/>
            <a:r>
              <a:rPr lang="en-US"/>
              <a:t>SRS1055080</a:t>
            </a:r>
          </a:p>
          <a:p>
            <a:pPr lvl="1"/>
            <a:r>
              <a:rPr lang="en-US"/>
              <a:t>SRS1055036</a:t>
            </a:r>
          </a:p>
          <a:p>
            <a:pPr lvl="1"/>
            <a:r>
              <a:rPr lang="en-US"/>
              <a:t>SRS1491337</a:t>
            </a:r>
          </a:p>
          <a:p>
            <a:r>
              <a:rPr lang="en-US"/>
              <a:t>These don’t have genes or </a:t>
            </a:r>
            <a:r>
              <a:rPr lang="en-US" err="1"/>
              <a:t>snps</a:t>
            </a:r>
            <a:r>
              <a:rPr lang="en-US"/>
              <a:t> output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17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19CB4-0BAF-87F2-62A0-F3B797CB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MIDAS merge </a:t>
            </a:r>
            <a:r>
              <a:rPr lang="en-US" err="1"/>
              <a:t>snps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3F3710-F587-A826-4B7B-50B9E7B46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0907" y="0"/>
            <a:ext cx="6011093" cy="3221735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0356508-7E1B-BD44-DC99-DABAD2EA4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96294" cy="4133719"/>
          </a:xfrm>
        </p:spPr>
        <p:txBody>
          <a:bodyPr>
            <a:normAutofit lnSpcReduction="10000"/>
          </a:bodyPr>
          <a:lstStyle/>
          <a:p>
            <a:r>
              <a:rPr lang="en-US"/>
              <a:t>There is output from the merge </a:t>
            </a:r>
            <a:r>
              <a:rPr lang="en-US" err="1"/>
              <a:t>snps</a:t>
            </a:r>
            <a:r>
              <a:rPr lang="en-US"/>
              <a:t> step, in each species directory:</a:t>
            </a:r>
          </a:p>
          <a:p>
            <a:pPr lvl="1"/>
            <a:r>
              <a:rPr lang="en-US"/>
              <a:t>readme.txt</a:t>
            </a:r>
          </a:p>
          <a:p>
            <a:pPr lvl="1"/>
            <a:r>
              <a:rPr lang="en-US"/>
              <a:t>snps_alt_allele.txt</a:t>
            </a:r>
          </a:p>
          <a:p>
            <a:pPr lvl="1"/>
            <a:r>
              <a:rPr lang="en-US"/>
              <a:t>snps_depths.txt</a:t>
            </a:r>
          </a:p>
          <a:p>
            <a:pPr lvl="1"/>
            <a:r>
              <a:rPr lang="en-US"/>
              <a:t>snps_info.txt</a:t>
            </a:r>
          </a:p>
          <a:p>
            <a:pPr lvl="1"/>
            <a:r>
              <a:rPr lang="en-US"/>
              <a:t>snps_log.txt</a:t>
            </a:r>
          </a:p>
          <a:p>
            <a:pPr lvl="1"/>
            <a:r>
              <a:rPr lang="en-US"/>
              <a:t>snps_ref_freq.txt</a:t>
            </a:r>
          </a:p>
          <a:p>
            <a:pPr lvl="1"/>
            <a:r>
              <a:rPr lang="en-US"/>
              <a:t>snps_summary.txt</a:t>
            </a:r>
          </a:p>
        </p:txBody>
      </p:sp>
    </p:spTree>
    <p:extLst>
      <p:ext uri="{BB962C8B-B14F-4D97-AF65-F5344CB8AC3E}">
        <p14:creationId xmlns:p14="http://schemas.microsoft.com/office/powerpoint/2010/main" val="3360601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19CB4-0BAF-87F2-62A0-F3B797CB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MIDAS merge </a:t>
            </a:r>
            <a:r>
              <a:rPr lang="en-US" err="1"/>
              <a:t>snps</a:t>
            </a:r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0356508-7E1B-BD44-DC99-DABAD2EA4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96294" cy="4133719"/>
          </a:xfrm>
        </p:spPr>
        <p:txBody>
          <a:bodyPr>
            <a:normAutofit fontScale="85000" lnSpcReduction="10000"/>
          </a:bodyPr>
          <a:lstStyle/>
          <a:p>
            <a:r>
              <a:rPr lang="en-US"/>
              <a:t>Job is running</a:t>
            </a:r>
          </a:p>
          <a:p>
            <a:r>
              <a:rPr lang="en-US"/>
              <a:t>I was/am getting an error message thrown and am still troubleshooting it</a:t>
            </a:r>
          </a:p>
          <a:p>
            <a:r>
              <a:rPr lang="en-US"/>
              <a:t>Tried singularity exec approach + new approach + local MIDAS installation (py2), error is still thrown</a:t>
            </a:r>
          </a:p>
          <a:p>
            <a:r>
              <a:rPr lang="en-US"/>
              <a:t>Digging through code still to try and figure out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01340F-6C7C-C994-8BB8-B97EE9DAB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212" y="0"/>
            <a:ext cx="63907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814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261F795-AC8D-5353-1B78-5C62B8531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4784"/>
            <a:ext cx="10515600" cy="1325563"/>
          </a:xfrm>
        </p:spPr>
        <p:txBody>
          <a:bodyPr/>
          <a:lstStyle/>
          <a:p>
            <a:r>
              <a:rPr lang="en-US"/>
              <a:t>Figure 2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22B78AA7-B0D8-370F-4F0A-43B832021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148" y="0"/>
            <a:ext cx="61837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451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261F795-AC8D-5353-1B78-5C62B8531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Sanity Check figures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4A66E8-7536-E6BB-9EEA-60C14DEFD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3493"/>
            <a:ext cx="6080732" cy="38916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974BB68-7CCC-D261-D861-69885A1750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221"/>
          <a:stretch/>
        </p:blipFill>
        <p:spPr>
          <a:xfrm>
            <a:off x="6250175" y="1546340"/>
            <a:ext cx="5734895" cy="427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336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261F795-AC8D-5353-1B78-5C62B8531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Sanity Check figures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490D99-289B-6205-59AF-EFADCBB9B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323" y="1571537"/>
            <a:ext cx="7901354" cy="505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443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demo_for_ccgb Weekly Update</vt:lpstr>
      <vt:lpstr>Summary</vt:lpstr>
      <vt:lpstr>MIDAS</vt:lpstr>
      <vt:lpstr>MIDAS (cont’d)</vt:lpstr>
      <vt:lpstr>MIDAS merge snps</vt:lpstr>
      <vt:lpstr>MIDAS merge snps</vt:lpstr>
      <vt:lpstr>Figure 2</vt:lpstr>
      <vt:lpstr>Sanity Check figures</vt:lpstr>
      <vt:lpstr>Sanity Check figures</vt:lpstr>
      <vt:lpstr>Pi</vt:lpstr>
      <vt:lpstr>B. thetaiotaomicron</vt:lpstr>
      <vt:lpstr>B. xylanisolvens</vt:lpstr>
      <vt:lpstr>B. intestinihominis</vt:lpstr>
      <vt:lpstr>P. distasonis</vt:lpstr>
      <vt:lpstr>TODO 20220829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RDM_HW Rotation Update</dc:title>
  <dc:creator>Jonathan Mah</dc:creator>
  <cp:revision>1</cp:revision>
  <dcterms:created xsi:type="dcterms:W3CDTF">2020-10-07T15:54:11Z</dcterms:created>
  <dcterms:modified xsi:type="dcterms:W3CDTF">2022-08-29T21:41:35Z</dcterms:modified>
</cp:coreProperties>
</file>