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7" r:id="rId3"/>
    <p:sldId id="412" r:id="rId4"/>
    <p:sldId id="413" r:id="rId5"/>
  </p:sldIdLst>
  <p:sldSz cx="128016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A7032-429C-4F04-AAB0-F25FDBF4CB56}" v="13" dt="2022-08-11T02:17:21.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66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326A7032-429C-4F04-AAB0-F25FDBF4CB56}"/>
    <pc:docChg chg="undo custSel addSld delSld modSld">
      <pc:chgData name="Jonathan Mah" userId="5261b2f2f3e51194" providerId="LiveId" clId="{326A7032-429C-4F04-AAB0-F25FDBF4CB56}" dt="2022-08-11T02:17:32.790" v="815" actId="1076"/>
      <pc:docMkLst>
        <pc:docMk/>
      </pc:docMkLst>
      <pc:sldChg chg="addSp modSp mod">
        <pc:chgData name="Jonathan Mah" userId="5261b2f2f3e51194" providerId="LiveId" clId="{326A7032-429C-4F04-AAB0-F25FDBF4CB56}" dt="2022-08-11T00:43:42.422" v="72" actId="20577"/>
        <pc:sldMkLst>
          <pc:docMk/>
          <pc:sldMk cId="2536891777" sldId="256"/>
        </pc:sldMkLst>
        <pc:spChg chg="mod">
          <ac:chgData name="Jonathan Mah" userId="5261b2f2f3e51194" providerId="LiveId" clId="{326A7032-429C-4F04-AAB0-F25FDBF4CB56}" dt="2022-08-11T00:42:56.343" v="47" actId="14100"/>
          <ac:spMkLst>
            <pc:docMk/>
            <pc:sldMk cId="2536891777" sldId="256"/>
            <ac:spMk id="14" creationId="{F364232B-BCC4-C7C4-0755-27FAE4983AEA}"/>
          </ac:spMkLst>
        </pc:spChg>
        <pc:spChg chg="mod">
          <ac:chgData name="Jonathan Mah" userId="5261b2f2f3e51194" providerId="LiveId" clId="{326A7032-429C-4F04-AAB0-F25FDBF4CB56}" dt="2022-08-11T00:43:07.559" v="48" actId="14100"/>
          <ac:spMkLst>
            <pc:docMk/>
            <pc:sldMk cId="2536891777" sldId="256"/>
            <ac:spMk id="15" creationId="{10FC4978-E6E8-61BB-68E1-E72D846BB24B}"/>
          </ac:spMkLst>
        </pc:spChg>
        <pc:spChg chg="mod">
          <ac:chgData name="Jonathan Mah" userId="5261b2f2f3e51194" providerId="LiveId" clId="{326A7032-429C-4F04-AAB0-F25FDBF4CB56}" dt="2022-08-11T00:43:32.229" v="56" actId="20577"/>
          <ac:spMkLst>
            <pc:docMk/>
            <pc:sldMk cId="2536891777" sldId="256"/>
            <ac:spMk id="16" creationId="{AD07AAB5-1FEF-8BC6-987E-FF2E70DC1B29}"/>
          </ac:spMkLst>
        </pc:spChg>
        <pc:spChg chg="mod">
          <ac:chgData name="Jonathan Mah" userId="5261b2f2f3e51194" providerId="LiveId" clId="{326A7032-429C-4F04-AAB0-F25FDBF4CB56}" dt="2022-08-11T00:42:51.687" v="46" actId="1076"/>
          <ac:spMkLst>
            <pc:docMk/>
            <pc:sldMk cId="2536891777" sldId="256"/>
            <ac:spMk id="18" creationId="{4F6212C0-2E0B-370A-10F4-971B623DE418}"/>
          </ac:spMkLst>
        </pc:spChg>
        <pc:spChg chg="add mod">
          <ac:chgData name="Jonathan Mah" userId="5261b2f2f3e51194" providerId="LiveId" clId="{326A7032-429C-4F04-AAB0-F25FDBF4CB56}" dt="2022-08-11T00:43:42.422" v="72" actId="20577"/>
          <ac:spMkLst>
            <pc:docMk/>
            <pc:sldMk cId="2536891777" sldId="256"/>
            <ac:spMk id="21" creationId="{F0ECD0B8-2D36-38B5-8AAB-B5396AFC4BBF}"/>
          </ac:spMkLst>
        </pc:spChg>
        <pc:cxnChg chg="add mod">
          <ac:chgData name="Jonathan Mah" userId="5261b2f2f3e51194" providerId="LiveId" clId="{326A7032-429C-4F04-AAB0-F25FDBF4CB56}" dt="2022-08-11T00:42:32.916" v="44" actId="1037"/>
          <ac:cxnSpMkLst>
            <pc:docMk/>
            <pc:sldMk cId="2536891777" sldId="256"/>
            <ac:cxnSpMk id="20" creationId="{A63A32F6-9AE3-844C-D513-D86ECA770E9A}"/>
          </ac:cxnSpMkLst>
        </pc:cxnChg>
      </pc:sldChg>
      <pc:sldChg chg="addSp delSp modSp new mod">
        <pc:chgData name="Jonathan Mah" userId="5261b2f2f3e51194" providerId="LiveId" clId="{326A7032-429C-4F04-AAB0-F25FDBF4CB56}" dt="2022-08-11T01:14:49.688" v="102" actId="1076"/>
        <pc:sldMkLst>
          <pc:docMk/>
          <pc:sldMk cId="3767384717" sldId="257"/>
        </pc:sldMkLst>
        <pc:spChg chg="del">
          <ac:chgData name="Jonathan Mah" userId="5261b2f2f3e51194" providerId="LiveId" clId="{326A7032-429C-4F04-AAB0-F25FDBF4CB56}" dt="2022-08-11T00:44:07.085" v="74" actId="478"/>
          <ac:spMkLst>
            <pc:docMk/>
            <pc:sldMk cId="3767384717" sldId="257"/>
            <ac:spMk id="2" creationId="{0A1F3164-5F8F-463E-EDE4-18279CDA7DB7}"/>
          </ac:spMkLst>
        </pc:spChg>
        <pc:spChg chg="del">
          <ac:chgData name="Jonathan Mah" userId="5261b2f2f3e51194" providerId="LiveId" clId="{326A7032-429C-4F04-AAB0-F25FDBF4CB56}" dt="2022-08-11T00:44:07.085" v="74" actId="478"/>
          <ac:spMkLst>
            <pc:docMk/>
            <pc:sldMk cId="3767384717" sldId="257"/>
            <ac:spMk id="3" creationId="{029FC977-2C97-8FF3-CDBA-64B7891E25C0}"/>
          </ac:spMkLst>
        </pc:spChg>
        <pc:spChg chg="add mod">
          <ac:chgData name="Jonathan Mah" userId="5261b2f2f3e51194" providerId="LiveId" clId="{326A7032-429C-4F04-AAB0-F25FDBF4CB56}" dt="2022-08-11T01:14:40.932" v="100" actId="1076"/>
          <ac:spMkLst>
            <pc:docMk/>
            <pc:sldMk cId="3767384717" sldId="257"/>
            <ac:spMk id="7" creationId="{1F62BA2F-6ED5-172D-D58F-1F6AAF78AEAF}"/>
          </ac:spMkLst>
        </pc:spChg>
        <pc:spChg chg="add mod">
          <ac:chgData name="Jonathan Mah" userId="5261b2f2f3e51194" providerId="LiveId" clId="{326A7032-429C-4F04-AAB0-F25FDBF4CB56}" dt="2022-08-11T01:14:49.688" v="102" actId="1076"/>
          <ac:spMkLst>
            <pc:docMk/>
            <pc:sldMk cId="3767384717" sldId="257"/>
            <ac:spMk id="8" creationId="{3DA8ADC5-BB00-5131-1EB5-301544CF20D0}"/>
          </ac:spMkLst>
        </pc:spChg>
        <pc:picChg chg="add mod">
          <ac:chgData name="Jonathan Mah" userId="5261b2f2f3e51194" providerId="LiveId" clId="{326A7032-429C-4F04-AAB0-F25FDBF4CB56}" dt="2022-08-11T01:14:38.032" v="99" actId="1076"/>
          <ac:picMkLst>
            <pc:docMk/>
            <pc:sldMk cId="3767384717" sldId="257"/>
            <ac:picMk id="5" creationId="{AF853671-76A0-EE6D-C860-DE40432908E3}"/>
          </ac:picMkLst>
        </pc:picChg>
        <pc:picChg chg="add mod">
          <ac:chgData name="Jonathan Mah" userId="5261b2f2f3e51194" providerId="LiveId" clId="{326A7032-429C-4F04-AAB0-F25FDBF4CB56}" dt="2022-08-11T01:14:46.105" v="101" actId="1076"/>
          <ac:picMkLst>
            <pc:docMk/>
            <pc:sldMk cId="3767384717" sldId="257"/>
            <ac:picMk id="6" creationId="{865F6803-6186-1FCE-D51A-722182DDD546}"/>
          </ac:picMkLst>
        </pc:picChg>
      </pc:sldChg>
      <pc:sldChg chg="delSp new del mod">
        <pc:chgData name="Jonathan Mah" userId="5261b2f2f3e51194" providerId="LiveId" clId="{326A7032-429C-4F04-AAB0-F25FDBF4CB56}" dt="2022-08-11T01:37:44.503" v="722" actId="47"/>
        <pc:sldMkLst>
          <pc:docMk/>
          <pc:sldMk cId="2921231550" sldId="258"/>
        </pc:sldMkLst>
        <pc:spChg chg="del">
          <ac:chgData name="Jonathan Mah" userId="5261b2f2f3e51194" providerId="LiveId" clId="{326A7032-429C-4F04-AAB0-F25FDBF4CB56}" dt="2022-08-11T01:25:38.711" v="104" actId="478"/>
          <ac:spMkLst>
            <pc:docMk/>
            <pc:sldMk cId="2921231550" sldId="258"/>
            <ac:spMk id="2" creationId="{1918DC93-AEC7-878D-3CF4-4C6B5451B3E6}"/>
          </ac:spMkLst>
        </pc:spChg>
        <pc:spChg chg="del">
          <ac:chgData name="Jonathan Mah" userId="5261b2f2f3e51194" providerId="LiveId" clId="{326A7032-429C-4F04-AAB0-F25FDBF4CB56}" dt="2022-08-11T01:25:38.711" v="104" actId="478"/>
          <ac:spMkLst>
            <pc:docMk/>
            <pc:sldMk cId="2921231550" sldId="258"/>
            <ac:spMk id="3" creationId="{5AD8CBC8-AFD7-5AD8-5575-7DB05B63E179}"/>
          </ac:spMkLst>
        </pc:spChg>
      </pc:sldChg>
      <pc:sldChg chg="addSp delSp modSp add mod">
        <pc:chgData name="Jonathan Mah" userId="5261b2f2f3e51194" providerId="LiveId" clId="{326A7032-429C-4F04-AAB0-F25FDBF4CB56}" dt="2022-08-11T01:41:19.008" v="789" actId="1038"/>
        <pc:sldMkLst>
          <pc:docMk/>
          <pc:sldMk cId="2548783154" sldId="412"/>
        </pc:sldMkLst>
        <pc:spChg chg="del">
          <ac:chgData name="Jonathan Mah" userId="5261b2f2f3e51194" providerId="LiveId" clId="{326A7032-429C-4F04-AAB0-F25FDBF4CB56}" dt="2022-08-11T01:37:41.753" v="720" actId="478"/>
          <ac:spMkLst>
            <pc:docMk/>
            <pc:sldMk cId="2548783154" sldId="412"/>
            <ac:spMk id="2" creationId="{14776188-8E2A-48D0-B03A-C11048B12566}"/>
          </ac:spMkLst>
        </pc:spChg>
        <pc:spChg chg="add del mod">
          <ac:chgData name="Jonathan Mah" userId="5261b2f2f3e51194" providerId="LiveId" clId="{326A7032-429C-4F04-AAB0-F25FDBF4CB56}" dt="2022-08-11T01:37:43.736" v="721" actId="478"/>
          <ac:spMkLst>
            <pc:docMk/>
            <pc:sldMk cId="2548783154" sldId="412"/>
            <ac:spMk id="12" creationId="{CE48568F-55C7-C64B-9C5D-3D1FF49FC929}"/>
          </ac:spMkLst>
        </pc:spChg>
        <pc:spChg chg="mod">
          <ac:chgData name="Jonathan Mah" userId="5261b2f2f3e51194" providerId="LiveId" clId="{326A7032-429C-4F04-AAB0-F25FDBF4CB56}" dt="2022-08-11T01:28:50.002" v="119" actId="11530"/>
          <ac:spMkLst>
            <pc:docMk/>
            <pc:sldMk cId="2548783154" sldId="412"/>
            <ac:spMk id="51" creationId="{723EA04C-B49E-4480-97DD-E8A7EC1C6C05}"/>
          </ac:spMkLst>
        </pc:spChg>
        <pc:spChg chg="mod">
          <ac:chgData name="Jonathan Mah" userId="5261b2f2f3e51194" providerId="LiveId" clId="{326A7032-429C-4F04-AAB0-F25FDBF4CB56}" dt="2022-08-11T01:28:50.002" v="119" actId="11530"/>
          <ac:spMkLst>
            <pc:docMk/>
            <pc:sldMk cId="2548783154" sldId="412"/>
            <ac:spMk id="53" creationId="{67B93257-0C14-44CB-A085-5C9C6458E1D9}"/>
          </ac:spMkLst>
        </pc:spChg>
        <pc:spChg chg="mod">
          <ac:chgData name="Jonathan Mah" userId="5261b2f2f3e51194" providerId="LiveId" clId="{326A7032-429C-4F04-AAB0-F25FDBF4CB56}" dt="2022-08-11T01:28:50.002" v="119" actId="11530"/>
          <ac:spMkLst>
            <pc:docMk/>
            <pc:sldMk cId="2548783154" sldId="412"/>
            <ac:spMk id="54" creationId="{E077384C-040C-4632-AAA3-539A810BE231}"/>
          </ac:spMkLst>
        </pc:spChg>
        <pc:spChg chg="mod">
          <ac:chgData name="Jonathan Mah" userId="5261b2f2f3e51194" providerId="LiveId" clId="{326A7032-429C-4F04-AAB0-F25FDBF4CB56}" dt="2022-08-11T01:28:50.002" v="119" actId="11530"/>
          <ac:spMkLst>
            <pc:docMk/>
            <pc:sldMk cId="2548783154" sldId="412"/>
            <ac:spMk id="66" creationId="{F4CB9ADC-45E5-448C-90F8-EEC059CF1971}"/>
          </ac:spMkLst>
        </pc:spChg>
        <pc:spChg chg="mod">
          <ac:chgData name="Jonathan Mah" userId="5261b2f2f3e51194" providerId="LiveId" clId="{326A7032-429C-4F04-AAB0-F25FDBF4CB56}" dt="2022-08-11T01:28:50.002" v="119" actId="11530"/>
          <ac:spMkLst>
            <pc:docMk/>
            <pc:sldMk cId="2548783154" sldId="412"/>
            <ac:spMk id="67" creationId="{056058A7-EC9F-4AB6-8BB7-21A0AC60EAF0}"/>
          </ac:spMkLst>
        </pc:spChg>
        <pc:spChg chg="mod">
          <ac:chgData name="Jonathan Mah" userId="5261b2f2f3e51194" providerId="LiveId" clId="{326A7032-429C-4F04-AAB0-F25FDBF4CB56}" dt="2022-08-11T01:28:50.002" v="119" actId="11530"/>
          <ac:spMkLst>
            <pc:docMk/>
            <pc:sldMk cId="2548783154" sldId="412"/>
            <ac:spMk id="68" creationId="{31ED94F0-4D57-47B9-964D-464171142A20}"/>
          </ac:spMkLst>
        </pc:spChg>
        <pc:spChg chg="mod">
          <ac:chgData name="Jonathan Mah" userId="5261b2f2f3e51194" providerId="LiveId" clId="{326A7032-429C-4F04-AAB0-F25FDBF4CB56}" dt="2022-08-11T01:28:50.002" v="119" actId="11530"/>
          <ac:spMkLst>
            <pc:docMk/>
            <pc:sldMk cId="2548783154" sldId="412"/>
            <ac:spMk id="97" creationId="{DF9B4D71-5602-4354-B48B-35C34A26F275}"/>
          </ac:spMkLst>
        </pc:spChg>
        <pc:spChg chg="mod">
          <ac:chgData name="Jonathan Mah" userId="5261b2f2f3e51194" providerId="LiveId" clId="{326A7032-429C-4F04-AAB0-F25FDBF4CB56}" dt="2022-08-11T01:28:50.002" v="119" actId="11530"/>
          <ac:spMkLst>
            <pc:docMk/>
            <pc:sldMk cId="2548783154" sldId="412"/>
            <ac:spMk id="98" creationId="{F8963D8B-707F-4EE6-9B13-7058AD3B5AF9}"/>
          </ac:spMkLst>
        </pc:spChg>
        <pc:spChg chg="mod">
          <ac:chgData name="Jonathan Mah" userId="5261b2f2f3e51194" providerId="LiveId" clId="{326A7032-429C-4F04-AAB0-F25FDBF4CB56}" dt="2022-08-11T01:28:50.002" v="119" actId="11530"/>
          <ac:spMkLst>
            <pc:docMk/>
            <pc:sldMk cId="2548783154" sldId="412"/>
            <ac:spMk id="99" creationId="{A1AD81B3-3D60-480E-B79E-46E93CE42CE3}"/>
          </ac:spMkLst>
        </pc:spChg>
        <pc:spChg chg="mod">
          <ac:chgData name="Jonathan Mah" userId="5261b2f2f3e51194" providerId="LiveId" clId="{326A7032-429C-4F04-AAB0-F25FDBF4CB56}" dt="2022-08-11T01:28:50.002" v="119" actId="11530"/>
          <ac:spMkLst>
            <pc:docMk/>
            <pc:sldMk cId="2548783154" sldId="412"/>
            <ac:spMk id="100" creationId="{72AA6F6A-EEB9-4A88-94F2-B55C158C5755}"/>
          </ac:spMkLst>
        </pc:spChg>
        <pc:spChg chg="mod">
          <ac:chgData name="Jonathan Mah" userId="5261b2f2f3e51194" providerId="LiveId" clId="{326A7032-429C-4F04-AAB0-F25FDBF4CB56}" dt="2022-08-11T01:28:50.002" v="119" actId="11530"/>
          <ac:spMkLst>
            <pc:docMk/>
            <pc:sldMk cId="2548783154" sldId="412"/>
            <ac:spMk id="101" creationId="{F3F6184B-D203-456B-926E-608EB61C676A}"/>
          </ac:spMkLst>
        </pc:spChg>
        <pc:spChg chg="mod">
          <ac:chgData name="Jonathan Mah" userId="5261b2f2f3e51194" providerId="LiveId" clId="{326A7032-429C-4F04-AAB0-F25FDBF4CB56}" dt="2022-08-11T01:28:50.002" v="119" actId="11530"/>
          <ac:spMkLst>
            <pc:docMk/>
            <pc:sldMk cId="2548783154" sldId="412"/>
            <ac:spMk id="146" creationId="{EBE7845E-76DC-4E0A-B084-C363DFC42E17}"/>
          </ac:spMkLst>
        </pc:spChg>
        <pc:spChg chg="mod">
          <ac:chgData name="Jonathan Mah" userId="5261b2f2f3e51194" providerId="LiveId" clId="{326A7032-429C-4F04-AAB0-F25FDBF4CB56}" dt="2022-08-11T01:28:50.002" v="119" actId="11530"/>
          <ac:spMkLst>
            <pc:docMk/>
            <pc:sldMk cId="2548783154" sldId="412"/>
            <ac:spMk id="147" creationId="{14F9F669-9B79-4BF1-AC8A-0E29C5538F70}"/>
          </ac:spMkLst>
        </pc:spChg>
        <pc:spChg chg="mod">
          <ac:chgData name="Jonathan Mah" userId="5261b2f2f3e51194" providerId="LiveId" clId="{326A7032-429C-4F04-AAB0-F25FDBF4CB56}" dt="2022-08-11T01:28:50.002" v="119" actId="11530"/>
          <ac:spMkLst>
            <pc:docMk/>
            <pc:sldMk cId="2548783154" sldId="412"/>
            <ac:spMk id="148" creationId="{C82B13EC-683B-4130-B110-FF340C86DB45}"/>
          </ac:spMkLst>
        </pc:spChg>
        <pc:spChg chg="mod">
          <ac:chgData name="Jonathan Mah" userId="5261b2f2f3e51194" providerId="LiveId" clId="{326A7032-429C-4F04-AAB0-F25FDBF4CB56}" dt="2022-08-11T01:35:28.476" v="385" actId="1076"/>
          <ac:spMkLst>
            <pc:docMk/>
            <pc:sldMk cId="2548783154" sldId="412"/>
            <ac:spMk id="152" creationId="{8E999725-2F86-46C9-83E9-B2CE282556BF}"/>
          </ac:spMkLst>
        </pc:spChg>
        <pc:spChg chg="mod">
          <ac:chgData name="Jonathan Mah" userId="5261b2f2f3e51194" providerId="LiveId" clId="{326A7032-429C-4F04-AAB0-F25FDBF4CB56}" dt="2022-08-11T01:28:50.002" v="119" actId="11530"/>
          <ac:spMkLst>
            <pc:docMk/>
            <pc:sldMk cId="2548783154" sldId="412"/>
            <ac:spMk id="153" creationId="{FA096639-7B4C-4421-8D1B-3BCAB2825C11}"/>
          </ac:spMkLst>
        </pc:spChg>
        <pc:spChg chg="mod">
          <ac:chgData name="Jonathan Mah" userId="5261b2f2f3e51194" providerId="LiveId" clId="{326A7032-429C-4F04-AAB0-F25FDBF4CB56}" dt="2022-08-11T01:28:50.002" v="119" actId="11530"/>
          <ac:spMkLst>
            <pc:docMk/>
            <pc:sldMk cId="2548783154" sldId="412"/>
            <ac:spMk id="154" creationId="{03931DE7-5D12-41F0-8C57-B571840026D7}"/>
          </ac:spMkLst>
        </pc:spChg>
        <pc:spChg chg="mod">
          <ac:chgData name="Jonathan Mah" userId="5261b2f2f3e51194" providerId="LiveId" clId="{326A7032-429C-4F04-AAB0-F25FDBF4CB56}" dt="2022-08-11T01:28:50.002" v="119" actId="11530"/>
          <ac:spMkLst>
            <pc:docMk/>
            <pc:sldMk cId="2548783154" sldId="412"/>
            <ac:spMk id="155" creationId="{0182FE3F-A5C3-4210-9C56-46B07D8F93C0}"/>
          </ac:spMkLst>
        </pc:spChg>
        <pc:grpChg chg="mod">
          <ac:chgData name="Jonathan Mah" userId="5261b2f2f3e51194" providerId="LiveId" clId="{326A7032-429C-4F04-AAB0-F25FDBF4CB56}" dt="2022-08-11T01:28:50.002" v="119" actId="11530"/>
          <ac:grpSpMkLst>
            <pc:docMk/>
            <pc:sldMk cId="2548783154" sldId="412"/>
            <ac:grpSpMk id="5" creationId="{03DE82D6-91EB-47C0-9178-218F214FE85B}"/>
          </ac:grpSpMkLst>
        </pc:grpChg>
        <pc:grpChg chg="mod">
          <ac:chgData name="Jonathan Mah" userId="5261b2f2f3e51194" providerId="LiveId" clId="{326A7032-429C-4F04-AAB0-F25FDBF4CB56}" dt="2022-08-11T01:28:50.002" v="119" actId="11530"/>
          <ac:grpSpMkLst>
            <pc:docMk/>
            <pc:sldMk cId="2548783154" sldId="412"/>
            <ac:grpSpMk id="7" creationId="{BDBD26F0-6BA1-40EA-8FBA-8CE8AEF11479}"/>
          </ac:grpSpMkLst>
        </pc:grpChg>
        <pc:grpChg chg="mod">
          <ac:chgData name="Jonathan Mah" userId="5261b2f2f3e51194" providerId="LiveId" clId="{326A7032-429C-4F04-AAB0-F25FDBF4CB56}" dt="2022-08-11T01:28:50.002" v="119" actId="11530"/>
          <ac:grpSpMkLst>
            <pc:docMk/>
            <pc:sldMk cId="2548783154" sldId="412"/>
            <ac:grpSpMk id="8" creationId="{81039EE4-2451-49F2-B9EC-87922DDA6823}"/>
          </ac:grpSpMkLst>
        </pc:grpChg>
        <pc:grpChg chg="mod">
          <ac:chgData name="Jonathan Mah" userId="5261b2f2f3e51194" providerId="LiveId" clId="{326A7032-429C-4F04-AAB0-F25FDBF4CB56}" dt="2022-08-11T01:32:49.525" v="201" actId="1076"/>
          <ac:grpSpMkLst>
            <pc:docMk/>
            <pc:sldMk cId="2548783154" sldId="412"/>
            <ac:grpSpMk id="9" creationId="{8DA76772-5DA3-4FAB-AE8D-172F52DAD200}"/>
          </ac:grpSpMkLst>
        </pc:grpChg>
        <pc:grpChg chg="mod">
          <ac:chgData name="Jonathan Mah" userId="5261b2f2f3e51194" providerId="LiveId" clId="{326A7032-429C-4F04-AAB0-F25FDBF4CB56}" dt="2022-08-11T01:30:24.320" v="127" actId="1076"/>
          <ac:grpSpMkLst>
            <pc:docMk/>
            <pc:sldMk cId="2548783154" sldId="412"/>
            <ac:grpSpMk id="16" creationId="{51548662-EE3F-4D4F-A27A-CBCC2ECD5094}"/>
          </ac:grpSpMkLst>
        </pc:grpChg>
        <pc:grpChg chg="mod">
          <ac:chgData name="Jonathan Mah" userId="5261b2f2f3e51194" providerId="LiveId" clId="{326A7032-429C-4F04-AAB0-F25FDBF4CB56}" dt="2022-08-11T01:28:50.002" v="119" actId="11530"/>
          <ac:grpSpMkLst>
            <pc:docMk/>
            <pc:sldMk cId="2548783154" sldId="412"/>
            <ac:grpSpMk id="44" creationId="{6367EB37-CE79-410A-B06F-C169C71FA97B}"/>
          </ac:grpSpMkLst>
        </pc:grpChg>
        <pc:grpChg chg="mod">
          <ac:chgData name="Jonathan Mah" userId="5261b2f2f3e51194" providerId="LiveId" clId="{326A7032-429C-4F04-AAB0-F25FDBF4CB56}" dt="2022-08-11T01:28:50.002" v="119" actId="11530"/>
          <ac:grpSpMkLst>
            <pc:docMk/>
            <pc:sldMk cId="2548783154" sldId="412"/>
            <ac:grpSpMk id="56" creationId="{0A7F3464-1DA3-4058-888A-7918726B7A0E}"/>
          </ac:grpSpMkLst>
        </pc:grpChg>
        <pc:grpChg chg="mod">
          <ac:chgData name="Jonathan Mah" userId="5261b2f2f3e51194" providerId="LiveId" clId="{326A7032-429C-4F04-AAB0-F25FDBF4CB56}" dt="2022-08-11T01:28:50.002" v="119" actId="11530"/>
          <ac:grpSpMkLst>
            <pc:docMk/>
            <pc:sldMk cId="2548783154" sldId="412"/>
            <ac:grpSpMk id="69" creationId="{D10276FB-3860-496A-BAF2-B5E558D37A49}"/>
          </ac:grpSpMkLst>
        </pc:grpChg>
        <pc:grpChg chg="mod">
          <ac:chgData name="Jonathan Mah" userId="5261b2f2f3e51194" providerId="LiveId" clId="{326A7032-429C-4F04-AAB0-F25FDBF4CB56}" dt="2022-08-11T01:28:50.002" v="119" actId="11530"/>
          <ac:grpSpMkLst>
            <pc:docMk/>
            <pc:sldMk cId="2548783154" sldId="412"/>
            <ac:grpSpMk id="102" creationId="{830ED0B6-6466-4B48-A1CC-F9E7339B72C1}"/>
          </ac:grpSpMkLst>
        </pc:grpChg>
        <pc:grpChg chg="mod">
          <ac:chgData name="Jonathan Mah" userId="5261b2f2f3e51194" providerId="LiveId" clId="{326A7032-429C-4F04-AAB0-F25FDBF4CB56}" dt="2022-08-11T01:28:50.002" v="119" actId="11530"/>
          <ac:grpSpMkLst>
            <pc:docMk/>
            <pc:sldMk cId="2548783154" sldId="412"/>
            <ac:grpSpMk id="149" creationId="{71954EBF-8CB6-4F60-A2CE-0CA1C52B3D28}"/>
          </ac:grpSpMkLst>
        </pc:grpChg>
        <pc:grpChg chg="mod">
          <ac:chgData name="Jonathan Mah" userId="5261b2f2f3e51194" providerId="LiveId" clId="{326A7032-429C-4F04-AAB0-F25FDBF4CB56}" dt="2022-08-11T01:28:50.002" v="119" actId="11530"/>
          <ac:grpSpMkLst>
            <pc:docMk/>
            <pc:sldMk cId="2548783154" sldId="412"/>
            <ac:grpSpMk id="150" creationId="{BE654C95-E54E-4CC3-9A22-4DE086EC9E1D}"/>
          </ac:grpSpMkLst>
        </pc:grpChg>
        <pc:grpChg chg="mod">
          <ac:chgData name="Jonathan Mah" userId="5261b2f2f3e51194" providerId="LiveId" clId="{326A7032-429C-4F04-AAB0-F25FDBF4CB56}" dt="2022-08-11T01:28:50.002" v="119" actId="11530"/>
          <ac:grpSpMkLst>
            <pc:docMk/>
            <pc:sldMk cId="2548783154" sldId="412"/>
            <ac:grpSpMk id="151" creationId="{540ECAA0-2076-4FED-97CB-DEB4AE24700E}"/>
          </ac:grpSpMkLst>
        </pc:grpChg>
        <pc:cxnChg chg="add mod">
          <ac:chgData name="Jonathan Mah" userId="5261b2f2f3e51194" providerId="LiveId" clId="{326A7032-429C-4F04-AAB0-F25FDBF4CB56}" dt="2022-08-11T01:40:41.173" v="765" actId="1076"/>
          <ac:cxnSpMkLst>
            <pc:docMk/>
            <pc:sldMk cId="2548783154" sldId="412"/>
            <ac:cxnSpMk id="13" creationId="{B30ADADA-5B72-447F-4F2C-AB17B0155323}"/>
          </ac:cxnSpMkLst>
        </pc:cxnChg>
        <pc:cxnChg chg="add mod">
          <ac:chgData name="Jonathan Mah" userId="5261b2f2f3e51194" providerId="LiveId" clId="{326A7032-429C-4F04-AAB0-F25FDBF4CB56}" dt="2022-08-11T01:41:09.141" v="769" actId="1035"/>
          <ac:cxnSpMkLst>
            <pc:docMk/>
            <pc:sldMk cId="2548783154" sldId="412"/>
            <ac:cxnSpMk id="14" creationId="{012C9678-1878-3B6B-9EBD-3BB2C12D949E}"/>
          </ac:cxnSpMkLst>
        </pc:cxnChg>
        <pc:cxnChg chg="add mod">
          <ac:chgData name="Jonathan Mah" userId="5261b2f2f3e51194" providerId="LiveId" clId="{326A7032-429C-4F04-AAB0-F25FDBF4CB56}" dt="2022-08-11T01:40:44.076" v="766" actId="1076"/>
          <ac:cxnSpMkLst>
            <pc:docMk/>
            <pc:sldMk cId="2548783154" sldId="412"/>
            <ac:cxnSpMk id="15" creationId="{D10082BB-AFF9-F907-425F-D38FDA6E6CE5}"/>
          </ac:cxnSpMkLst>
        </pc:cxnChg>
        <pc:cxnChg chg="mod">
          <ac:chgData name="Jonathan Mah" userId="5261b2f2f3e51194" providerId="LiveId" clId="{326A7032-429C-4F04-AAB0-F25FDBF4CB56}" dt="2022-08-11T01:30:08.341" v="126" actId="692"/>
          <ac:cxnSpMkLst>
            <pc:docMk/>
            <pc:sldMk cId="2548783154" sldId="412"/>
            <ac:cxnSpMk id="17" creationId="{53A2F718-A66E-4189-8620-5A4BBEE2F0B4}"/>
          </ac:cxnSpMkLst>
        </pc:cxnChg>
        <pc:cxnChg chg="mod">
          <ac:chgData name="Jonathan Mah" userId="5261b2f2f3e51194" providerId="LiveId" clId="{326A7032-429C-4F04-AAB0-F25FDBF4CB56}" dt="2022-08-11T01:30:27.539" v="132" actId="1036"/>
          <ac:cxnSpMkLst>
            <pc:docMk/>
            <pc:sldMk cId="2548783154" sldId="412"/>
            <ac:cxnSpMk id="18" creationId="{0749BBD5-E810-4389-BA32-063685DF8F06}"/>
          </ac:cxnSpMkLst>
        </pc:cxnChg>
        <pc:cxnChg chg="mod">
          <ac:chgData name="Jonathan Mah" userId="5261b2f2f3e51194" providerId="LiveId" clId="{326A7032-429C-4F04-AAB0-F25FDBF4CB56}" dt="2022-08-11T01:30:43.801" v="143" actId="1036"/>
          <ac:cxnSpMkLst>
            <pc:docMk/>
            <pc:sldMk cId="2548783154" sldId="412"/>
            <ac:cxnSpMk id="19" creationId="{CD9D6763-0238-433B-9602-33CB2CE0E639}"/>
          </ac:cxnSpMkLst>
        </pc:cxnChg>
        <pc:cxnChg chg="mod">
          <ac:chgData name="Jonathan Mah" userId="5261b2f2f3e51194" providerId="LiveId" clId="{326A7032-429C-4F04-AAB0-F25FDBF4CB56}" dt="2022-08-11T01:30:36.183" v="138" actId="1036"/>
          <ac:cxnSpMkLst>
            <pc:docMk/>
            <pc:sldMk cId="2548783154" sldId="412"/>
            <ac:cxnSpMk id="20" creationId="{7A707CFF-254F-461B-92AB-7A917A5E8839}"/>
          </ac:cxnSpMkLst>
        </pc:cxnChg>
        <pc:cxnChg chg="mod">
          <ac:chgData name="Jonathan Mah" userId="5261b2f2f3e51194" providerId="LiveId" clId="{326A7032-429C-4F04-AAB0-F25FDBF4CB56}" dt="2022-08-11T01:30:43.801" v="143" actId="1036"/>
          <ac:cxnSpMkLst>
            <pc:docMk/>
            <pc:sldMk cId="2548783154" sldId="412"/>
            <ac:cxnSpMk id="21" creationId="{9FB44C4E-A2FF-4871-8784-8D43416E2DB3}"/>
          </ac:cxnSpMkLst>
        </pc:cxnChg>
        <pc:cxnChg chg="mod">
          <ac:chgData name="Jonathan Mah" userId="5261b2f2f3e51194" providerId="LiveId" clId="{326A7032-429C-4F04-AAB0-F25FDBF4CB56}" dt="2022-08-11T01:31:10.729" v="155" actId="14100"/>
          <ac:cxnSpMkLst>
            <pc:docMk/>
            <pc:sldMk cId="2548783154" sldId="412"/>
            <ac:cxnSpMk id="22" creationId="{D3281870-D040-4021-8AF8-15343475ECB8}"/>
          </ac:cxnSpMkLst>
        </pc:cxnChg>
        <pc:cxnChg chg="add mod">
          <ac:chgData name="Jonathan Mah" userId="5261b2f2f3e51194" providerId="LiveId" clId="{326A7032-429C-4F04-AAB0-F25FDBF4CB56}" dt="2022-08-11T01:41:16.008" v="781" actId="1037"/>
          <ac:cxnSpMkLst>
            <pc:docMk/>
            <pc:sldMk cId="2548783154" sldId="412"/>
            <ac:cxnSpMk id="23" creationId="{226B7847-029D-E605-708B-CBE63B040A84}"/>
          </ac:cxnSpMkLst>
        </pc:cxnChg>
        <pc:cxnChg chg="add mod">
          <ac:chgData name="Jonathan Mah" userId="5261b2f2f3e51194" providerId="LiveId" clId="{326A7032-429C-4F04-AAB0-F25FDBF4CB56}" dt="2022-08-11T01:41:19.008" v="789" actId="1038"/>
          <ac:cxnSpMkLst>
            <pc:docMk/>
            <pc:sldMk cId="2548783154" sldId="412"/>
            <ac:cxnSpMk id="24" creationId="{1210A9B5-777C-1A94-58F9-915F91F995D7}"/>
          </ac:cxnSpMkLst>
        </pc:cxnChg>
        <pc:cxnChg chg="mod">
          <ac:chgData name="Jonathan Mah" userId="5261b2f2f3e51194" providerId="LiveId" clId="{326A7032-429C-4F04-AAB0-F25FDBF4CB56}" dt="2022-08-11T01:30:08.341" v="126" actId="692"/>
          <ac:cxnSpMkLst>
            <pc:docMk/>
            <pc:sldMk cId="2548783154" sldId="412"/>
            <ac:cxnSpMk id="45" creationId="{45ED722B-1340-4EE1-8699-8695ED7196BA}"/>
          </ac:cxnSpMkLst>
        </pc:cxnChg>
        <pc:cxnChg chg="mod">
          <ac:chgData name="Jonathan Mah" userId="5261b2f2f3e51194" providerId="LiveId" clId="{326A7032-429C-4F04-AAB0-F25FDBF4CB56}" dt="2022-08-11T01:30:50.166" v="144" actId="14100"/>
          <ac:cxnSpMkLst>
            <pc:docMk/>
            <pc:sldMk cId="2548783154" sldId="412"/>
            <ac:cxnSpMk id="46" creationId="{FFF567CE-E40F-45AB-B3B1-46DFA15B7C67}"/>
          </ac:cxnSpMkLst>
        </pc:cxnChg>
        <pc:cxnChg chg="mod">
          <ac:chgData name="Jonathan Mah" userId="5261b2f2f3e51194" providerId="LiveId" clId="{326A7032-429C-4F04-AAB0-F25FDBF4CB56}" dt="2022-08-11T01:30:08.341" v="126" actId="692"/>
          <ac:cxnSpMkLst>
            <pc:docMk/>
            <pc:sldMk cId="2548783154" sldId="412"/>
            <ac:cxnSpMk id="47" creationId="{83C40777-BC65-4A8B-BFF7-5904860ADF77}"/>
          </ac:cxnSpMkLst>
        </pc:cxnChg>
        <pc:cxnChg chg="mod">
          <ac:chgData name="Jonathan Mah" userId="5261b2f2f3e51194" providerId="LiveId" clId="{326A7032-429C-4F04-AAB0-F25FDBF4CB56}" dt="2022-08-11T01:30:08.341" v="126" actId="692"/>
          <ac:cxnSpMkLst>
            <pc:docMk/>
            <pc:sldMk cId="2548783154" sldId="412"/>
            <ac:cxnSpMk id="48" creationId="{59C7F30A-54E9-4D3D-81A5-DBC138EDDDA9}"/>
          </ac:cxnSpMkLst>
        </pc:cxnChg>
        <pc:cxnChg chg="mod">
          <ac:chgData name="Jonathan Mah" userId="5261b2f2f3e51194" providerId="LiveId" clId="{326A7032-429C-4F04-AAB0-F25FDBF4CB56}" dt="2022-08-11T01:30:08.341" v="126" actId="692"/>
          <ac:cxnSpMkLst>
            <pc:docMk/>
            <pc:sldMk cId="2548783154" sldId="412"/>
            <ac:cxnSpMk id="49" creationId="{7875C0ED-69F6-4D3C-BB05-7B9AB07949D1}"/>
          </ac:cxnSpMkLst>
        </pc:cxnChg>
        <pc:cxnChg chg="mod">
          <ac:chgData name="Jonathan Mah" userId="5261b2f2f3e51194" providerId="LiveId" clId="{326A7032-429C-4F04-AAB0-F25FDBF4CB56}" dt="2022-08-11T01:30:08.341" v="126" actId="692"/>
          <ac:cxnSpMkLst>
            <pc:docMk/>
            <pc:sldMk cId="2548783154" sldId="412"/>
            <ac:cxnSpMk id="50" creationId="{61ABDE6E-3E74-4BE7-8E35-31D3A3FFAD46}"/>
          </ac:cxnSpMkLst>
        </pc:cxnChg>
        <pc:cxnChg chg="mod">
          <ac:chgData name="Jonathan Mah" userId="5261b2f2f3e51194" providerId="LiveId" clId="{326A7032-429C-4F04-AAB0-F25FDBF4CB56}" dt="2022-08-11T01:30:08.341" v="126" actId="692"/>
          <ac:cxnSpMkLst>
            <pc:docMk/>
            <pc:sldMk cId="2548783154" sldId="412"/>
            <ac:cxnSpMk id="57" creationId="{C3D677A5-C178-4DBA-971D-020A0D8B7DC7}"/>
          </ac:cxnSpMkLst>
        </pc:cxnChg>
        <pc:cxnChg chg="mod">
          <ac:chgData name="Jonathan Mah" userId="5261b2f2f3e51194" providerId="LiveId" clId="{326A7032-429C-4F04-AAB0-F25FDBF4CB56}" dt="2022-08-11T01:30:08.341" v="126" actId="692"/>
          <ac:cxnSpMkLst>
            <pc:docMk/>
            <pc:sldMk cId="2548783154" sldId="412"/>
            <ac:cxnSpMk id="58" creationId="{792AF9FD-9B64-4EDC-8CEE-D068CC9A3306}"/>
          </ac:cxnSpMkLst>
        </pc:cxnChg>
        <pc:cxnChg chg="mod">
          <ac:chgData name="Jonathan Mah" userId="5261b2f2f3e51194" providerId="LiveId" clId="{326A7032-429C-4F04-AAB0-F25FDBF4CB56}" dt="2022-08-11T01:31:18.823" v="157" actId="1036"/>
          <ac:cxnSpMkLst>
            <pc:docMk/>
            <pc:sldMk cId="2548783154" sldId="412"/>
            <ac:cxnSpMk id="59" creationId="{655DF689-3E54-4A8D-BD58-5531A9FAE5A2}"/>
          </ac:cxnSpMkLst>
        </pc:cxnChg>
        <pc:cxnChg chg="mod">
          <ac:chgData name="Jonathan Mah" userId="5261b2f2f3e51194" providerId="LiveId" clId="{326A7032-429C-4F04-AAB0-F25FDBF4CB56}" dt="2022-08-11T01:33:43.419" v="213" actId="1037"/>
          <ac:cxnSpMkLst>
            <pc:docMk/>
            <pc:sldMk cId="2548783154" sldId="412"/>
            <ac:cxnSpMk id="60" creationId="{3BB0734B-6D1A-49E5-9C16-B656BF341DD5}"/>
          </ac:cxnSpMkLst>
        </pc:cxnChg>
        <pc:cxnChg chg="mod">
          <ac:chgData name="Jonathan Mah" userId="5261b2f2f3e51194" providerId="LiveId" clId="{326A7032-429C-4F04-AAB0-F25FDBF4CB56}" dt="2022-08-11T01:31:29.526" v="165" actId="1037"/>
          <ac:cxnSpMkLst>
            <pc:docMk/>
            <pc:sldMk cId="2548783154" sldId="412"/>
            <ac:cxnSpMk id="62" creationId="{5E1F6A46-2A2F-4474-B462-B763E7E04737}"/>
          </ac:cxnSpMkLst>
        </pc:cxnChg>
        <pc:cxnChg chg="mod">
          <ac:chgData name="Jonathan Mah" userId="5261b2f2f3e51194" providerId="LiveId" clId="{326A7032-429C-4F04-AAB0-F25FDBF4CB56}" dt="2022-08-11T01:31:39.669" v="169" actId="1035"/>
          <ac:cxnSpMkLst>
            <pc:docMk/>
            <pc:sldMk cId="2548783154" sldId="412"/>
            <ac:cxnSpMk id="63" creationId="{276BF163-05A4-439D-8772-F2DAD1E61C3C}"/>
          </ac:cxnSpMkLst>
        </pc:cxnChg>
        <pc:cxnChg chg="mod">
          <ac:chgData name="Jonathan Mah" userId="5261b2f2f3e51194" providerId="LiveId" clId="{326A7032-429C-4F04-AAB0-F25FDBF4CB56}" dt="2022-08-11T01:31:39.669" v="169" actId="1035"/>
          <ac:cxnSpMkLst>
            <pc:docMk/>
            <pc:sldMk cId="2548783154" sldId="412"/>
            <ac:cxnSpMk id="64" creationId="{DF9B712C-D474-41AC-9A20-6E8CC98BF0BB}"/>
          </ac:cxnSpMkLst>
        </pc:cxnChg>
        <pc:cxnChg chg="mod">
          <ac:chgData name="Jonathan Mah" userId="5261b2f2f3e51194" providerId="LiveId" clId="{326A7032-429C-4F04-AAB0-F25FDBF4CB56}" dt="2022-08-11T01:30:08.341" v="126" actId="692"/>
          <ac:cxnSpMkLst>
            <pc:docMk/>
            <pc:sldMk cId="2548783154" sldId="412"/>
            <ac:cxnSpMk id="65" creationId="{37F63C6B-327B-4806-9C08-2167F5C5C731}"/>
          </ac:cxnSpMkLst>
        </pc:cxnChg>
        <pc:cxnChg chg="mod">
          <ac:chgData name="Jonathan Mah" userId="5261b2f2f3e51194" providerId="LiveId" clId="{326A7032-429C-4F04-AAB0-F25FDBF4CB56}" dt="2022-08-11T01:31:55.999" v="175" actId="1038"/>
          <ac:cxnSpMkLst>
            <pc:docMk/>
            <pc:sldMk cId="2548783154" sldId="412"/>
            <ac:cxnSpMk id="70" creationId="{58012851-6461-4090-8EB7-223E58F0BA0F}"/>
          </ac:cxnSpMkLst>
        </pc:cxnChg>
        <pc:cxnChg chg="mod">
          <ac:chgData name="Jonathan Mah" userId="5261b2f2f3e51194" providerId="LiveId" clId="{326A7032-429C-4F04-AAB0-F25FDBF4CB56}" dt="2022-08-11T01:31:59.218" v="177" actId="1037"/>
          <ac:cxnSpMkLst>
            <pc:docMk/>
            <pc:sldMk cId="2548783154" sldId="412"/>
            <ac:cxnSpMk id="71" creationId="{EC07D7B3-AA87-4B56-A7D5-F44A5A680C0C}"/>
          </ac:cxnSpMkLst>
        </pc:cxnChg>
        <pc:cxnChg chg="mod">
          <ac:chgData name="Jonathan Mah" userId="5261b2f2f3e51194" providerId="LiveId" clId="{326A7032-429C-4F04-AAB0-F25FDBF4CB56}" dt="2022-08-11T01:30:08.341" v="126" actId="692"/>
          <ac:cxnSpMkLst>
            <pc:docMk/>
            <pc:sldMk cId="2548783154" sldId="412"/>
            <ac:cxnSpMk id="72" creationId="{F817150E-C5F4-4CB0-BDE9-35819B6F88D7}"/>
          </ac:cxnSpMkLst>
        </pc:cxnChg>
        <pc:cxnChg chg="mod">
          <ac:chgData name="Jonathan Mah" userId="5261b2f2f3e51194" providerId="LiveId" clId="{326A7032-429C-4F04-AAB0-F25FDBF4CB56}" dt="2022-08-11T01:32:01.534" v="178" actId="14100"/>
          <ac:cxnSpMkLst>
            <pc:docMk/>
            <pc:sldMk cId="2548783154" sldId="412"/>
            <ac:cxnSpMk id="73" creationId="{372EC32B-0B98-48A3-8A8F-8950C876855F}"/>
          </ac:cxnSpMkLst>
        </pc:cxnChg>
        <pc:cxnChg chg="mod">
          <ac:chgData name="Jonathan Mah" userId="5261b2f2f3e51194" providerId="LiveId" clId="{326A7032-429C-4F04-AAB0-F25FDBF4CB56}" dt="2022-08-11T01:31:52.130" v="173" actId="1037"/>
          <ac:cxnSpMkLst>
            <pc:docMk/>
            <pc:sldMk cId="2548783154" sldId="412"/>
            <ac:cxnSpMk id="74" creationId="{8FA842A7-DAE9-4A08-8B6D-7E6E85270CC1}"/>
          </ac:cxnSpMkLst>
        </pc:cxnChg>
        <pc:cxnChg chg="mod">
          <ac:chgData name="Jonathan Mah" userId="5261b2f2f3e51194" providerId="LiveId" clId="{326A7032-429C-4F04-AAB0-F25FDBF4CB56}" dt="2022-08-11T01:30:08.341" v="126" actId="692"/>
          <ac:cxnSpMkLst>
            <pc:docMk/>
            <pc:sldMk cId="2548783154" sldId="412"/>
            <ac:cxnSpMk id="75" creationId="{8B73E2BD-A86C-4304-A41D-B7205A684833}"/>
          </ac:cxnSpMkLst>
        </pc:cxnChg>
        <pc:cxnChg chg="mod">
          <ac:chgData name="Jonathan Mah" userId="5261b2f2f3e51194" providerId="LiveId" clId="{326A7032-429C-4F04-AAB0-F25FDBF4CB56}" dt="2022-08-11T01:30:08.341" v="126" actId="692"/>
          <ac:cxnSpMkLst>
            <pc:docMk/>
            <pc:sldMk cId="2548783154" sldId="412"/>
            <ac:cxnSpMk id="77" creationId="{A6CF132C-63E9-4DB9-9FC6-916BEE7B52F2}"/>
          </ac:cxnSpMkLst>
        </pc:cxnChg>
        <pc:cxnChg chg="mod">
          <ac:chgData name="Jonathan Mah" userId="5261b2f2f3e51194" providerId="LiveId" clId="{326A7032-429C-4F04-AAB0-F25FDBF4CB56}" dt="2022-08-11T01:30:08.341" v="126" actId="692"/>
          <ac:cxnSpMkLst>
            <pc:docMk/>
            <pc:sldMk cId="2548783154" sldId="412"/>
            <ac:cxnSpMk id="78" creationId="{0B5FF9CC-9892-4331-A729-2834E5037D7C}"/>
          </ac:cxnSpMkLst>
        </pc:cxnChg>
        <pc:cxnChg chg="mod">
          <ac:chgData name="Jonathan Mah" userId="5261b2f2f3e51194" providerId="LiveId" clId="{326A7032-429C-4F04-AAB0-F25FDBF4CB56}" dt="2022-08-11T01:30:08.341" v="126" actId="692"/>
          <ac:cxnSpMkLst>
            <pc:docMk/>
            <pc:sldMk cId="2548783154" sldId="412"/>
            <ac:cxnSpMk id="79" creationId="{101AABFC-779F-4BAE-94D0-1D67E2C5DA18}"/>
          </ac:cxnSpMkLst>
        </pc:cxnChg>
        <pc:cxnChg chg="mod">
          <ac:chgData name="Jonathan Mah" userId="5261b2f2f3e51194" providerId="LiveId" clId="{326A7032-429C-4F04-AAB0-F25FDBF4CB56}" dt="2022-08-11T01:30:08.341" v="126" actId="692"/>
          <ac:cxnSpMkLst>
            <pc:docMk/>
            <pc:sldMk cId="2548783154" sldId="412"/>
            <ac:cxnSpMk id="80" creationId="{215B3E46-6A86-4B94-8CE5-040545EC5D73}"/>
          </ac:cxnSpMkLst>
        </pc:cxnChg>
        <pc:cxnChg chg="mod">
          <ac:chgData name="Jonathan Mah" userId="5261b2f2f3e51194" providerId="LiveId" clId="{326A7032-429C-4F04-AAB0-F25FDBF4CB56}" dt="2022-08-11T01:32:41.671" v="199" actId="14100"/>
          <ac:cxnSpMkLst>
            <pc:docMk/>
            <pc:sldMk cId="2548783154" sldId="412"/>
            <ac:cxnSpMk id="81" creationId="{DCBC291C-A0EB-4DD4-9462-423B9616C35B}"/>
          </ac:cxnSpMkLst>
        </pc:cxnChg>
        <pc:cxnChg chg="mod">
          <ac:chgData name="Jonathan Mah" userId="5261b2f2f3e51194" providerId="LiveId" clId="{326A7032-429C-4F04-AAB0-F25FDBF4CB56}" dt="2022-08-11T01:32:35.863" v="198" actId="1076"/>
          <ac:cxnSpMkLst>
            <pc:docMk/>
            <pc:sldMk cId="2548783154" sldId="412"/>
            <ac:cxnSpMk id="82" creationId="{773FCAF5-DF8A-4D6B-949C-97DE1E9EE944}"/>
          </ac:cxnSpMkLst>
        </pc:cxnChg>
        <pc:cxnChg chg="mod">
          <ac:chgData name="Jonathan Mah" userId="5261b2f2f3e51194" providerId="LiveId" clId="{326A7032-429C-4F04-AAB0-F25FDBF4CB56}" dt="2022-08-11T01:30:08.341" v="126" actId="692"/>
          <ac:cxnSpMkLst>
            <pc:docMk/>
            <pc:sldMk cId="2548783154" sldId="412"/>
            <ac:cxnSpMk id="84" creationId="{8B486F68-EF72-469B-A145-1266BFCAE199}"/>
          </ac:cxnSpMkLst>
        </pc:cxnChg>
        <pc:cxnChg chg="mod">
          <ac:chgData name="Jonathan Mah" userId="5261b2f2f3e51194" providerId="LiveId" clId="{326A7032-429C-4F04-AAB0-F25FDBF4CB56}" dt="2022-08-11T01:33:26.806" v="211" actId="1038"/>
          <ac:cxnSpMkLst>
            <pc:docMk/>
            <pc:sldMk cId="2548783154" sldId="412"/>
            <ac:cxnSpMk id="85" creationId="{95E5AB3A-F9EE-47A1-BD0C-CE7AD89ED1F2}"/>
          </ac:cxnSpMkLst>
        </pc:cxnChg>
        <pc:cxnChg chg="mod">
          <ac:chgData name="Jonathan Mah" userId="5261b2f2f3e51194" providerId="LiveId" clId="{326A7032-429C-4F04-AAB0-F25FDBF4CB56}" dt="2022-08-11T01:32:56.470" v="203" actId="1076"/>
          <ac:cxnSpMkLst>
            <pc:docMk/>
            <pc:sldMk cId="2548783154" sldId="412"/>
            <ac:cxnSpMk id="86" creationId="{FA29E96F-E0F8-4405-B1D1-505D31A8E263}"/>
          </ac:cxnSpMkLst>
        </pc:cxnChg>
        <pc:cxnChg chg="mod">
          <ac:chgData name="Jonathan Mah" userId="5261b2f2f3e51194" providerId="LiveId" clId="{326A7032-429C-4F04-AAB0-F25FDBF4CB56}" dt="2022-08-11T01:33:09.421" v="206" actId="14100"/>
          <ac:cxnSpMkLst>
            <pc:docMk/>
            <pc:sldMk cId="2548783154" sldId="412"/>
            <ac:cxnSpMk id="87" creationId="{6EF35C3E-B306-4195-947B-F1D24A221444}"/>
          </ac:cxnSpMkLst>
        </pc:cxnChg>
        <pc:cxnChg chg="mod">
          <ac:chgData name="Jonathan Mah" userId="5261b2f2f3e51194" providerId="LiveId" clId="{326A7032-429C-4F04-AAB0-F25FDBF4CB56}" dt="2022-08-11T01:32:59.464" v="204" actId="1076"/>
          <ac:cxnSpMkLst>
            <pc:docMk/>
            <pc:sldMk cId="2548783154" sldId="412"/>
            <ac:cxnSpMk id="88" creationId="{3904111F-82CE-4E1C-8FE2-9865BE3E738F}"/>
          </ac:cxnSpMkLst>
        </pc:cxnChg>
        <pc:cxnChg chg="mod">
          <ac:chgData name="Jonathan Mah" userId="5261b2f2f3e51194" providerId="LiveId" clId="{326A7032-429C-4F04-AAB0-F25FDBF4CB56}" dt="2022-08-11T01:33:03.614" v="205" actId="1076"/>
          <ac:cxnSpMkLst>
            <pc:docMk/>
            <pc:sldMk cId="2548783154" sldId="412"/>
            <ac:cxnSpMk id="89" creationId="{E4FA5A6D-D839-40CC-87F4-893E5766FEA7}"/>
          </ac:cxnSpMkLst>
        </pc:cxnChg>
        <pc:cxnChg chg="mod">
          <ac:chgData name="Jonathan Mah" userId="5261b2f2f3e51194" providerId="LiveId" clId="{326A7032-429C-4F04-AAB0-F25FDBF4CB56}" dt="2022-08-11T01:30:08.341" v="126" actId="692"/>
          <ac:cxnSpMkLst>
            <pc:docMk/>
            <pc:sldMk cId="2548783154" sldId="412"/>
            <ac:cxnSpMk id="91" creationId="{1A2534EB-9207-42D8-AE7F-38D0F6C6D81C}"/>
          </ac:cxnSpMkLst>
        </pc:cxnChg>
        <pc:cxnChg chg="mod">
          <ac:chgData name="Jonathan Mah" userId="5261b2f2f3e51194" providerId="LiveId" clId="{326A7032-429C-4F04-AAB0-F25FDBF4CB56}" dt="2022-08-11T01:32:23.511" v="195" actId="1036"/>
          <ac:cxnSpMkLst>
            <pc:docMk/>
            <pc:sldMk cId="2548783154" sldId="412"/>
            <ac:cxnSpMk id="92" creationId="{0DDEC792-AEF4-4383-B1FE-B22481DA9284}"/>
          </ac:cxnSpMkLst>
        </pc:cxnChg>
        <pc:cxnChg chg="mod">
          <ac:chgData name="Jonathan Mah" userId="5261b2f2f3e51194" providerId="LiveId" clId="{326A7032-429C-4F04-AAB0-F25FDBF4CB56}" dt="2022-08-11T01:32:11.187" v="184" actId="1038"/>
          <ac:cxnSpMkLst>
            <pc:docMk/>
            <pc:sldMk cId="2548783154" sldId="412"/>
            <ac:cxnSpMk id="93" creationId="{CD173698-D94B-43A2-A570-7205EE4B75ED}"/>
          </ac:cxnSpMkLst>
        </pc:cxnChg>
        <pc:cxnChg chg="mod">
          <ac:chgData name="Jonathan Mah" userId="5261b2f2f3e51194" providerId="LiveId" clId="{326A7032-429C-4F04-AAB0-F25FDBF4CB56}" dt="2022-08-11T01:32:17.159" v="193" actId="1038"/>
          <ac:cxnSpMkLst>
            <pc:docMk/>
            <pc:sldMk cId="2548783154" sldId="412"/>
            <ac:cxnSpMk id="94" creationId="{E8FF8D8E-2199-4FD5-B3CE-64618F58EA9D}"/>
          </ac:cxnSpMkLst>
        </pc:cxnChg>
        <pc:cxnChg chg="mod">
          <ac:chgData name="Jonathan Mah" userId="5261b2f2f3e51194" providerId="LiveId" clId="{326A7032-429C-4F04-AAB0-F25FDBF4CB56}" dt="2022-08-11T01:33:32.829" v="212" actId="1038"/>
          <ac:cxnSpMkLst>
            <pc:docMk/>
            <pc:sldMk cId="2548783154" sldId="412"/>
            <ac:cxnSpMk id="95" creationId="{918A13A5-A9D8-450C-8B89-AA46DC92F360}"/>
          </ac:cxnSpMkLst>
        </pc:cxnChg>
        <pc:cxnChg chg="mod">
          <ac:chgData name="Jonathan Mah" userId="5261b2f2f3e51194" providerId="LiveId" clId="{326A7032-429C-4F04-AAB0-F25FDBF4CB56}" dt="2022-08-11T01:30:08.341" v="126" actId="692"/>
          <ac:cxnSpMkLst>
            <pc:docMk/>
            <pc:sldMk cId="2548783154" sldId="412"/>
            <ac:cxnSpMk id="96" creationId="{BCF5E1B8-BAF0-4BFB-BA02-D703146BB7A7}"/>
          </ac:cxnSpMkLst>
        </pc:cxnChg>
        <pc:cxnChg chg="mod">
          <ac:chgData name="Jonathan Mah" userId="5261b2f2f3e51194" providerId="LiveId" clId="{326A7032-429C-4F04-AAB0-F25FDBF4CB56}" dt="2022-08-11T01:34:00.949" v="221" actId="1038"/>
          <ac:cxnSpMkLst>
            <pc:docMk/>
            <pc:sldMk cId="2548783154" sldId="412"/>
            <ac:cxnSpMk id="103" creationId="{6A2C1153-F120-475B-8887-E2B52219B6EE}"/>
          </ac:cxnSpMkLst>
        </pc:cxnChg>
        <pc:cxnChg chg="mod">
          <ac:chgData name="Jonathan Mah" userId="5261b2f2f3e51194" providerId="LiveId" clId="{326A7032-429C-4F04-AAB0-F25FDBF4CB56}" dt="2022-08-11T01:34:04.215" v="226" actId="1037"/>
          <ac:cxnSpMkLst>
            <pc:docMk/>
            <pc:sldMk cId="2548783154" sldId="412"/>
            <ac:cxnSpMk id="104" creationId="{6CBF5051-730C-4F23-9D96-26CB1951FE5E}"/>
          </ac:cxnSpMkLst>
        </pc:cxnChg>
        <pc:cxnChg chg="mod">
          <ac:chgData name="Jonathan Mah" userId="5261b2f2f3e51194" providerId="LiveId" clId="{326A7032-429C-4F04-AAB0-F25FDBF4CB56}" dt="2022-08-11T01:30:08.341" v="126" actId="692"/>
          <ac:cxnSpMkLst>
            <pc:docMk/>
            <pc:sldMk cId="2548783154" sldId="412"/>
            <ac:cxnSpMk id="105" creationId="{8CE52714-2B53-497C-8787-9607BC34A8DC}"/>
          </ac:cxnSpMkLst>
        </pc:cxnChg>
        <pc:cxnChg chg="mod">
          <ac:chgData name="Jonathan Mah" userId="5261b2f2f3e51194" providerId="LiveId" clId="{326A7032-429C-4F04-AAB0-F25FDBF4CB56}" dt="2022-08-11T01:30:08.341" v="126" actId="692"/>
          <ac:cxnSpMkLst>
            <pc:docMk/>
            <pc:sldMk cId="2548783154" sldId="412"/>
            <ac:cxnSpMk id="106" creationId="{B6D7EEA8-7DBE-40F7-AE16-5297B349EBB6}"/>
          </ac:cxnSpMkLst>
        </pc:cxnChg>
        <pc:cxnChg chg="mod">
          <ac:chgData name="Jonathan Mah" userId="5261b2f2f3e51194" providerId="LiveId" clId="{326A7032-429C-4F04-AAB0-F25FDBF4CB56}" dt="2022-08-11T01:30:08.341" v="126" actId="692"/>
          <ac:cxnSpMkLst>
            <pc:docMk/>
            <pc:sldMk cId="2548783154" sldId="412"/>
            <ac:cxnSpMk id="107" creationId="{B214AB43-B2E0-476B-A5A3-E7A2D255A0BC}"/>
          </ac:cxnSpMkLst>
        </pc:cxnChg>
        <pc:cxnChg chg="mod">
          <ac:chgData name="Jonathan Mah" userId="5261b2f2f3e51194" providerId="LiveId" clId="{326A7032-429C-4F04-AAB0-F25FDBF4CB56}" dt="2022-08-11T01:30:08.341" v="126" actId="692"/>
          <ac:cxnSpMkLst>
            <pc:docMk/>
            <pc:sldMk cId="2548783154" sldId="412"/>
            <ac:cxnSpMk id="108" creationId="{9D3C3B63-D185-4F89-AB98-4FE8E3453E6E}"/>
          </ac:cxnSpMkLst>
        </pc:cxnChg>
        <pc:cxnChg chg="mod">
          <ac:chgData name="Jonathan Mah" userId="5261b2f2f3e51194" providerId="LiveId" clId="{326A7032-429C-4F04-AAB0-F25FDBF4CB56}" dt="2022-08-11T01:34:12.961" v="238" actId="1036"/>
          <ac:cxnSpMkLst>
            <pc:docMk/>
            <pc:sldMk cId="2548783154" sldId="412"/>
            <ac:cxnSpMk id="109" creationId="{507495E9-5079-4DB3-9D4D-5FECEEDFA5B1}"/>
          </ac:cxnSpMkLst>
        </pc:cxnChg>
        <pc:cxnChg chg="mod">
          <ac:chgData name="Jonathan Mah" userId="5261b2f2f3e51194" providerId="LiveId" clId="{326A7032-429C-4F04-AAB0-F25FDBF4CB56}" dt="2022-08-11T01:34:21.165" v="243" actId="1037"/>
          <ac:cxnSpMkLst>
            <pc:docMk/>
            <pc:sldMk cId="2548783154" sldId="412"/>
            <ac:cxnSpMk id="110" creationId="{95452664-6E88-4617-A189-C4074B5F53B1}"/>
          </ac:cxnSpMkLst>
        </pc:cxnChg>
        <pc:cxnChg chg="mod">
          <ac:chgData name="Jonathan Mah" userId="5261b2f2f3e51194" providerId="LiveId" clId="{326A7032-429C-4F04-AAB0-F25FDBF4CB56}" dt="2022-08-11T01:34:23.433" v="246" actId="1037"/>
          <ac:cxnSpMkLst>
            <pc:docMk/>
            <pc:sldMk cId="2548783154" sldId="412"/>
            <ac:cxnSpMk id="111" creationId="{BE3F25CD-4053-47FE-BA77-1F7D3AC5ACE9}"/>
          </ac:cxnSpMkLst>
        </pc:cxnChg>
        <pc:cxnChg chg="mod">
          <ac:chgData name="Jonathan Mah" userId="5261b2f2f3e51194" providerId="LiveId" clId="{326A7032-429C-4F04-AAB0-F25FDBF4CB56}" dt="2022-08-11T01:34:14.943" v="240" actId="1036"/>
          <ac:cxnSpMkLst>
            <pc:docMk/>
            <pc:sldMk cId="2548783154" sldId="412"/>
            <ac:cxnSpMk id="112" creationId="{6D3A939B-808E-4EA6-813D-162F8AF7A6D7}"/>
          </ac:cxnSpMkLst>
        </pc:cxnChg>
        <pc:cxnChg chg="mod">
          <ac:chgData name="Jonathan Mah" userId="5261b2f2f3e51194" providerId="LiveId" clId="{326A7032-429C-4F04-AAB0-F25FDBF4CB56}" dt="2022-08-11T01:34:33.036" v="259" actId="1035"/>
          <ac:cxnSpMkLst>
            <pc:docMk/>
            <pc:sldMk cId="2548783154" sldId="412"/>
            <ac:cxnSpMk id="114" creationId="{C109533E-F3D2-446D-B00A-0327D9C4F958}"/>
          </ac:cxnSpMkLst>
        </pc:cxnChg>
        <pc:cxnChg chg="del mod">
          <ac:chgData name="Jonathan Mah" userId="5261b2f2f3e51194" providerId="LiveId" clId="{326A7032-429C-4F04-AAB0-F25FDBF4CB56}" dt="2022-08-11T01:40:30.255" v="741" actId="478"/>
          <ac:cxnSpMkLst>
            <pc:docMk/>
            <pc:sldMk cId="2548783154" sldId="412"/>
            <ac:cxnSpMk id="115" creationId="{6C7E719F-ABEF-474F-A839-D499288D12F6}"/>
          </ac:cxnSpMkLst>
        </pc:cxnChg>
        <pc:cxnChg chg="mod">
          <ac:chgData name="Jonathan Mah" userId="5261b2f2f3e51194" providerId="LiveId" clId="{326A7032-429C-4F04-AAB0-F25FDBF4CB56}" dt="2022-08-11T01:30:08.341" v="126" actId="692"/>
          <ac:cxnSpMkLst>
            <pc:docMk/>
            <pc:sldMk cId="2548783154" sldId="412"/>
            <ac:cxnSpMk id="116" creationId="{69AAF02B-E601-44AB-ACC0-68479D4895B8}"/>
          </ac:cxnSpMkLst>
        </pc:cxnChg>
        <pc:cxnChg chg="del mod">
          <ac:chgData name="Jonathan Mah" userId="5261b2f2f3e51194" providerId="LiveId" clId="{326A7032-429C-4F04-AAB0-F25FDBF4CB56}" dt="2022-08-11T01:40:29.469" v="740" actId="478"/>
          <ac:cxnSpMkLst>
            <pc:docMk/>
            <pc:sldMk cId="2548783154" sldId="412"/>
            <ac:cxnSpMk id="117" creationId="{A40CC835-18CF-4BCA-BEAE-11F58BB7198B}"/>
          </ac:cxnSpMkLst>
        </pc:cxnChg>
        <pc:cxnChg chg="mod">
          <ac:chgData name="Jonathan Mah" userId="5261b2f2f3e51194" providerId="LiveId" clId="{326A7032-429C-4F04-AAB0-F25FDBF4CB56}" dt="2022-08-11T01:34:40.648" v="277" actId="1037"/>
          <ac:cxnSpMkLst>
            <pc:docMk/>
            <pc:sldMk cId="2548783154" sldId="412"/>
            <ac:cxnSpMk id="118" creationId="{CDD2B6FD-9BE3-4032-865F-428237E2F096}"/>
          </ac:cxnSpMkLst>
        </pc:cxnChg>
        <pc:cxnChg chg="del mod">
          <ac:chgData name="Jonathan Mah" userId="5261b2f2f3e51194" providerId="LiveId" clId="{326A7032-429C-4F04-AAB0-F25FDBF4CB56}" dt="2022-08-11T01:40:28.424" v="739" actId="478"/>
          <ac:cxnSpMkLst>
            <pc:docMk/>
            <pc:sldMk cId="2548783154" sldId="412"/>
            <ac:cxnSpMk id="119" creationId="{3EDFFD5F-E047-4680-BCC8-A2572E5A848D}"/>
          </ac:cxnSpMkLst>
        </pc:cxnChg>
        <pc:cxnChg chg="mod">
          <ac:chgData name="Jonathan Mah" userId="5261b2f2f3e51194" providerId="LiveId" clId="{326A7032-429C-4F04-AAB0-F25FDBF4CB56}" dt="2022-08-11T01:34:50.549" v="326" actId="1037"/>
          <ac:cxnSpMkLst>
            <pc:docMk/>
            <pc:sldMk cId="2548783154" sldId="412"/>
            <ac:cxnSpMk id="120" creationId="{450201BF-1A93-4109-83BC-268485F9AE91}"/>
          </ac:cxnSpMkLst>
        </pc:cxnChg>
        <pc:cxnChg chg="del mod">
          <ac:chgData name="Jonathan Mah" userId="5261b2f2f3e51194" providerId="LiveId" clId="{326A7032-429C-4F04-AAB0-F25FDBF4CB56}" dt="2022-08-11T01:40:25.806" v="737" actId="478"/>
          <ac:cxnSpMkLst>
            <pc:docMk/>
            <pc:sldMk cId="2548783154" sldId="412"/>
            <ac:cxnSpMk id="121" creationId="{CA8BC7A8-A6F2-44B1-A85D-79517FC8FA3A}"/>
          </ac:cxnSpMkLst>
        </pc:cxnChg>
        <pc:cxnChg chg="del mod">
          <ac:chgData name="Jonathan Mah" userId="5261b2f2f3e51194" providerId="LiveId" clId="{326A7032-429C-4F04-AAB0-F25FDBF4CB56}" dt="2022-08-11T01:40:27.214" v="738" actId="478"/>
          <ac:cxnSpMkLst>
            <pc:docMk/>
            <pc:sldMk cId="2548783154" sldId="412"/>
            <ac:cxnSpMk id="122" creationId="{A22EF1D3-A050-4A0E-8119-46016E386109}"/>
          </ac:cxnSpMkLst>
        </pc:cxnChg>
        <pc:cxnChg chg="mod">
          <ac:chgData name="Jonathan Mah" userId="5261b2f2f3e51194" providerId="LiveId" clId="{326A7032-429C-4F04-AAB0-F25FDBF4CB56}" dt="2022-08-11T01:35:08.137" v="346" actId="1038"/>
          <ac:cxnSpMkLst>
            <pc:docMk/>
            <pc:sldMk cId="2548783154" sldId="412"/>
            <ac:cxnSpMk id="123" creationId="{1627F614-247E-4C59-897A-64EAC3554807}"/>
          </ac:cxnSpMkLst>
        </pc:cxnChg>
        <pc:cxnChg chg="mod">
          <ac:chgData name="Jonathan Mah" userId="5261b2f2f3e51194" providerId="LiveId" clId="{326A7032-429C-4F04-AAB0-F25FDBF4CB56}" dt="2022-08-11T01:30:08.341" v="126" actId="692"/>
          <ac:cxnSpMkLst>
            <pc:docMk/>
            <pc:sldMk cId="2548783154" sldId="412"/>
            <ac:cxnSpMk id="125" creationId="{F7BC66DC-8157-4913-8BB4-6C14832BE6CA}"/>
          </ac:cxnSpMkLst>
        </pc:cxnChg>
        <pc:cxnChg chg="mod">
          <ac:chgData name="Jonathan Mah" userId="5261b2f2f3e51194" providerId="LiveId" clId="{326A7032-429C-4F04-AAB0-F25FDBF4CB56}" dt="2022-08-11T01:36:27.117" v="527" actId="1038"/>
          <ac:cxnSpMkLst>
            <pc:docMk/>
            <pc:sldMk cId="2548783154" sldId="412"/>
            <ac:cxnSpMk id="126" creationId="{5C7FF372-A929-42FF-A805-64587CB3291E}"/>
          </ac:cxnSpMkLst>
        </pc:cxnChg>
        <pc:cxnChg chg="mod">
          <ac:chgData name="Jonathan Mah" userId="5261b2f2f3e51194" providerId="LiveId" clId="{326A7032-429C-4F04-AAB0-F25FDBF4CB56}" dt="2022-08-11T01:35:44.038" v="390" actId="1038"/>
          <ac:cxnSpMkLst>
            <pc:docMk/>
            <pc:sldMk cId="2548783154" sldId="412"/>
            <ac:cxnSpMk id="127" creationId="{7AE0E35D-E49D-4F48-B255-3F44A2D00EC6}"/>
          </ac:cxnSpMkLst>
        </pc:cxnChg>
        <pc:cxnChg chg="mod">
          <ac:chgData name="Jonathan Mah" userId="5261b2f2f3e51194" providerId="LiveId" clId="{326A7032-429C-4F04-AAB0-F25FDBF4CB56}" dt="2022-08-11T01:36:19.731" v="510" actId="1035"/>
          <ac:cxnSpMkLst>
            <pc:docMk/>
            <pc:sldMk cId="2548783154" sldId="412"/>
            <ac:cxnSpMk id="128" creationId="{20C74101-BC44-41E5-AA56-FBF0B7DC81AF}"/>
          </ac:cxnSpMkLst>
        </pc:cxnChg>
        <pc:cxnChg chg="mod">
          <ac:chgData name="Jonathan Mah" userId="5261b2f2f3e51194" providerId="LiveId" clId="{326A7032-429C-4F04-AAB0-F25FDBF4CB56}" dt="2022-08-11T01:35:51.645" v="414" actId="1035"/>
          <ac:cxnSpMkLst>
            <pc:docMk/>
            <pc:sldMk cId="2548783154" sldId="412"/>
            <ac:cxnSpMk id="129" creationId="{33B5BC68-8212-44A4-A832-22E82F98AF65}"/>
          </ac:cxnSpMkLst>
        </pc:cxnChg>
        <pc:cxnChg chg="mod">
          <ac:chgData name="Jonathan Mah" userId="5261b2f2f3e51194" providerId="LiveId" clId="{326A7032-429C-4F04-AAB0-F25FDBF4CB56}" dt="2022-08-11T01:36:16.197" v="499" actId="1038"/>
          <ac:cxnSpMkLst>
            <pc:docMk/>
            <pc:sldMk cId="2548783154" sldId="412"/>
            <ac:cxnSpMk id="130" creationId="{4CD033CA-A63C-4B19-8674-E4B08706E2F4}"/>
          </ac:cxnSpMkLst>
        </pc:cxnChg>
        <pc:cxnChg chg="mod">
          <ac:chgData name="Jonathan Mah" userId="5261b2f2f3e51194" providerId="LiveId" clId="{326A7032-429C-4F04-AAB0-F25FDBF4CB56}" dt="2022-08-11T01:35:58.818" v="446" actId="1037"/>
          <ac:cxnSpMkLst>
            <pc:docMk/>
            <pc:sldMk cId="2548783154" sldId="412"/>
            <ac:cxnSpMk id="131" creationId="{E7BFEAA5-9521-4846-A25B-728E54417854}"/>
          </ac:cxnSpMkLst>
        </pc:cxnChg>
        <pc:cxnChg chg="mod">
          <ac:chgData name="Jonathan Mah" userId="5261b2f2f3e51194" providerId="LiveId" clId="{326A7032-429C-4F04-AAB0-F25FDBF4CB56}" dt="2022-08-11T01:30:08.341" v="126" actId="692"/>
          <ac:cxnSpMkLst>
            <pc:docMk/>
            <pc:sldMk cId="2548783154" sldId="412"/>
            <ac:cxnSpMk id="132" creationId="{9DF21742-64F2-4668-8C32-D79A21755934}"/>
          </ac:cxnSpMkLst>
        </pc:cxnChg>
        <pc:cxnChg chg="mod">
          <ac:chgData name="Jonathan Mah" userId="5261b2f2f3e51194" providerId="LiveId" clId="{326A7032-429C-4F04-AAB0-F25FDBF4CB56}" dt="2022-08-11T01:36:11.327" v="481" actId="1037"/>
          <ac:cxnSpMkLst>
            <pc:docMk/>
            <pc:sldMk cId="2548783154" sldId="412"/>
            <ac:cxnSpMk id="133" creationId="{99B39C73-FC31-4EB5-8A61-CA2CF427BB08}"/>
          </ac:cxnSpMkLst>
        </pc:cxnChg>
        <pc:cxnChg chg="mod">
          <ac:chgData name="Jonathan Mah" userId="5261b2f2f3e51194" providerId="LiveId" clId="{326A7032-429C-4F04-AAB0-F25FDBF4CB56}" dt="2022-08-11T01:36:07.895" v="470" actId="14100"/>
          <ac:cxnSpMkLst>
            <pc:docMk/>
            <pc:sldMk cId="2548783154" sldId="412"/>
            <ac:cxnSpMk id="134" creationId="{1A3914D4-79FB-4D4A-B711-6188791105F7}"/>
          </ac:cxnSpMkLst>
        </pc:cxnChg>
        <pc:cxnChg chg="mod">
          <ac:chgData name="Jonathan Mah" userId="5261b2f2f3e51194" providerId="LiveId" clId="{326A7032-429C-4F04-AAB0-F25FDBF4CB56}" dt="2022-08-11T01:37:12.703" v="638" actId="1036"/>
          <ac:cxnSpMkLst>
            <pc:docMk/>
            <pc:sldMk cId="2548783154" sldId="412"/>
            <ac:cxnSpMk id="136" creationId="{ABF0C531-0135-42FA-93C3-21BC8BBCBBF0}"/>
          </ac:cxnSpMkLst>
        </pc:cxnChg>
        <pc:cxnChg chg="mod">
          <ac:chgData name="Jonathan Mah" userId="5261b2f2f3e51194" providerId="LiveId" clId="{326A7032-429C-4F04-AAB0-F25FDBF4CB56}" dt="2022-08-11T01:36:43.746" v="552" actId="1038"/>
          <ac:cxnSpMkLst>
            <pc:docMk/>
            <pc:sldMk cId="2548783154" sldId="412"/>
            <ac:cxnSpMk id="137" creationId="{9CF24AB2-D752-431A-A7E4-CFE3436F152A}"/>
          </ac:cxnSpMkLst>
        </pc:cxnChg>
        <pc:cxnChg chg="mod">
          <ac:chgData name="Jonathan Mah" userId="5261b2f2f3e51194" providerId="LiveId" clId="{326A7032-429C-4F04-AAB0-F25FDBF4CB56}" dt="2022-08-11T01:30:08.341" v="126" actId="692"/>
          <ac:cxnSpMkLst>
            <pc:docMk/>
            <pc:sldMk cId="2548783154" sldId="412"/>
            <ac:cxnSpMk id="138" creationId="{67148F2D-4677-42E8-803E-4E7AF8E56A54}"/>
          </ac:cxnSpMkLst>
        </pc:cxnChg>
        <pc:cxnChg chg="mod">
          <ac:chgData name="Jonathan Mah" userId="5261b2f2f3e51194" providerId="LiveId" clId="{326A7032-429C-4F04-AAB0-F25FDBF4CB56}" dt="2022-08-11T01:30:08.341" v="126" actId="692"/>
          <ac:cxnSpMkLst>
            <pc:docMk/>
            <pc:sldMk cId="2548783154" sldId="412"/>
            <ac:cxnSpMk id="139" creationId="{8CD6DF45-7B79-457B-92C6-889435671C7E}"/>
          </ac:cxnSpMkLst>
        </pc:cxnChg>
        <pc:cxnChg chg="mod">
          <ac:chgData name="Jonathan Mah" userId="5261b2f2f3e51194" providerId="LiveId" clId="{326A7032-429C-4F04-AAB0-F25FDBF4CB56}" dt="2022-08-11T01:36:48.438" v="555" actId="14100"/>
          <ac:cxnSpMkLst>
            <pc:docMk/>
            <pc:sldMk cId="2548783154" sldId="412"/>
            <ac:cxnSpMk id="140" creationId="{CE84C0D0-662B-4F40-8848-9A28F183812B}"/>
          </ac:cxnSpMkLst>
        </pc:cxnChg>
        <pc:cxnChg chg="mod">
          <ac:chgData name="Jonathan Mah" userId="5261b2f2f3e51194" providerId="LiveId" clId="{326A7032-429C-4F04-AAB0-F25FDBF4CB56}" dt="2022-08-11T01:37:18.488" v="663" actId="1035"/>
          <ac:cxnSpMkLst>
            <pc:docMk/>
            <pc:sldMk cId="2548783154" sldId="412"/>
            <ac:cxnSpMk id="141" creationId="{271F3721-EB2B-40E3-84CB-BD22C0A90E7F}"/>
          </ac:cxnSpMkLst>
        </pc:cxnChg>
        <pc:cxnChg chg="mod">
          <ac:chgData name="Jonathan Mah" userId="5261b2f2f3e51194" providerId="LiveId" clId="{326A7032-429C-4F04-AAB0-F25FDBF4CB56}" dt="2022-08-11T01:37:00.327" v="602" actId="1038"/>
          <ac:cxnSpMkLst>
            <pc:docMk/>
            <pc:sldMk cId="2548783154" sldId="412"/>
            <ac:cxnSpMk id="142" creationId="{131EC088-4D6F-4542-B1C2-9604D2C0B349}"/>
          </ac:cxnSpMkLst>
        </pc:cxnChg>
        <pc:cxnChg chg="mod">
          <ac:chgData name="Jonathan Mah" userId="5261b2f2f3e51194" providerId="LiveId" clId="{326A7032-429C-4F04-AAB0-F25FDBF4CB56}" dt="2022-08-11T01:37:30.814" v="711" actId="1035"/>
          <ac:cxnSpMkLst>
            <pc:docMk/>
            <pc:sldMk cId="2548783154" sldId="412"/>
            <ac:cxnSpMk id="143" creationId="{6152F9E0-C3E5-45C3-9587-21207C57557A}"/>
          </ac:cxnSpMkLst>
        </pc:cxnChg>
        <pc:cxnChg chg="mod">
          <ac:chgData name="Jonathan Mah" userId="5261b2f2f3e51194" providerId="LiveId" clId="{326A7032-429C-4F04-AAB0-F25FDBF4CB56}" dt="2022-08-11T01:37:33.593" v="719" actId="1035"/>
          <ac:cxnSpMkLst>
            <pc:docMk/>
            <pc:sldMk cId="2548783154" sldId="412"/>
            <ac:cxnSpMk id="144" creationId="{6919CA0E-2B7A-478C-B4DF-F6E45D86B352}"/>
          </ac:cxnSpMkLst>
        </pc:cxnChg>
        <pc:cxnChg chg="mod">
          <ac:chgData name="Jonathan Mah" userId="5261b2f2f3e51194" providerId="LiveId" clId="{326A7032-429C-4F04-AAB0-F25FDBF4CB56}" dt="2022-08-11T01:37:06.907" v="634" actId="1038"/>
          <ac:cxnSpMkLst>
            <pc:docMk/>
            <pc:sldMk cId="2548783154" sldId="412"/>
            <ac:cxnSpMk id="145" creationId="{35655991-3D88-4946-BE15-3A5FAAEA3F16}"/>
          </ac:cxnSpMkLst>
        </pc:cxnChg>
      </pc:sldChg>
      <pc:sldChg chg="addSp delSp modSp new mod">
        <pc:chgData name="Jonathan Mah" userId="5261b2f2f3e51194" providerId="LiveId" clId="{326A7032-429C-4F04-AAB0-F25FDBF4CB56}" dt="2022-08-11T02:17:32.790" v="815" actId="1076"/>
        <pc:sldMkLst>
          <pc:docMk/>
          <pc:sldMk cId="3639294486" sldId="413"/>
        </pc:sldMkLst>
        <pc:spChg chg="del">
          <ac:chgData name="Jonathan Mah" userId="5261b2f2f3e51194" providerId="LiveId" clId="{326A7032-429C-4F04-AAB0-F25FDBF4CB56}" dt="2022-08-11T02:13:10.422" v="791" actId="478"/>
          <ac:spMkLst>
            <pc:docMk/>
            <pc:sldMk cId="3639294486" sldId="413"/>
            <ac:spMk id="2" creationId="{4FEC54DE-9C05-5519-BEE9-9D647FDB8811}"/>
          </ac:spMkLst>
        </pc:spChg>
        <pc:spChg chg="del">
          <ac:chgData name="Jonathan Mah" userId="5261b2f2f3e51194" providerId="LiveId" clId="{326A7032-429C-4F04-AAB0-F25FDBF4CB56}" dt="2022-08-11T02:13:10.422" v="791" actId="478"/>
          <ac:spMkLst>
            <pc:docMk/>
            <pc:sldMk cId="3639294486" sldId="413"/>
            <ac:spMk id="3" creationId="{311D8FBF-707A-B8FF-3F86-F5E965CC587A}"/>
          </ac:spMkLst>
        </pc:spChg>
        <pc:spChg chg="add mod">
          <ac:chgData name="Jonathan Mah" userId="5261b2f2f3e51194" providerId="LiveId" clId="{326A7032-429C-4F04-AAB0-F25FDBF4CB56}" dt="2022-08-11T02:17:32.790" v="815" actId="1076"/>
          <ac:spMkLst>
            <pc:docMk/>
            <pc:sldMk cId="3639294486" sldId="413"/>
            <ac:spMk id="8" creationId="{C5AB6270-7F50-A3F9-D181-CC435E63E342}"/>
          </ac:spMkLst>
        </pc:spChg>
        <pc:spChg chg="add mod">
          <ac:chgData name="Jonathan Mah" userId="5261b2f2f3e51194" providerId="LiveId" clId="{326A7032-429C-4F04-AAB0-F25FDBF4CB56}" dt="2022-08-11T02:17:27.445" v="814" actId="1076"/>
          <ac:spMkLst>
            <pc:docMk/>
            <pc:sldMk cId="3639294486" sldId="413"/>
            <ac:spMk id="9" creationId="{20A12A26-E099-52FB-F7F3-659FC11D3483}"/>
          </ac:spMkLst>
        </pc:spChg>
        <pc:picChg chg="add mod">
          <ac:chgData name="Jonathan Mah" userId="5261b2f2f3e51194" providerId="LiveId" clId="{326A7032-429C-4F04-AAB0-F25FDBF4CB56}" dt="2022-08-11T02:13:32.191" v="795" actId="1076"/>
          <ac:picMkLst>
            <pc:docMk/>
            <pc:sldMk cId="3639294486" sldId="413"/>
            <ac:picMk id="5" creationId="{3E42A455-DAEC-E1A7-B048-122024BDB31B}"/>
          </ac:picMkLst>
        </pc:picChg>
        <pc:picChg chg="add mod">
          <ac:chgData name="Jonathan Mah" userId="5261b2f2f3e51194" providerId="LiveId" clId="{326A7032-429C-4F04-AAB0-F25FDBF4CB56}" dt="2022-08-11T02:17:13.318" v="811" actId="1076"/>
          <ac:picMkLst>
            <pc:docMk/>
            <pc:sldMk cId="3639294486" sldId="413"/>
            <ac:picMk id="7" creationId="{029E53D7-00DC-BAEF-53ED-5D4F8CC0B9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69201-0221-4D1D-9936-2283557DBA80}" type="datetimeFigureOut">
              <a:rPr lang="en-US" smtClean="0"/>
              <a:t>8/10/2022</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0D5E3-F592-4745-9BC6-7CB879248C2A}" type="slidenum">
              <a:rPr lang="en-US" smtClean="0"/>
              <a:t>‹#›</a:t>
            </a:fld>
            <a:endParaRPr lang="en-US"/>
          </a:p>
        </p:txBody>
      </p:sp>
    </p:spTree>
    <p:extLst>
      <p:ext uri="{BB962C8B-B14F-4D97-AF65-F5344CB8AC3E}">
        <p14:creationId xmlns:p14="http://schemas.microsoft.com/office/powerpoint/2010/main" val="4157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240512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795781"/>
            <a:ext cx="10881360" cy="382016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763261"/>
            <a:ext cx="9601200" cy="2649219"/>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170531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35668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84200"/>
            <a:ext cx="2760345"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84200"/>
            <a:ext cx="8121015" cy="9298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20775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9AE25-8AF5-4D5F-B320-808A8202ED8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2770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735583"/>
            <a:ext cx="11041380" cy="4564379"/>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7343143"/>
            <a:ext cx="11041380" cy="2400299"/>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9AE25-8AF5-4D5F-B320-808A8202ED8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63149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921000"/>
            <a:ext cx="54406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921000"/>
            <a:ext cx="54406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9AE25-8AF5-4D5F-B320-808A8202ED8F}"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163922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84202"/>
            <a:ext cx="11041380"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689861"/>
            <a:ext cx="5415676" cy="131825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4008120"/>
            <a:ext cx="5415676"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689861"/>
            <a:ext cx="5442347" cy="131825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4008120"/>
            <a:ext cx="5442347"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9AE25-8AF5-4D5F-B320-808A8202ED8F}" type="datetimeFigureOut">
              <a:rPr lang="en-US" smtClean="0"/>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423834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9AE25-8AF5-4D5F-B320-808A8202ED8F}" type="datetimeFigureOut">
              <a:rPr lang="en-US" smtClean="0"/>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2135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9AE25-8AF5-4D5F-B320-808A8202ED8F}" type="datetimeFigureOut">
              <a:rPr lang="en-US" smtClean="0"/>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310089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731520"/>
            <a:ext cx="4128849" cy="256032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579882"/>
            <a:ext cx="6480810" cy="7797800"/>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3291840"/>
            <a:ext cx="4128849" cy="6098541"/>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8BA9AE25-8AF5-4D5F-B320-808A8202ED8F}"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107874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731520"/>
            <a:ext cx="4128849" cy="256032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579882"/>
            <a:ext cx="6480810" cy="7797800"/>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3291840"/>
            <a:ext cx="4128849" cy="6098541"/>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8BA9AE25-8AF5-4D5F-B320-808A8202ED8F}"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EB19F-B191-4361-8CEE-BFEAE86C78B7}" type="slidenum">
              <a:rPr lang="en-US" smtClean="0"/>
              <a:t>‹#›</a:t>
            </a:fld>
            <a:endParaRPr lang="en-US"/>
          </a:p>
        </p:txBody>
      </p:sp>
    </p:spTree>
    <p:extLst>
      <p:ext uri="{BB962C8B-B14F-4D97-AF65-F5344CB8AC3E}">
        <p14:creationId xmlns:p14="http://schemas.microsoft.com/office/powerpoint/2010/main" val="413659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84202"/>
            <a:ext cx="11041380"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921000"/>
            <a:ext cx="11041380" cy="69621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10170162"/>
            <a:ext cx="2880360" cy="584200"/>
          </a:xfrm>
          <a:prstGeom prst="rect">
            <a:avLst/>
          </a:prstGeom>
        </p:spPr>
        <p:txBody>
          <a:bodyPr vert="horz" lIns="91440" tIns="45720" rIns="91440" bIns="45720" rtlCol="0" anchor="ctr"/>
          <a:lstStyle>
            <a:lvl1pPr algn="l">
              <a:defRPr sz="1680">
                <a:solidFill>
                  <a:schemeClr val="tx1">
                    <a:tint val="75000"/>
                  </a:schemeClr>
                </a:solidFill>
              </a:defRPr>
            </a:lvl1pPr>
          </a:lstStyle>
          <a:p>
            <a:fld id="{8BA9AE25-8AF5-4D5F-B320-808A8202ED8F}" type="datetimeFigureOut">
              <a:rPr lang="en-US" smtClean="0"/>
              <a:t>8/10/2022</a:t>
            </a:fld>
            <a:endParaRPr lang="en-US"/>
          </a:p>
        </p:txBody>
      </p:sp>
      <p:sp>
        <p:nvSpPr>
          <p:cNvPr id="5" name="Footer Placeholder 4"/>
          <p:cNvSpPr>
            <a:spLocks noGrp="1"/>
          </p:cNvSpPr>
          <p:nvPr>
            <p:ph type="ftr" sz="quarter" idx="3"/>
          </p:nvPr>
        </p:nvSpPr>
        <p:spPr>
          <a:xfrm>
            <a:off x="4240530" y="10170162"/>
            <a:ext cx="4320540" cy="584200"/>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10170162"/>
            <a:ext cx="2880360" cy="584200"/>
          </a:xfrm>
          <a:prstGeom prst="rect">
            <a:avLst/>
          </a:prstGeom>
        </p:spPr>
        <p:txBody>
          <a:bodyPr vert="horz" lIns="91440" tIns="45720" rIns="91440" bIns="45720" rtlCol="0" anchor="ctr"/>
          <a:lstStyle>
            <a:lvl1pPr algn="r">
              <a:defRPr sz="1680">
                <a:solidFill>
                  <a:schemeClr val="tx1">
                    <a:tint val="75000"/>
                  </a:schemeClr>
                </a:solidFill>
              </a:defRPr>
            </a:lvl1pPr>
          </a:lstStyle>
          <a:p>
            <a:fld id="{E11EB19F-B191-4361-8CEE-BFEAE86C78B7}" type="slidenum">
              <a:rPr lang="en-US" smtClean="0"/>
              <a:t>‹#›</a:t>
            </a:fld>
            <a:endParaRPr lang="en-US"/>
          </a:p>
        </p:txBody>
      </p:sp>
    </p:spTree>
    <p:extLst>
      <p:ext uri="{BB962C8B-B14F-4D97-AF65-F5344CB8AC3E}">
        <p14:creationId xmlns:p14="http://schemas.microsoft.com/office/powerpoint/2010/main" val="27995362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D8162DF0-5A04-3F85-4C86-FEC298EA9E88}"/>
              </a:ext>
            </a:extLst>
          </p:cNvPr>
          <p:cNvSpPr/>
          <p:nvPr/>
        </p:nvSpPr>
        <p:spPr>
          <a:xfrm>
            <a:off x="524511" y="6540171"/>
            <a:ext cx="11112500" cy="3325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520">
              <a:latin typeface="Yu Gothic" panose="020B0400000000000000" pitchFamily="34" charset="-128"/>
              <a:ea typeface="Yu Gothic" panose="020B0400000000000000" pitchFamily="34" charset="-128"/>
            </a:endParaRPr>
          </a:p>
        </p:txBody>
      </p:sp>
      <p:pic>
        <p:nvPicPr>
          <p:cNvPr id="5" name="Picture 4">
            <a:extLst>
              <a:ext uri="{FF2B5EF4-FFF2-40B4-BE49-F238E27FC236}">
                <a16:creationId xmlns:a16="http://schemas.microsoft.com/office/drawing/2014/main" id="{43F6C4A7-AAC0-8B56-129C-3C847574C364}"/>
              </a:ext>
            </a:extLst>
          </p:cNvPr>
          <p:cNvPicPr>
            <a:picLocks noChangeAspect="1"/>
          </p:cNvPicPr>
          <p:nvPr/>
        </p:nvPicPr>
        <p:blipFill rotWithShape="1">
          <a:blip r:embed="rId2">
            <a:extLst>
              <a:ext uri="{28A0092B-C50C-407E-A947-70E740481C1C}">
                <a14:useLocalDpi xmlns:a14="http://schemas.microsoft.com/office/drawing/2010/main" val="0"/>
              </a:ext>
            </a:extLst>
          </a:blip>
          <a:srcRect r="25668"/>
          <a:stretch/>
        </p:blipFill>
        <p:spPr>
          <a:xfrm flipH="1">
            <a:off x="26671" y="7246622"/>
            <a:ext cx="11895261" cy="332563"/>
          </a:xfrm>
          <a:prstGeom prst="rect">
            <a:avLst/>
          </a:prstGeom>
        </p:spPr>
      </p:pic>
      <p:sp>
        <p:nvSpPr>
          <p:cNvPr id="6" name="TextBox 5">
            <a:extLst>
              <a:ext uri="{FF2B5EF4-FFF2-40B4-BE49-F238E27FC236}">
                <a16:creationId xmlns:a16="http://schemas.microsoft.com/office/drawing/2014/main" id="{21FE9308-2082-965B-2414-3FDF85CE9BC3}"/>
              </a:ext>
            </a:extLst>
          </p:cNvPr>
          <p:cNvSpPr txBox="1"/>
          <p:nvPr/>
        </p:nvSpPr>
        <p:spPr>
          <a:xfrm>
            <a:off x="11293554" y="7579185"/>
            <a:ext cx="1343638"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Present</a:t>
            </a:r>
          </a:p>
        </p:txBody>
      </p:sp>
      <p:sp>
        <p:nvSpPr>
          <p:cNvPr id="7" name="TextBox 6">
            <a:extLst>
              <a:ext uri="{FF2B5EF4-FFF2-40B4-BE49-F238E27FC236}">
                <a16:creationId xmlns:a16="http://schemas.microsoft.com/office/drawing/2014/main" id="{CF31D504-416A-BB36-C6ED-C249472123B0}"/>
              </a:ext>
            </a:extLst>
          </p:cNvPr>
          <p:cNvSpPr txBox="1"/>
          <p:nvPr/>
        </p:nvSpPr>
        <p:spPr>
          <a:xfrm>
            <a:off x="2919173" y="7579185"/>
            <a:ext cx="269016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20,000 years ago</a:t>
            </a:r>
          </a:p>
        </p:txBody>
      </p:sp>
      <p:sp>
        <p:nvSpPr>
          <p:cNvPr id="8" name="TextBox 7">
            <a:extLst>
              <a:ext uri="{FF2B5EF4-FFF2-40B4-BE49-F238E27FC236}">
                <a16:creationId xmlns:a16="http://schemas.microsoft.com/office/drawing/2014/main" id="{070F2E79-003E-F2B3-8A6B-22983B37F6B4}"/>
              </a:ext>
            </a:extLst>
          </p:cNvPr>
          <p:cNvSpPr txBox="1"/>
          <p:nvPr/>
        </p:nvSpPr>
        <p:spPr>
          <a:xfrm>
            <a:off x="524511" y="8096249"/>
            <a:ext cx="4065537"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Years before present time</a:t>
            </a:r>
          </a:p>
        </p:txBody>
      </p:sp>
      <p:sp>
        <p:nvSpPr>
          <p:cNvPr id="9" name="TextBox 8">
            <a:extLst>
              <a:ext uri="{FF2B5EF4-FFF2-40B4-BE49-F238E27FC236}">
                <a16:creationId xmlns:a16="http://schemas.microsoft.com/office/drawing/2014/main" id="{00636D0D-D216-EC99-8D28-9FE8E1A91712}"/>
              </a:ext>
            </a:extLst>
          </p:cNvPr>
          <p:cNvSpPr txBox="1"/>
          <p:nvPr/>
        </p:nvSpPr>
        <p:spPr>
          <a:xfrm>
            <a:off x="7247523" y="7579185"/>
            <a:ext cx="269016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10,000 years ago</a:t>
            </a:r>
          </a:p>
        </p:txBody>
      </p:sp>
      <p:sp>
        <p:nvSpPr>
          <p:cNvPr id="10" name="TextBox 9">
            <a:extLst>
              <a:ext uri="{FF2B5EF4-FFF2-40B4-BE49-F238E27FC236}">
                <a16:creationId xmlns:a16="http://schemas.microsoft.com/office/drawing/2014/main" id="{A7F8BF89-A267-F8EF-34E3-56C2ABF828B0}"/>
              </a:ext>
            </a:extLst>
          </p:cNvPr>
          <p:cNvSpPr txBox="1"/>
          <p:nvPr/>
        </p:nvSpPr>
        <p:spPr>
          <a:xfrm>
            <a:off x="10586405" y="6023107"/>
            <a:ext cx="241284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Human History</a:t>
            </a:r>
          </a:p>
        </p:txBody>
      </p:sp>
      <p:sp>
        <p:nvSpPr>
          <p:cNvPr id="11" name="Rectangle 10">
            <a:extLst>
              <a:ext uri="{FF2B5EF4-FFF2-40B4-BE49-F238E27FC236}">
                <a16:creationId xmlns:a16="http://schemas.microsoft.com/office/drawing/2014/main" id="{E0D6EBA2-4960-614C-D748-D2DF15F4B8F1}"/>
              </a:ext>
            </a:extLst>
          </p:cNvPr>
          <p:cNvSpPr/>
          <p:nvPr/>
        </p:nvSpPr>
        <p:spPr>
          <a:xfrm>
            <a:off x="26671" y="6166285"/>
            <a:ext cx="4131754" cy="332563"/>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Hunter-Gatherer</a:t>
            </a:r>
          </a:p>
        </p:txBody>
      </p:sp>
      <p:sp>
        <p:nvSpPr>
          <p:cNvPr id="12" name="Rectangle 11">
            <a:extLst>
              <a:ext uri="{FF2B5EF4-FFF2-40B4-BE49-F238E27FC236}">
                <a16:creationId xmlns:a16="http://schemas.microsoft.com/office/drawing/2014/main" id="{2295B3B9-5243-79F1-0FF5-B4712A600C48}"/>
              </a:ext>
            </a:extLst>
          </p:cNvPr>
          <p:cNvSpPr/>
          <p:nvPr/>
        </p:nvSpPr>
        <p:spPr>
          <a:xfrm>
            <a:off x="3240662" y="5741270"/>
            <a:ext cx="4546980" cy="332563"/>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Onset of Human Agriculture</a:t>
            </a:r>
          </a:p>
        </p:txBody>
      </p:sp>
      <p:sp>
        <p:nvSpPr>
          <p:cNvPr id="14" name="Rectangle 13">
            <a:extLst>
              <a:ext uri="{FF2B5EF4-FFF2-40B4-BE49-F238E27FC236}">
                <a16:creationId xmlns:a16="http://schemas.microsoft.com/office/drawing/2014/main" id="{F364232B-BCC4-C7C4-0755-27FAE4983AEA}"/>
              </a:ext>
            </a:extLst>
          </p:cNvPr>
          <p:cNvSpPr/>
          <p:nvPr/>
        </p:nvSpPr>
        <p:spPr>
          <a:xfrm>
            <a:off x="255839" y="1007003"/>
            <a:ext cx="11740932" cy="3909615"/>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dirty="0"/>
          </a:p>
        </p:txBody>
      </p:sp>
      <p:sp>
        <p:nvSpPr>
          <p:cNvPr id="15" name="Oval 14">
            <a:extLst>
              <a:ext uri="{FF2B5EF4-FFF2-40B4-BE49-F238E27FC236}">
                <a16:creationId xmlns:a16="http://schemas.microsoft.com/office/drawing/2014/main" id="{10FC4978-E6E8-61BB-68E1-E72D846BB24B}"/>
              </a:ext>
            </a:extLst>
          </p:cNvPr>
          <p:cNvSpPr/>
          <p:nvPr/>
        </p:nvSpPr>
        <p:spPr>
          <a:xfrm rot="1005264">
            <a:off x="4781378" y="490929"/>
            <a:ext cx="11172025" cy="378724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dirty="0"/>
          </a:p>
        </p:txBody>
      </p:sp>
      <p:sp>
        <p:nvSpPr>
          <p:cNvPr id="16" name="TextBox 15">
            <a:extLst>
              <a:ext uri="{FF2B5EF4-FFF2-40B4-BE49-F238E27FC236}">
                <a16:creationId xmlns:a16="http://schemas.microsoft.com/office/drawing/2014/main" id="{AD07AAB5-1FEF-8BC6-987E-FF2E70DC1B29}"/>
              </a:ext>
            </a:extLst>
          </p:cNvPr>
          <p:cNvSpPr txBox="1"/>
          <p:nvPr/>
        </p:nvSpPr>
        <p:spPr>
          <a:xfrm>
            <a:off x="199297" y="4993497"/>
            <a:ext cx="3757760"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Time before contraction</a:t>
            </a:r>
          </a:p>
        </p:txBody>
      </p:sp>
      <p:sp>
        <p:nvSpPr>
          <p:cNvPr id="18" name="TextBox 17">
            <a:extLst>
              <a:ext uri="{FF2B5EF4-FFF2-40B4-BE49-F238E27FC236}">
                <a16:creationId xmlns:a16="http://schemas.microsoft.com/office/drawing/2014/main" id="{4F6212C0-2E0B-370A-10F4-971B623DE418}"/>
              </a:ext>
            </a:extLst>
          </p:cNvPr>
          <p:cNvSpPr txBox="1"/>
          <p:nvPr/>
        </p:nvSpPr>
        <p:spPr>
          <a:xfrm rot="16200000">
            <a:off x="-2162840" y="2872485"/>
            <a:ext cx="3861955"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Effective Population size</a:t>
            </a:r>
          </a:p>
        </p:txBody>
      </p:sp>
      <p:cxnSp>
        <p:nvCxnSpPr>
          <p:cNvPr id="20" name="Straight Connector 19">
            <a:extLst>
              <a:ext uri="{FF2B5EF4-FFF2-40B4-BE49-F238E27FC236}">
                <a16:creationId xmlns:a16="http://schemas.microsoft.com/office/drawing/2014/main" id="{A63A32F6-9AE3-844C-D513-D86ECA770E9A}"/>
              </a:ext>
            </a:extLst>
          </p:cNvPr>
          <p:cNvCxnSpPr/>
          <p:nvPr/>
        </p:nvCxnSpPr>
        <p:spPr>
          <a:xfrm flipV="1">
            <a:off x="5022541" y="4660787"/>
            <a:ext cx="0" cy="1060896"/>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F0ECD0B8-2D36-38B5-8AAB-B5396AFC4BBF}"/>
              </a:ext>
            </a:extLst>
          </p:cNvPr>
          <p:cNvSpPr txBox="1"/>
          <p:nvPr/>
        </p:nvSpPr>
        <p:spPr>
          <a:xfrm>
            <a:off x="5022541" y="4987959"/>
            <a:ext cx="4750018" cy="480131"/>
          </a:xfrm>
          <a:prstGeom prst="rect">
            <a:avLst/>
          </a:prstGeom>
          <a:noFill/>
        </p:spPr>
        <p:txBody>
          <a:bodyPr wrap="none" rtlCol="0">
            <a:spAutoFit/>
          </a:bodyPr>
          <a:lstStyle/>
          <a:p>
            <a:r>
              <a:rPr lang="en-US" sz="2520" dirty="0">
                <a:latin typeface="Yu Gothic" panose="020B0400000000000000" pitchFamily="34" charset="-128"/>
                <a:ea typeface="Yu Gothic" panose="020B0400000000000000" pitchFamily="34" charset="-128"/>
              </a:rPr>
              <a:t>Time since start of contraction</a:t>
            </a:r>
          </a:p>
        </p:txBody>
      </p:sp>
    </p:spTree>
    <p:extLst>
      <p:ext uri="{BB962C8B-B14F-4D97-AF65-F5344CB8AC3E}">
        <p14:creationId xmlns:p14="http://schemas.microsoft.com/office/powerpoint/2010/main" val="253689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53671-76A0-EE6D-C860-DE40432908E3}"/>
              </a:ext>
            </a:extLst>
          </p:cNvPr>
          <p:cNvPicPr>
            <a:picLocks noChangeAspect="1"/>
          </p:cNvPicPr>
          <p:nvPr/>
        </p:nvPicPr>
        <p:blipFill>
          <a:blip r:embed="rId2"/>
          <a:stretch>
            <a:fillRect/>
          </a:stretch>
        </p:blipFill>
        <p:spPr>
          <a:xfrm>
            <a:off x="1806594" y="235347"/>
            <a:ext cx="9135751" cy="5041335"/>
          </a:xfrm>
          <a:prstGeom prst="rect">
            <a:avLst/>
          </a:prstGeom>
        </p:spPr>
      </p:pic>
      <p:pic>
        <p:nvPicPr>
          <p:cNvPr id="6" name="Picture 5">
            <a:extLst>
              <a:ext uri="{FF2B5EF4-FFF2-40B4-BE49-F238E27FC236}">
                <a16:creationId xmlns:a16="http://schemas.microsoft.com/office/drawing/2014/main" id="{865F6803-6186-1FCE-D51A-722182DDD546}"/>
              </a:ext>
            </a:extLst>
          </p:cNvPr>
          <p:cNvPicPr>
            <a:picLocks noChangeAspect="1"/>
          </p:cNvPicPr>
          <p:nvPr/>
        </p:nvPicPr>
        <p:blipFill>
          <a:blip r:embed="rId3"/>
          <a:stretch>
            <a:fillRect/>
          </a:stretch>
        </p:blipFill>
        <p:spPr>
          <a:xfrm>
            <a:off x="1859255" y="5486400"/>
            <a:ext cx="7877086" cy="5041336"/>
          </a:xfrm>
          <a:prstGeom prst="rect">
            <a:avLst/>
          </a:prstGeom>
        </p:spPr>
      </p:pic>
      <p:sp>
        <p:nvSpPr>
          <p:cNvPr id="7" name="TextBox 6">
            <a:extLst>
              <a:ext uri="{FF2B5EF4-FFF2-40B4-BE49-F238E27FC236}">
                <a16:creationId xmlns:a16="http://schemas.microsoft.com/office/drawing/2014/main" id="{1F62BA2F-6ED5-172D-D58F-1F6AAF78AEAF}"/>
              </a:ext>
            </a:extLst>
          </p:cNvPr>
          <p:cNvSpPr txBox="1"/>
          <p:nvPr/>
        </p:nvSpPr>
        <p:spPr>
          <a:xfrm>
            <a:off x="1363606" y="1350190"/>
            <a:ext cx="495649"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A.</a:t>
            </a:r>
          </a:p>
        </p:txBody>
      </p:sp>
      <p:sp>
        <p:nvSpPr>
          <p:cNvPr id="8" name="TextBox 7">
            <a:extLst>
              <a:ext uri="{FF2B5EF4-FFF2-40B4-BE49-F238E27FC236}">
                <a16:creationId xmlns:a16="http://schemas.microsoft.com/office/drawing/2014/main" id="{3DA8ADC5-BB00-5131-1EB5-301544CF20D0}"/>
              </a:ext>
            </a:extLst>
          </p:cNvPr>
          <p:cNvSpPr txBox="1"/>
          <p:nvPr/>
        </p:nvSpPr>
        <p:spPr>
          <a:xfrm>
            <a:off x="1363606" y="5246334"/>
            <a:ext cx="503664"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B.</a:t>
            </a:r>
          </a:p>
        </p:txBody>
      </p:sp>
    </p:spTree>
    <p:extLst>
      <p:ext uri="{BB962C8B-B14F-4D97-AF65-F5344CB8AC3E}">
        <p14:creationId xmlns:p14="http://schemas.microsoft.com/office/powerpoint/2010/main" val="376738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1548662-EE3F-4D4F-A27A-CBCC2ECD5094}"/>
              </a:ext>
            </a:extLst>
          </p:cNvPr>
          <p:cNvGrpSpPr/>
          <p:nvPr/>
        </p:nvGrpSpPr>
        <p:grpSpPr>
          <a:xfrm>
            <a:off x="217690" y="3121562"/>
            <a:ext cx="1800225" cy="944563"/>
            <a:chOff x="2961064" y="2847314"/>
            <a:chExt cx="4265644" cy="206356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2961064" y="2861187"/>
              <a:ext cx="0" cy="174031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2961064" y="4621703"/>
              <a:ext cx="938983"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6287725" y="4621704"/>
              <a:ext cx="938983"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3900047" y="4635575"/>
              <a:ext cx="0" cy="275299"/>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6287725" y="4621704"/>
              <a:ext cx="0" cy="275299"/>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226708" y="2847314"/>
              <a:ext cx="0" cy="1709953"/>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41" name="TextBox 40">
            <a:extLst>
              <a:ext uri="{FF2B5EF4-FFF2-40B4-BE49-F238E27FC236}">
                <a16:creationId xmlns:a16="http://schemas.microsoft.com/office/drawing/2014/main" id="{CC014116-62F8-4C34-A785-56140C2E9EE6}"/>
              </a:ext>
            </a:extLst>
          </p:cNvPr>
          <p:cNvSpPr txBox="1"/>
          <p:nvPr/>
        </p:nvSpPr>
        <p:spPr>
          <a:xfrm>
            <a:off x="1675209" y="2207615"/>
            <a:ext cx="3255196"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Two-epoch</a:t>
            </a:r>
          </a:p>
        </p:txBody>
      </p:sp>
      <p:grpSp>
        <p:nvGrpSpPr>
          <p:cNvPr id="44" name="Group 43">
            <a:extLst>
              <a:ext uri="{FF2B5EF4-FFF2-40B4-BE49-F238E27FC236}">
                <a16:creationId xmlns:a16="http://schemas.microsoft.com/office/drawing/2014/main" id="{6367EB37-CE79-410A-B06F-C169C71FA97B}"/>
              </a:ext>
            </a:extLst>
          </p:cNvPr>
          <p:cNvGrpSpPr/>
          <p:nvPr/>
        </p:nvGrpSpPr>
        <p:grpSpPr>
          <a:xfrm>
            <a:off x="2865400" y="3145598"/>
            <a:ext cx="1800225" cy="900113"/>
            <a:chOff x="7340600" y="2382054"/>
            <a:chExt cx="4501450" cy="2366689"/>
          </a:xfrm>
        </p:grpSpPr>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8311169" y="2382054"/>
              <a:ext cx="0" cy="199478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7340600" y="4376843"/>
              <a:ext cx="91458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0851161" y="4376843"/>
              <a:ext cx="990889"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7340600" y="4376842"/>
              <a:ext cx="0" cy="31555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1842050" y="4433188"/>
              <a:ext cx="0" cy="31555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0851161" y="2382054"/>
              <a:ext cx="0" cy="1938443"/>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51" name="TextBox 50">
            <a:extLst>
              <a:ext uri="{FF2B5EF4-FFF2-40B4-BE49-F238E27FC236}">
                <a16:creationId xmlns:a16="http://schemas.microsoft.com/office/drawing/2014/main" id="{723EA04C-B49E-4480-97DD-E8A7EC1C6C05}"/>
              </a:ext>
            </a:extLst>
          </p:cNvPr>
          <p:cNvSpPr txBox="1"/>
          <p:nvPr/>
        </p:nvSpPr>
        <p:spPr>
          <a:xfrm>
            <a:off x="2239698" y="3326722"/>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52" name="TextBox 51">
            <a:extLst>
              <a:ext uri="{FF2B5EF4-FFF2-40B4-BE49-F238E27FC236}">
                <a16:creationId xmlns:a16="http://schemas.microsoft.com/office/drawing/2014/main" id="{5B32DBE1-9FED-403E-BC3C-4A03D6548F7A}"/>
              </a:ext>
            </a:extLst>
          </p:cNvPr>
          <p:cNvSpPr txBox="1"/>
          <p:nvPr/>
        </p:nvSpPr>
        <p:spPr>
          <a:xfrm>
            <a:off x="8051006" y="2016332"/>
            <a:ext cx="3255196"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Exponential</a:t>
            </a:r>
          </a:p>
        </p:txBody>
      </p:sp>
      <p:sp>
        <p:nvSpPr>
          <p:cNvPr id="53" name="TextBox 52">
            <a:extLst>
              <a:ext uri="{FF2B5EF4-FFF2-40B4-BE49-F238E27FC236}">
                <a16:creationId xmlns:a16="http://schemas.microsoft.com/office/drawing/2014/main" id="{67B93257-0C14-44CB-A085-5C9C6458E1D9}"/>
              </a:ext>
            </a:extLst>
          </p:cNvPr>
          <p:cNvSpPr txBox="1"/>
          <p:nvPr/>
        </p:nvSpPr>
        <p:spPr>
          <a:xfrm>
            <a:off x="0" y="4045711"/>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2865400" y="4045532"/>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Expansion</a:t>
            </a:r>
          </a:p>
        </p:txBody>
      </p:sp>
      <p:grpSp>
        <p:nvGrpSpPr>
          <p:cNvPr id="56" name="Group 55">
            <a:extLst>
              <a:ext uri="{FF2B5EF4-FFF2-40B4-BE49-F238E27FC236}">
                <a16:creationId xmlns:a16="http://schemas.microsoft.com/office/drawing/2014/main" id="{0A7F3464-1DA3-4058-888A-7918726B7A0E}"/>
              </a:ext>
            </a:extLst>
          </p:cNvPr>
          <p:cNvGrpSpPr/>
          <p:nvPr/>
        </p:nvGrpSpPr>
        <p:grpSpPr>
          <a:xfrm>
            <a:off x="6732028" y="2982726"/>
            <a:ext cx="1800225" cy="912813"/>
            <a:chOff x="3755921" y="2900516"/>
            <a:chExt cx="3249561" cy="2333208"/>
          </a:xfrm>
        </p:grpSpPr>
        <p:cxnSp>
          <p:nvCxnSpPr>
            <p:cNvPr id="57" name="Straight Connector 56">
              <a:extLst>
                <a:ext uri="{FF2B5EF4-FFF2-40B4-BE49-F238E27FC236}">
                  <a16:creationId xmlns:a16="http://schemas.microsoft.com/office/drawing/2014/main" id="{C3D677A5-C178-4DBA-971D-020A0D8B7DC7}"/>
                </a:ext>
              </a:extLst>
            </p:cNvPr>
            <p:cNvCxnSpPr>
              <a:cxnSpLocks/>
            </p:cNvCxnSpPr>
            <p:nvPr/>
          </p:nvCxnSpPr>
          <p:spPr>
            <a:xfrm>
              <a:off x="3755921" y="2900516"/>
              <a:ext cx="1" cy="20647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92AF9FD-9B64-4EDC-8CEE-D068CC9A3306}"/>
                </a:ext>
              </a:extLst>
            </p:cNvPr>
            <p:cNvCxnSpPr>
              <a:cxnSpLocks/>
            </p:cNvCxnSpPr>
            <p:nvPr/>
          </p:nvCxnSpPr>
          <p:spPr>
            <a:xfrm>
              <a:off x="7005481" y="2900516"/>
              <a:ext cx="1" cy="20647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655DF689-3E54-4A8D-BD58-5531A9FAE5A2}"/>
                </a:ext>
              </a:extLst>
            </p:cNvPr>
            <p:cNvCxnSpPr>
              <a:cxnSpLocks/>
            </p:cNvCxnSpPr>
            <p:nvPr/>
          </p:nvCxnSpPr>
          <p:spPr>
            <a:xfrm>
              <a:off x="3755923" y="3139454"/>
              <a:ext cx="599769" cy="209427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3BB0734B-6D1A-49E5-9C16-B656BF341DD5}"/>
                </a:ext>
              </a:extLst>
            </p:cNvPr>
            <p:cNvCxnSpPr>
              <a:cxnSpLocks/>
            </p:cNvCxnSpPr>
            <p:nvPr/>
          </p:nvCxnSpPr>
          <p:spPr>
            <a:xfrm flipH="1">
              <a:off x="6473727" y="3139454"/>
              <a:ext cx="526024" cy="2094270"/>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5" name="Group 4">
            <a:extLst>
              <a:ext uri="{FF2B5EF4-FFF2-40B4-BE49-F238E27FC236}">
                <a16:creationId xmlns:a16="http://schemas.microsoft.com/office/drawing/2014/main" id="{03DE82D6-91EB-47C0-9178-218F214FE85B}"/>
              </a:ext>
            </a:extLst>
          </p:cNvPr>
          <p:cNvGrpSpPr/>
          <p:nvPr/>
        </p:nvGrpSpPr>
        <p:grpSpPr>
          <a:xfrm>
            <a:off x="9194710" y="2978753"/>
            <a:ext cx="1800225" cy="903228"/>
            <a:chOff x="9347653" y="2268263"/>
            <a:chExt cx="1623343" cy="915894"/>
          </a:xfrm>
        </p:grpSpPr>
        <p:cxnSp>
          <p:nvCxnSpPr>
            <p:cNvPr id="62" name="Straight Connector 61">
              <a:extLst>
                <a:ext uri="{FF2B5EF4-FFF2-40B4-BE49-F238E27FC236}">
                  <a16:creationId xmlns:a16="http://schemas.microsoft.com/office/drawing/2014/main" id="{5E1F6A46-2A2F-4474-B462-B763E7E04737}"/>
                </a:ext>
              </a:extLst>
            </p:cNvPr>
            <p:cNvCxnSpPr>
              <a:cxnSpLocks/>
            </p:cNvCxnSpPr>
            <p:nvPr/>
          </p:nvCxnSpPr>
          <p:spPr>
            <a:xfrm>
              <a:off x="9645998" y="2268263"/>
              <a:ext cx="1" cy="8206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76BF163-05A4-439D-8772-F2DAD1E61C3C}"/>
                </a:ext>
              </a:extLst>
            </p:cNvPr>
            <p:cNvCxnSpPr>
              <a:cxnSpLocks/>
            </p:cNvCxnSpPr>
            <p:nvPr/>
          </p:nvCxnSpPr>
          <p:spPr>
            <a:xfrm>
              <a:off x="10633456" y="2268264"/>
              <a:ext cx="1" cy="8206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F9B712C-D474-41AC-9A20-6E8CC98BF0BB}"/>
                </a:ext>
              </a:extLst>
            </p:cNvPr>
            <p:cNvCxnSpPr>
              <a:cxnSpLocks/>
            </p:cNvCxnSpPr>
            <p:nvPr/>
          </p:nvCxnSpPr>
          <p:spPr>
            <a:xfrm>
              <a:off x="10633456" y="2348659"/>
              <a:ext cx="337540" cy="832339"/>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37F63C6B-327B-4806-9C08-2167F5C5C731}"/>
                </a:ext>
              </a:extLst>
            </p:cNvPr>
            <p:cNvCxnSpPr>
              <a:cxnSpLocks/>
            </p:cNvCxnSpPr>
            <p:nvPr/>
          </p:nvCxnSpPr>
          <p:spPr>
            <a:xfrm flipH="1">
              <a:off x="9347653" y="2351818"/>
              <a:ext cx="296037" cy="832339"/>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66" name="TextBox 65">
            <a:extLst>
              <a:ext uri="{FF2B5EF4-FFF2-40B4-BE49-F238E27FC236}">
                <a16:creationId xmlns:a16="http://schemas.microsoft.com/office/drawing/2014/main" id="{F4CB9ADC-45E5-448C-90F8-EEC059CF1971}"/>
              </a:ext>
            </a:extLst>
          </p:cNvPr>
          <p:cNvSpPr txBox="1"/>
          <p:nvPr/>
        </p:nvSpPr>
        <p:spPr>
          <a:xfrm>
            <a:off x="6459116" y="3941470"/>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Contraction</a:t>
            </a:r>
          </a:p>
        </p:txBody>
      </p:sp>
      <p:sp>
        <p:nvSpPr>
          <p:cNvPr id="67" name="TextBox 66">
            <a:extLst>
              <a:ext uri="{FF2B5EF4-FFF2-40B4-BE49-F238E27FC236}">
                <a16:creationId xmlns:a16="http://schemas.microsoft.com/office/drawing/2014/main" id="{056058A7-EC9F-4AB6-8BB7-21A0AC60EAF0}"/>
              </a:ext>
            </a:extLst>
          </p:cNvPr>
          <p:cNvSpPr txBox="1"/>
          <p:nvPr/>
        </p:nvSpPr>
        <p:spPr>
          <a:xfrm>
            <a:off x="9324517" y="3941290"/>
            <a:ext cx="2380044" cy="515039"/>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Expansion</a:t>
            </a:r>
          </a:p>
        </p:txBody>
      </p:sp>
      <p:sp>
        <p:nvSpPr>
          <p:cNvPr id="68" name="TextBox 67">
            <a:extLst>
              <a:ext uri="{FF2B5EF4-FFF2-40B4-BE49-F238E27FC236}">
                <a16:creationId xmlns:a16="http://schemas.microsoft.com/office/drawing/2014/main" id="{31ED94F0-4D57-47B9-964D-464171142A20}"/>
              </a:ext>
            </a:extLst>
          </p:cNvPr>
          <p:cNvSpPr txBox="1"/>
          <p:nvPr/>
        </p:nvSpPr>
        <p:spPr>
          <a:xfrm>
            <a:off x="377268" y="5368583"/>
            <a:ext cx="551868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Bottlegrowth or Bottledecay</a:t>
            </a:r>
          </a:p>
        </p:txBody>
      </p:sp>
      <p:grpSp>
        <p:nvGrpSpPr>
          <p:cNvPr id="69" name="Group 68">
            <a:extLst>
              <a:ext uri="{FF2B5EF4-FFF2-40B4-BE49-F238E27FC236}">
                <a16:creationId xmlns:a16="http://schemas.microsoft.com/office/drawing/2014/main" id="{D10276FB-3860-496A-BAF2-B5E558D37A49}"/>
              </a:ext>
            </a:extLst>
          </p:cNvPr>
          <p:cNvGrpSpPr/>
          <p:nvPr/>
        </p:nvGrpSpPr>
        <p:grpSpPr>
          <a:xfrm>
            <a:off x="433600" y="6102802"/>
            <a:ext cx="1779906" cy="900113"/>
            <a:chOff x="2634357" y="3872744"/>
            <a:chExt cx="4979259" cy="2084439"/>
          </a:xfrm>
        </p:grpSpPr>
        <p:cxnSp>
          <p:nvCxnSpPr>
            <p:cNvPr id="70" name="Straight Connector 69">
              <a:extLst>
                <a:ext uri="{FF2B5EF4-FFF2-40B4-BE49-F238E27FC236}">
                  <a16:creationId xmlns:a16="http://schemas.microsoft.com/office/drawing/2014/main" id="{58012851-6461-4090-8EB7-223E58F0BA0F}"/>
                </a:ext>
              </a:extLst>
            </p:cNvPr>
            <p:cNvCxnSpPr>
              <a:cxnSpLocks/>
            </p:cNvCxnSpPr>
            <p:nvPr/>
          </p:nvCxnSpPr>
          <p:spPr>
            <a:xfrm>
              <a:off x="3589373" y="3872744"/>
              <a:ext cx="0" cy="33430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EC07D7B3-AA87-4B56-A7D5-F44A5A680C0C}"/>
                </a:ext>
              </a:extLst>
            </p:cNvPr>
            <p:cNvCxnSpPr>
              <a:cxnSpLocks/>
            </p:cNvCxnSpPr>
            <p:nvPr/>
          </p:nvCxnSpPr>
          <p:spPr>
            <a:xfrm>
              <a:off x="6740854" y="3872744"/>
              <a:ext cx="0" cy="30217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17150E-C5F4-4CB0-BDE9-35819B6F88D7}"/>
                </a:ext>
              </a:extLst>
            </p:cNvPr>
            <p:cNvCxnSpPr>
              <a:cxnSpLocks/>
            </p:cNvCxnSpPr>
            <p:nvPr/>
          </p:nvCxnSpPr>
          <p:spPr>
            <a:xfrm>
              <a:off x="2650783" y="4207044"/>
              <a:ext cx="938982"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72EC32B-0B98-48A3-8A8F-8950C876855F}"/>
                </a:ext>
              </a:extLst>
            </p:cNvPr>
            <p:cNvCxnSpPr>
              <a:cxnSpLocks/>
            </p:cNvCxnSpPr>
            <p:nvPr/>
          </p:nvCxnSpPr>
          <p:spPr>
            <a:xfrm>
              <a:off x="6747904" y="4209190"/>
              <a:ext cx="76740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FA842A7-DAE9-4A08-8B6D-7E6E85270CC1}"/>
                </a:ext>
              </a:extLst>
            </p:cNvPr>
            <p:cNvCxnSpPr>
              <a:cxnSpLocks/>
            </p:cNvCxnSpPr>
            <p:nvPr/>
          </p:nvCxnSpPr>
          <p:spPr>
            <a:xfrm>
              <a:off x="2634357" y="4209471"/>
              <a:ext cx="1248696" cy="17477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8B73E2BD-A86C-4304-A41D-B7205A684833}"/>
                </a:ext>
              </a:extLst>
            </p:cNvPr>
            <p:cNvCxnSpPr>
              <a:cxnSpLocks/>
            </p:cNvCxnSpPr>
            <p:nvPr/>
          </p:nvCxnSpPr>
          <p:spPr>
            <a:xfrm flipH="1">
              <a:off x="6423914" y="4207044"/>
              <a:ext cx="1189702" cy="1750139"/>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BDBD26F0-6BA1-40EA-8FBA-8CE8AEF11479}"/>
              </a:ext>
            </a:extLst>
          </p:cNvPr>
          <p:cNvGrpSpPr/>
          <p:nvPr/>
        </p:nvGrpSpPr>
        <p:grpSpPr>
          <a:xfrm>
            <a:off x="3306734" y="6087380"/>
            <a:ext cx="1767475" cy="808499"/>
            <a:chOff x="3366050" y="5487326"/>
            <a:chExt cx="1304235" cy="849466"/>
          </a:xfrm>
        </p:grpSpPr>
        <p:cxnSp>
          <p:nvCxnSpPr>
            <p:cNvPr id="77" name="Straight Connector 76">
              <a:extLst>
                <a:ext uri="{FF2B5EF4-FFF2-40B4-BE49-F238E27FC236}">
                  <a16:creationId xmlns:a16="http://schemas.microsoft.com/office/drawing/2014/main" id="{A6CF132C-63E9-4DB9-9FC6-916BEE7B52F2}"/>
                </a:ext>
              </a:extLst>
            </p:cNvPr>
            <p:cNvCxnSpPr>
              <a:cxnSpLocks/>
            </p:cNvCxnSpPr>
            <p:nvPr/>
          </p:nvCxnSpPr>
          <p:spPr>
            <a:xfrm>
              <a:off x="3436322" y="5487326"/>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0B5FF9CC-9892-4331-A729-2834E5037D7C}"/>
                </a:ext>
              </a:extLst>
            </p:cNvPr>
            <p:cNvCxnSpPr>
              <a:cxnSpLocks/>
            </p:cNvCxnSpPr>
            <p:nvPr/>
          </p:nvCxnSpPr>
          <p:spPr>
            <a:xfrm>
              <a:off x="4600098" y="5487326"/>
              <a:ext cx="0" cy="132556"/>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101AABFC-779F-4BAE-94D0-1D67E2C5DA18}"/>
                </a:ext>
              </a:extLst>
            </p:cNvPr>
            <p:cNvCxnSpPr>
              <a:cxnSpLocks/>
            </p:cNvCxnSpPr>
            <p:nvPr/>
          </p:nvCxnSpPr>
          <p:spPr>
            <a:xfrm>
              <a:off x="3436322" y="5649636"/>
              <a:ext cx="34098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15B3E46-6A86-4B94-8CE5-040545EC5D73}"/>
                </a:ext>
              </a:extLst>
            </p:cNvPr>
            <p:cNvCxnSpPr>
              <a:cxnSpLocks/>
            </p:cNvCxnSpPr>
            <p:nvPr/>
          </p:nvCxnSpPr>
          <p:spPr>
            <a:xfrm>
              <a:off x="4259118" y="5649636"/>
              <a:ext cx="34098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CBC291C-A0EB-4DD4-9462-423B9616C35B}"/>
                </a:ext>
              </a:extLst>
            </p:cNvPr>
            <p:cNvCxnSpPr>
              <a:cxnSpLocks/>
            </p:cNvCxnSpPr>
            <p:nvPr/>
          </p:nvCxnSpPr>
          <p:spPr>
            <a:xfrm>
              <a:off x="4259118" y="5651116"/>
              <a:ext cx="411167" cy="685676"/>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773FCAF5-DF8A-4D6B-949C-97DE1E9EE944}"/>
                </a:ext>
              </a:extLst>
            </p:cNvPr>
            <p:cNvCxnSpPr>
              <a:cxnSpLocks/>
            </p:cNvCxnSpPr>
            <p:nvPr/>
          </p:nvCxnSpPr>
          <p:spPr>
            <a:xfrm flipH="1">
              <a:off x="3366050" y="5664279"/>
              <a:ext cx="404846" cy="672513"/>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8DA76772-5DA3-4FAB-AE8D-172F52DAD200}"/>
              </a:ext>
            </a:extLst>
          </p:cNvPr>
          <p:cNvGrpSpPr/>
          <p:nvPr/>
        </p:nvGrpSpPr>
        <p:grpSpPr>
          <a:xfrm>
            <a:off x="3345400" y="7402829"/>
            <a:ext cx="1717760" cy="929721"/>
            <a:chOff x="3114232" y="6831384"/>
            <a:chExt cx="1814040" cy="964290"/>
          </a:xfrm>
        </p:grpSpPr>
        <p:cxnSp>
          <p:nvCxnSpPr>
            <p:cNvPr id="84" name="Straight Connector 83">
              <a:extLst>
                <a:ext uri="{FF2B5EF4-FFF2-40B4-BE49-F238E27FC236}">
                  <a16:creationId xmlns:a16="http://schemas.microsoft.com/office/drawing/2014/main" id="{8B486F68-EF72-469B-A145-1266BFCAE199}"/>
                </a:ext>
              </a:extLst>
            </p:cNvPr>
            <p:cNvCxnSpPr>
              <a:cxnSpLocks/>
            </p:cNvCxnSpPr>
            <p:nvPr/>
          </p:nvCxnSpPr>
          <p:spPr>
            <a:xfrm>
              <a:off x="3114232" y="6831384"/>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95E5AB3A-F9EE-47A1-BD0C-CE7AD89ED1F2}"/>
                </a:ext>
              </a:extLst>
            </p:cNvPr>
            <p:cNvCxnSpPr>
              <a:cxnSpLocks/>
            </p:cNvCxnSpPr>
            <p:nvPr/>
          </p:nvCxnSpPr>
          <p:spPr>
            <a:xfrm>
              <a:off x="4928272" y="6831384"/>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FA29E96F-E0F8-4405-B1D1-505D31A8E263}"/>
                </a:ext>
              </a:extLst>
            </p:cNvPr>
            <p:cNvCxnSpPr>
              <a:cxnSpLocks/>
            </p:cNvCxnSpPr>
            <p:nvPr/>
          </p:nvCxnSpPr>
          <p:spPr>
            <a:xfrm>
              <a:off x="3114232" y="7011893"/>
              <a:ext cx="28969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6EF35C3E-B306-4195-947B-F1D24A221444}"/>
                </a:ext>
              </a:extLst>
            </p:cNvPr>
            <p:cNvCxnSpPr>
              <a:cxnSpLocks/>
            </p:cNvCxnSpPr>
            <p:nvPr/>
          </p:nvCxnSpPr>
          <p:spPr>
            <a:xfrm>
              <a:off x="4633546" y="6997215"/>
              <a:ext cx="28969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904111F-82CE-4E1C-8FE2-9865BE3E738F}"/>
                </a:ext>
              </a:extLst>
            </p:cNvPr>
            <p:cNvCxnSpPr>
              <a:cxnSpLocks/>
            </p:cNvCxnSpPr>
            <p:nvPr/>
          </p:nvCxnSpPr>
          <p:spPr>
            <a:xfrm>
              <a:off x="3424093" y="7028989"/>
              <a:ext cx="453449" cy="76668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4FA5A6D-D839-40CC-87F4-893E5766FEA7}"/>
                </a:ext>
              </a:extLst>
            </p:cNvPr>
            <p:cNvCxnSpPr>
              <a:cxnSpLocks/>
            </p:cNvCxnSpPr>
            <p:nvPr/>
          </p:nvCxnSpPr>
          <p:spPr>
            <a:xfrm flipH="1">
              <a:off x="4205693" y="7011893"/>
              <a:ext cx="432026" cy="767750"/>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81039EE4-2451-49F2-B9EC-87922DDA6823}"/>
              </a:ext>
            </a:extLst>
          </p:cNvPr>
          <p:cNvGrpSpPr/>
          <p:nvPr/>
        </p:nvGrpSpPr>
        <p:grpSpPr>
          <a:xfrm>
            <a:off x="399931" y="7529751"/>
            <a:ext cx="1809750" cy="899038"/>
            <a:chOff x="3097438" y="6882862"/>
            <a:chExt cx="1878858" cy="945155"/>
          </a:xfrm>
        </p:grpSpPr>
        <p:cxnSp>
          <p:nvCxnSpPr>
            <p:cNvPr id="91" name="Straight Connector 90">
              <a:extLst>
                <a:ext uri="{FF2B5EF4-FFF2-40B4-BE49-F238E27FC236}">
                  <a16:creationId xmlns:a16="http://schemas.microsoft.com/office/drawing/2014/main" id="{1A2534EB-9207-42D8-AE7F-38D0F6C6D81C}"/>
                </a:ext>
              </a:extLst>
            </p:cNvPr>
            <p:cNvCxnSpPr>
              <a:cxnSpLocks/>
            </p:cNvCxnSpPr>
            <p:nvPr/>
          </p:nvCxnSpPr>
          <p:spPr>
            <a:xfrm>
              <a:off x="3816192" y="6882862"/>
              <a:ext cx="0" cy="14665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0DDEC792-AEF4-4383-B1FE-B22481DA9284}"/>
                </a:ext>
              </a:extLst>
            </p:cNvPr>
            <p:cNvCxnSpPr>
              <a:cxnSpLocks/>
            </p:cNvCxnSpPr>
            <p:nvPr/>
          </p:nvCxnSpPr>
          <p:spPr>
            <a:xfrm>
              <a:off x="4232374" y="6886739"/>
              <a:ext cx="0" cy="132556"/>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CD173698-D94B-43A2-A570-7205EE4B75ED}"/>
                </a:ext>
              </a:extLst>
            </p:cNvPr>
            <p:cNvCxnSpPr>
              <a:cxnSpLocks/>
            </p:cNvCxnSpPr>
            <p:nvPr/>
          </p:nvCxnSpPr>
          <p:spPr>
            <a:xfrm>
              <a:off x="3526467" y="7058562"/>
              <a:ext cx="284795"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E8FF8D8E-2199-4FD5-B3CE-64618F58EA9D}"/>
                </a:ext>
              </a:extLst>
            </p:cNvPr>
            <p:cNvCxnSpPr>
              <a:cxnSpLocks/>
            </p:cNvCxnSpPr>
            <p:nvPr/>
          </p:nvCxnSpPr>
          <p:spPr>
            <a:xfrm>
              <a:off x="4236978" y="7054054"/>
              <a:ext cx="284795"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918A13A5-A9D8-450C-8B89-AA46DC92F360}"/>
                </a:ext>
              </a:extLst>
            </p:cNvPr>
            <p:cNvCxnSpPr>
              <a:cxnSpLocks/>
            </p:cNvCxnSpPr>
            <p:nvPr/>
          </p:nvCxnSpPr>
          <p:spPr>
            <a:xfrm>
              <a:off x="4522847" y="7054037"/>
              <a:ext cx="453449" cy="76668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CF5E1B8-BAF0-4BFB-BA02-D703146BB7A7}"/>
                </a:ext>
              </a:extLst>
            </p:cNvPr>
            <p:cNvCxnSpPr>
              <a:cxnSpLocks/>
            </p:cNvCxnSpPr>
            <p:nvPr/>
          </p:nvCxnSpPr>
          <p:spPr>
            <a:xfrm flipH="1">
              <a:off x="3097438" y="7060267"/>
              <a:ext cx="432026" cy="767750"/>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97" name="TextBox 96">
            <a:extLst>
              <a:ext uri="{FF2B5EF4-FFF2-40B4-BE49-F238E27FC236}">
                <a16:creationId xmlns:a16="http://schemas.microsoft.com/office/drawing/2014/main" id="{DF9B4D71-5602-4354-B48B-35C34A26F275}"/>
              </a:ext>
            </a:extLst>
          </p:cNvPr>
          <p:cNvSpPr txBox="1"/>
          <p:nvPr/>
        </p:nvSpPr>
        <p:spPr>
          <a:xfrm>
            <a:off x="32438" y="8492420"/>
            <a:ext cx="6535191"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Instantaneous size change </a:t>
            </a:r>
            <a:r>
              <a:rPr lang="en-US" sz="1772" dirty="0">
                <a:latin typeface="Yu Gothic" panose="020B0400000000000000" pitchFamily="34" charset="-128"/>
                <a:ea typeface="Yu Gothic" panose="020B0400000000000000" pitchFamily="34" charset="-128"/>
                <a:sym typeface="Wingdings" panose="05000000000000000000" pitchFamily="2" charset="2"/>
              </a:rPr>
              <a:t> exponential growth or decay</a:t>
            </a:r>
            <a:endParaRPr lang="en-US" sz="1772" dirty="0">
              <a:latin typeface="Yu Gothic" panose="020B0400000000000000" pitchFamily="34" charset="-128"/>
              <a:ea typeface="Yu Gothic" panose="020B0400000000000000" pitchFamily="34" charset="-128"/>
            </a:endParaRPr>
          </a:p>
        </p:txBody>
      </p:sp>
      <p:sp>
        <p:nvSpPr>
          <p:cNvPr id="98" name="TextBox 97">
            <a:extLst>
              <a:ext uri="{FF2B5EF4-FFF2-40B4-BE49-F238E27FC236}">
                <a16:creationId xmlns:a16="http://schemas.microsoft.com/office/drawing/2014/main" id="{F8963D8B-707F-4EE6-9B13-7058AD3B5AF9}"/>
              </a:ext>
            </a:extLst>
          </p:cNvPr>
          <p:cNvSpPr txBox="1"/>
          <p:nvPr/>
        </p:nvSpPr>
        <p:spPr>
          <a:xfrm>
            <a:off x="2426440" y="6346461"/>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99" name="TextBox 98">
            <a:extLst>
              <a:ext uri="{FF2B5EF4-FFF2-40B4-BE49-F238E27FC236}">
                <a16:creationId xmlns:a16="http://schemas.microsoft.com/office/drawing/2014/main" id="{A1AD81B3-3D60-480E-B79E-46E93CE42CE3}"/>
              </a:ext>
            </a:extLst>
          </p:cNvPr>
          <p:cNvSpPr txBox="1"/>
          <p:nvPr/>
        </p:nvSpPr>
        <p:spPr>
          <a:xfrm>
            <a:off x="2480525" y="7588605"/>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00" name="TextBox 99">
            <a:extLst>
              <a:ext uri="{FF2B5EF4-FFF2-40B4-BE49-F238E27FC236}">
                <a16:creationId xmlns:a16="http://schemas.microsoft.com/office/drawing/2014/main" id="{72AA6F6A-EEB9-4A88-94F2-B55C158C5755}"/>
              </a:ext>
            </a:extLst>
          </p:cNvPr>
          <p:cNvSpPr txBox="1"/>
          <p:nvPr/>
        </p:nvSpPr>
        <p:spPr>
          <a:xfrm>
            <a:off x="-67103" y="7654765"/>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8240841" y="5358122"/>
            <a:ext cx="3255196"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Three-epoch</a:t>
            </a:r>
          </a:p>
        </p:txBody>
      </p:sp>
      <p:grpSp>
        <p:nvGrpSpPr>
          <p:cNvPr id="102" name="Group 101">
            <a:extLst>
              <a:ext uri="{FF2B5EF4-FFF2-40B4-BE49-F238E27FC236}">
                <a16:creationId xmlns:a16="http://schemas.microsoft.com/office/drawing/2014/main" id="{830ED0B6-6466-4B48-A1CC-F9E7339B72C1}"/>
              </a:ext>
            </a:extLst>
          </p:cNvPr>
          <p:cNvGrpSpPr/>
          <p:nvPr/>
        </p:nvGrpSpPr>
        <p:grpSpPr>
          <a:xfrm>
            <a:off x="7165741" y="6213550"/>
            <a:ext cx="1777329" cy="906463"/>
            <a:chOff x="6202727" y="6729442"/>
            <a:chExt cx="6531467" cy="2763469"/>
          </a:xfrm>
        </p:grpSpPr>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7416928" y="6746962"/>
              <a:ext cx="0" cy="81600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1523105" y="6729442"/>
              <a:ext cx="0" cy="84320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6202727" y="7572651"/>
              <a:ext cx="120508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1529108" y="7572651"/>
              <a:ext cx="1205086"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6202727" y="7579288"/>
              <a:ext cx="0" cy="1051054"/>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2734193" y="7572651"/>
              <a:ext cx="0" cy="1057691"/>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6206505" y="8649702"/>
              <a:ext cx="1578268"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1123711" y="8630341"/>
              <a:ext cx="1605058"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1123712" y="8630341"/>
              <a:ext cx="0" cy="843208"/>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7784773" y="8649703"/>
              <a:ext cx="0" cy="843208"/>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149" name="Group 148">
            <a:extLst>
              <a:ext uri="{FF2B5EF4-FFF2-40B4-BE49-F238E27FC236}">
                <a16:creationId xmlns:a16="http://schemas.microsoft.com/office/drawing/2014/main" id="{71954EBF-8CB6-4F60-A2CE-0CA1C52B3D28}"/>
              </a:ext>
            </a:extLst>
          </p:cNvPr>
          <p:cNvGrpSpPr/>
          <p:nvPr/>
        </p:nvGrpSpPr>
        <p:grpSpPr>
          <a:xfrm>
            <a:off x="9864375" y="6215901"/>
            <a:ext cx="321703" cy="866450"/>
            <a:chOff x="10025081" y="5619141"/>
            <a:chExt cx="346346" cy="845246"/>
          </a:xfrm>
        </p:grpSpPr>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0025081" y="5619141"/>
              <a:ext cx="0" cy="2719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0025081" y="5896468"/>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0371427" y="5896967"/>
              <a:ext cx="0" cy="26760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0071862" y="6182160"/>
              <a:ext cx="295333"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0063656" y="6183410"/>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151" name="Group 150">
            <a:extLst>
              <a:ext uri="{FF2B5EF4-FFF2-40B4-BE49-F238E27FC236}">
                <a16:creationId xmlns:a16="http://schemas.microsoft.com/office/drawing/2014/main" id="{540ECAA0-2076-4FED-97CB-DEB4AE24700E}"/>
              </a:ext>
            </a:extLst>
          </p:cNvPr>
          <p:cNvGrpSpPr/>
          <p:nvPr/>
        </p:nvGrpSpPr>
        <p:grpSpPr>
          <a:xfrm>
            <a:off x="7176362" y="7825966"/>
            <a:ext cx="1808860" cy="912018"/>
            <a:chOff x="7290139" y="7253588"/>
            <a:chExt cx="1814202" cy="921425"/>
          </a:xfrm>
        </p:grpSpPr>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7290139" y="7274683"/>
              <a:ext cx="0" cy="2719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9104341" y="7253588"/>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7291423" y="7546595"/>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8768609" y="7536973"/>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7624464" y="7564749"/>
              <a:ext cx="0" cy="350235"/>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8768749" y="7538288"/>
              <a:ext cx="0" cy="35244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7641455" y="7915687"/>
              <a:ext cx="27513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8322664" y="7894036"/>
              <a:ext cx="443697"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8319366" y="7894036"/>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7927317" y="7916416"/>
              <a:ext cx="0" cy="258597"/>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grpSp>
        <p:nvGrpSpPr>
          <p:cNvPr id="150" name="Group 149">
            <a:extLst>
              <a:ext uri="{FF2B5EF4-FFF2-40B4-BE49-F238E27FC236}">
                <a16:creationId xmlns:a16="http://schemas.microsoft.com/office/drawing/2014/main" id="{BE654C95-E54E-4CC3-9A22-4DE086EC9E1D}"/>
              </a:ext>
            </a:extLst>
          </p:cNvPr>
          <p:cNvGrpSpPr/>
          <p:nvPr/>
        </p:nvGrpSpPr>
        <p:grpSpPr>
          <a:xfrm>
            <a:off x="9964307" y="7675180"/>
            <a:ext cx="1793086" cy="933452"/>
            <a:chOff x="10121434" y="7100254"/>
            <a:chExt cx="1771417" cy="929236"/>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812720" y="7100254"/>
              <a:ext cx="0" cy="27191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1112999" y="7113251"/>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480411" y="7398970"/>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1113519" y="7398970"/>
              <a:ext cx="333131"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480411" y="7427686"/>
              <a:ext cx="0" cy="273082"/>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1444296" y="7399665"/>
              <a:ext cx="0" cy="35244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10121439" y="7701889"/>
              <a:ext cx="361339"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1446206" y="7749742"/>
              <a:ext cx="443697"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1892851" y="7748513"/>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10121434" y="7701106"/>
              <a:ext cx="0" cy="280977"/>
            </a:xfrm>
            <a:prstGeom prst="line">
              <a:avLst/>
            </a:prstGeom>
            <a:ln w="82550" cap="rnd" cmpd="sng">
              <a:round/>
            </a:ln>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7738379" y="8914583"/>
            <a:ext cx="3807004"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99018" y="4608976"/>
            <a:ext cx="3807004"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One instantaneous size change</a:t>
            </a:r>
          </a:p>
        </p:txBody>
      </p:sp>
      <p:sp>
        <p:nvSpPr>
          <p:cNvPr id="148" name="TextBox 147">
            <a:extLst>
              <a:ext uri="{FF2B5EF4-FFF2-40B4-BE49-F238E27FC236}">
                <a16:creationId xmlns:a16="http://schemas.microsoft.com/office/drawing/2014/main" id="{C82B13EC-683B-4130-B110-FF340C86DB45}"/>
              </a:ext>
            </a:extLst>
          </p:cNvPr>
          <p:cNvSpPr txBox="1"/>
          <p:nvPr/>
        </p:nvSpPr>
        <p:spPr>
          <a:xfrm>
            <a:off x="7619502" y="4630407"/>
            <a:ext cx="3807004" cy="363561"/>
          </a:xfrm>
          <a:prstGeom prst="rect">
            <a:avLst/>
          </a:prstGeom>
          <a:noFill/>
        </p:spPr>
        <p:txBody>
          <a:bodyPr wrap="square">
            <a:spAutoFit/>
          </a:bodyPr>
          <a:lstStyle/>
          <a:p>
            <a:r>
              <a:rPr lang="en-US" sz="1772" dirty="0">
                <a:latin typeface="Yu Gothic" panose="020B0400000000000000" pitchFamily="34" charset="-128"/>
                <a:ea typeface="Yu Gothic" panose="020B0400000000000000" pitchFamily="34" charset="-128"/>
              </a:rPr>
              <a:t>Exponential growth or decay</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9084044" y="6529070"/>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53" name="TextBox 152">
            <a:extLst>
              <a:ext uri="{FF2B5EF4-FFF2-40B4-BE49-F238E27FC236}">
                <a16:creationId xmlns:a16="http://schemas.microsoft.com/office/drawing/2014/main" id="{FA096639-7B4C-4421-8D1B-3BCAB2825C11}"/>
              </a:ext>
            </a:extLst>
          </p:cNvPr>
          <p:cNvSpPr txBox="1"/>
          <p:nvPr/>
        </p:nvSpPr>
        <p:spPr>
          <a:xfrm>
            <a:off x="9118040" y="7809975"/>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54" name="TextBox 153">
            <a:extLst>
              <a:ext uri="{FF2B5EF4-FFF2-40B4-BE49-F238E27FC236}">
                <a16:creationId xmlns:a16="http://schemas.microsoft.com/office/drawing/2014/main" id="{03931DE7-5D12-41F0-8C57-B571840026D7}"/>
              </a:ext>
            </a:extLst>
          </p:cNvPr>
          <p:cNvSpPr txBox="1"/>
          <p:nvPr/>
        </p:nvSpPr>
        <p:spPr>
          <a:xfrm>
            <a:off x="6570411" y="7876136"/>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sp>
        <p:nvSpPr>
          <p:cNvPr id="155" name="TextBox 154">
            <a:extLst>
              <a:ext uri="{FF2B5EF4-FFF2-40B4-BE49-F238E27FC236}">
                <a16:creationId xmlns:a16="http://schemas.microsoft.com/office/drawing/2014/main" id="{0182FE3F-A5C3-4210-9C56-46B07D8F93C0}"/>
              </a:ext>
            </a:extLst>
          </p:cNvPr>
          <p:cNvSpPr txBox="1"/>
          <p:nvPr/>
        </p:nvSpPr>
        <p:spPr>
          <a:xfrm>
            <a:off x="8601102" y="3244169"/>
            <a:ext cx="877920" cy="515045"/>
          </a:xfrm>
          <a:prstGeom prst="rect">
            <a:avLst/>
          </a:prstGeom>
          <a:noFill/>
        </p:spPr>
        <p:txBody>
          <a:bodyPr wrap="square" rtlCol="0">
            <a:spAutoFit/>
          </a:bodyPr>
          <a:lstStyle/>
          <a:p>
            <a:r>
              <a:rPr lang="en-US" sz="2756" dirty="0">
                <a:latin typeface="Yu Gothic" panose="020B0400000000000000" pitchFamily="34" charset="-128"/>
                <a:ea typeface="Yu Gothic" panose="020B0400000000000000" pitchFamily="34" charset="-128"/>
              </a:rPr>
              <a:t>or</a:t>
            </a:r>
          </a:p>
        </p:txBody>
      </p:sp>
      <p:cxnSp>
        <p:nvCxnSpPr>
          <p:cNvPr id="13" name="Straight Connector 12">
            <a:extLst>
              <a:ext uri="{FF2B5EF4-FFF2-40B4-BE49-F238E27FC236}">
                <a16:creationId xmlns:a16="http://schemas.microsoft.com/office/drawing/2014/main" id="{B30ADADA-5B72-447F-4F2C-AB17B0155323}"/>
              </a:ext>
            </a:extLst>
          </p:cNvPr>
          <p:cNvCxnSpPr>
            <a:cxnSpLocks/>
          </p:cNvCxnSpPr>
          <p:nvPr/>
        </p:nvCxnSpPr>
        <p:spPr>
          <a:xfrm rot="10800000">
            <a:off x="11146811" y="6215901"/>
            <a:ext cx="0" cy="278733"/>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12C9678-1878-3B6B-9EBD-3BB2C12D949E}"/>
              </a:ext>
            </a:extLst>
          </p:cNvPr>
          <p:cNvCxnSpPr>
            <a:cxnSpLocks/>
          </p:cNvCxnSpPr>
          <p:nvPr/>
        </p:nvCxnSpPr>
        <p:spPr>
          <a:xfrm rot="10800000">
            <a:off x="10837382" y="6494106"/>
            <a:ext cx="309429"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10082BB-AFF9-F907-425F-D38FDA6E6CE5}"/>
              </a:ext>
            </a:extLst>
          </p:cNvPr>
          <p:cNvCxnSpPr>
            <a:cxnSpLocks/>
          </p:cNvCxnSpPr>
          <p:nvPr/>
        </p:nvCxnSpPr>
        <p:spPr>
          <a:xfrm rot="10800000">
            <a:off x="10837382" y="6494634"/>
            <a:ext cx="0" cy="27432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26B7847-029D-E605-708B-CBE63B040A84}"/>
              </a:ext>
            </a:extLst>
          </p:cNvPr>
          <p:cNvCxnSpPr>
            <a:cxnSpLocks/>
          </p:cNvCxnSpPr>
          <p:nvPr/>
        </p:nvCxnSpPr>
        <p:spPr>
          <a:xfrm rot="10800000">
            <a:off x="10850632" y="6766574"/>
            <a:ext cx="274320" cy="0"/>
          </a:xfrm>
          <a:prstGeom prst="line">
            <a:avLst/>
          </a:prstGeom>
          <a:ln w="82550" cap="rnd" cmpd="sng">
            <a:roun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210A9B5-777C-1A94-58F9-915F91F995D7}"/>
              </a:ext>
            </a:extLst>
          </p:cNvPr>
          <p:cNvCxnSpPr>
            <a:cxnSpLocks/>
          </p:cNvCxnSpPr>
          <p:nvPr/>
        </p:nvCxnSpPr>
        <p:spPr>
          <a:xfrm rot="10800000">
            <a:off x="11127763" y="6784801"/>
            <a:ext cx="0" cy="288026"/>
          </a:xfrm>
          <a:prstGeom prst="line">
            <a:avLst/>
          </a:prstGeom>
          <a:ln w="82550" cap="rnd" cmpd="sng">
            <a:roun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878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3E42A455-DAEC-E1A7-B048-122024BDB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24" y="2375870"/>
            <a:ext cx="4572638" cy="5582429"/>
          </a:xfrm>
          <a:prstGeom prst="rect">
            <a:avLst/>
          </a:prstGeom>
        </p:spPr>
      </p:pic>
      <p:pic>
        <p:nvPicPr>
          <p:cNvPr id="7" name="Picture 6" descr="Chart, bar chart&#10;&#10;Description automatically generated">
            <a:extLst>
              <a:ext uri="{FF2B5EF4-FFF2-40B4-BE49-F238E27FC236}">
                <a16:creationId xmlns:a16="http://schemas.microsoft.com/office/drawing/2014/main" id="{029E53D7-00DC-BAEF-53ED-5D4F8CC0B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40" y="2595399"/>
            <a:ext cx="6711436" cy="4295319"/>
          </a:xfrm>
          <a:prstGeom prst="rect">
            <a:avLst/>
          </a:prstGeom>
        </p:spPr>
      </p:pic>
      <p:sp>
        <p:nvSpPr>
          <p:cNvPr id="8" name="TextBox 7">
            <a:extLst>
              <a:ext uri="{FF2B5EF4-FFF2-40B4-BE49-F238E27FC236}">
                <a16:creationId xmlns:a16="http://schemas.microsoft.com/office/drawing/2014/main" id="{C5AB6270-7F50-A3F9-D181-CC435E63E342}"/>
              </a:ext>
            </a:extLst>
          </p:cNvPr>
          <p:cNvSpPr txBox="1"/>
          <p:nvPr/>
        </p:nvSpPr>
        <p:spPr>
          <a:xfrm>
            <a:off x="805224" y="2115268"/>
            <a:ext cx="495649"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A.</a:t>
            </a:r>
          </a:p>
        </p:txBody>
      </p:sp>
      <p:sp>
        <p:nvSpPr>
          <p:cNvPr id="9" name="TextBox 8">
            <a:extLst>
              <a:ext uri="{FF2B5EF4-FFF2-40B4-BE49-F238E27FC236}">
                <a16:creationId xmlns:a16="http://schemas.microsoft.com/office/drawing/2014/main" id="{20A12A26-E099-52FB-F7F3-659FC11D3483}"/>
              </a:ext>
            </a:extLst>
          </p:cNvPr>
          <p:cNvSpPr txBox="1"/>
          <p:nvPr/>
        </p:nvSpPr>
        <p:spPr>
          <a:xfrm>
            <a:off x="5431200" y="2135804"/>
            <a:ext cx="503664" cy="480131"/>
          </a:xfrm>
          <a:prstGeom prst="rect">
            <a:avLst/>
          </a:prstGeom>
          <a:noFill/>
        </p:spPr>
        <p:txBody>
          <a:bodyPr wrap="none" rtlCol="0">
            <a:spAutoFit/>
          </a:bodyPr>
          <a:lstStyle/>
          <a:p>
            <a:r>
              <a:rPr lang="en-US" sz="2520" b="1" dirty="0">
                <a:latin typeface="Yu Gothic" panose="020B0400000000000000" pitchFamily="34" charset="-128"/>
                <a:ea typeface="Yu Gothic" panose="020B0400000000000000" pitchFamily="34" charset="-128"/>
              </a:rPr>
              <a:t>B.</a:t>
            </a:r>
          </a:p>
        </p:txBody>
      </p:sp>
    </p:spTree>
    <p:extLst>
      <p:ext uri="{BB962C8B-B14F-4D97-AF65-F5344CB8AC3E}">
        <p14:creationId xmlns:p14="http://schemas.microsoft.com/office/powerpoint/2010/main" val="3639294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TotalTime>
  <Words>170</Words>
  <Application>Microsoft Office PowerPoint</Application>
  <PresentationFormat>Custom</PresentationFormat>
  <Paragraphs>36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1</cp:revision>
  <dcterms:created xsi:type="dcterms:W3CDTF">2022-08-10T21:49:47Z</dcterms:created>
  <dcterms:modified xsi:type="dcterms:W3CDTF">2022-08-11T02:17:33Z</dcterms:modified>
</cp:coreProperties>
</file>