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9" r:id="rId3"/>
    <p:sldId id="257" r:id="rId4"/>
    <p:sldId id="288" r:id="rId5"/>
    <p:sldId id="290" r:id="rId6"/>
    <p:sldId id="278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20210111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heads-up I plan to take Jan 20</a:t>
            </a:r>
            <a:r>
              <a:rPr lang="en-US" baseline="30000" dirty="0"/>
              <a:t>th</a:t>
            </a:r>
            <a:r>
              <a:rPr lang="en-US" dirty="0"/>
              <a:t> off (either hiding in a bunker or celebrating, depending on the state of democracy) if that’s ok.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`</a:t>
            </a:r>
            <a:r>
              <a:rPr lang="en-US" dirty="0" err="1"/>
              <a:t>microbiome_evolution</a:t>
            </a:r>
            <a:r>
              <a:rPr lang="en-US" dirty="0"/>
              <a:t>` codebase</a:t>
            </a:r>
          </a:p>
          <a:p>
            <a:pPr lvl="1"/>
            <a:r>
              <a:rPr lang="en-US" dirty="0"/>
              <a:t>I have a rough idea of how things work together, file format, etc.</a:t>
            </a:r>
          </a:p>
          <a:p>
            <a:r>
              <a:rPr lang="en-US" dirty="0"/>
              <a:t>Recreate figure output from `</a:t>
            </a:r>
            <a:r>
              <a:rPr lang="en-US" dirty="0" err="1"/>
              <a:t>plot_within_clade_sfs</a:t>
            </a:r>
            <a:r>
              <a:rPr lang="en-US" dirty="0"/>
              <a:t>`</a:t>
            </a:r>
          </a:p>
          <a:p>
            <a:r>
              <a:rPr lang="en-US" dirty="0"/>
              <a:t>Output </a:t>
            </a:r>
            <a:r>
              <a:rPr lang="en-US" dirty="0" err="1"/>
              <a:t>sfs</a:t>
            </a:r>
            <a:r>
              <a:rPr lang="en-US" dirty="0"/>
              <a:t> in file format</a:t>
            </a:r>
          </a:p>
          <a:p>
            <a:pPr lvl="1"/>
            <a:r>
              <a:rPr lang="en-US" dirty="0"/>
              <a:t>The count locations are:</a:t>
            </a:r>
          </a:p>
          <a:p>
            <a:pPr marL="457200" lvl="1" indent="0">
              <a:buNone/>
            </a:pPr>
            <a:r>
              <a:rPr lang="en-US" dirty="0"/>
              <a:t>1 2 3 4…</a:t>
            </a:r>
          </a:p>
          <a:p>
            <a:pPr lvl="1"/>
            <a:r>
              <a:rPr lang="en-US" dirty="0"/>
              <a:t>The synonymous SFS is:</a:t>
            </a:r>
          </a:p>
          <a:p>
            <a:pPr marL="457200" lvl="1" indent="0">
              <a:buNone/>
            </a:pPr>
            <a:r>
              <a:rPr lang="en-US" dirty="0"/>
              <a:t>3066 1346 904 727…</a:t>
            </a:r>
          </a:p>
          <a:p>
            <a:pPr lvl="1"/>
            <a:r>
              <a:rPr lang="en-US" dirty="0"/>
              <a:t>The nonsynonymous SFS is:</a:t>
            </a:r>
          </a:p>
          <a:p>
            <a:pPr marL="457200" lvl="1" indent="0">
              <a:buNone/>
            </a:pPr>
            <a:r>
              <a:rPr lang="en-US" dirty="0"/>
              <a:t>3254 1171 732 513…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0F19C-6B96-4E47-BF31-0A79CD7D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08" y="3329717"/>
            <a:ext cx="7133392" cy="29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Convert output </a:t>
            </a:r>
            <a:r>
              <a:rPr lang="en-US" dirty="0" err="1">
                <a:sym typeface="Wingdings" panose="05000000000000000000" pitchFamily="2" charset="2"/>
              </a:rPr>
              <a:t>sfs</a:t>
            </a:r>
            <a:r>
              <a:rPr lang="en-US" dirty="0">
                <a:sym typeface="Wingdings" panose="05000000000000000000" pitchFamily="2" charset="2"/>
              </a:rPr>
              <a:t> formatting to </a:t>
            </a:r>
            <a:r>
              <a:rPr lang="en-US" dirty="0" err="1">
                <a:sym typeface="Wingdings" panose="05000000000000000000" pitchFamily="2" charset="2"/>
              </a:rPr>
              <a:t>Dadi</a:t>
            </a:r>
            <a:r>
              <a:rPr lang="en-US" dirty="0">
                <a:sym typeface="Wingdings" panose="05000000000000000000" pitchFamily="2" charset="2"/>
              </a:rPr>
              <a:t> format (or </a:t>
            </a:r>
            <a:r>
              <a:rPr lang="en-US" dirty="0" err="1">
                <a:sym typeface="Wingdings" panose="05000000000000000000" pitchFamily="2" charset="2"/>
              </a:rPr>
              <a:t>easySFS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 will aim to have this by meeting tomorrow.</a:t>
            </a:r>
          </a:p>
          <a:p>
            <a:r>
              <a:rPr lang="en-US" dirty="0">
                <a:sym typeface="Wingdings" panose="05000000000000000000" pitchFamily="2" charset="2"/>
              </a:rPr>
              <a:t>Touch up plotting script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parse input and output so that it can quickly plot different a different species.</a:t>
            </a:r>
          </a:p>
          <a:p>
            <a:r>
              <a:rPr lang="en-US" dirty="0">
                <a:sym typeface="Wingdings" panose="05000000000000000000" pitchFamily="2" charset="2"/>
              </a:rPr>
              <a:t>Find reasonable initial guesses for demographic params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10140</TotalTime>
  <Words>293</Words>
  <Application>Microsoft Office PowerPoint</Application>
  <PresentationFormat>Widescreen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285</cp:revision>
  <dcterms:created xsi:type="dcterms:W3CDTF">2020-10-07T15:54:11Z</dcterms:created>
  <dcterms:modified xsi:type="dcterms:W3CDTF">2021-01-12T02:27:01Z</dcterms:modified>
</cp:coreProperties>
</file>