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308" r:id="rId13"/>
    <p:sldId id="304" r:id="rId14"/>
    <p:sldId id="305" r:id="rId15"/>
    <p:sldId id="306" r:id="rId16"/>
    <p:sldId id="307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308"/>
            <p14:sldId id="304"/>
            <p14:sldId id="305"/>
            <p14:sldId id="306"/>
            <p14:sldId id="307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9575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-217.295138336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-219.788922069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-217.323496551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-219.821925537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6.69551901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2.80634262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1.39324194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0.13057176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2.3096104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0.64729155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17.29658449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2.15350674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1.68463977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0.29392339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0.50844704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9519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-205.765950246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-195.375739908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-195.963644837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-195.048421331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7.31029292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2.1856705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1.98581751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5.67294569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1.98256884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9.43310158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25.36171078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1.56531566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1.22253381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5.84565073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7.36221575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recombination / mutation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P. </a:t>
            </a:r>
            <a:r>
              <a:rPr lang="en-US" dirty="0" err="1">
                <a:highlight>
                  <a:srgbClr val="FFFF00"/>
                </a:highlight>
              </a:rPr>
              <a:t>copri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shahii</a:t>
            </a:r>
            <a:r>
              <a:rPr lang="en-US" dirty="0">
                <a:highlight>
                  <a:srgbClr val="FFFF00"/>
                </a:highlight>
              </a:rPr>
              <a:t>, O. </a:t>
            </a:r>
            <a:r>
              <a:rPr lang="en-US" dirty="0" err="1">
                <a:highlight>
                  <a:srgbClr val="FFFF00"/>
                </a:highlight>
              </a:rPr>
              <a:t>splanchnicus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Coprococcus</a:t>
            </a:r>
            <a:r>
              <a:rPr lang="en-US" dirty="0">
                <a:highlight>
                  <a:srgbClr val="FFFF00"/>
                </a:highlight>
              </a:rPr>
              <a:t> species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9928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Prevotella</a:t>
            </a:r>
            <a:r>
              <a:rPr lang="en-US" dirty="0"/>
              <a:t> </a:t>
            </a:r>
            <a:r>
              <a:rPr lang="en-US" dirty="0" err="1"/>
              <a:t>copri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870478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-134.75824907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-136.939167057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-134.758223864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-133.877889826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5.52070018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3.96928341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1.00120516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1.69793265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5.52035461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4.91266537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0.65275521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0.3955718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0.65317188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0.46533747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0.27208794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C105-2946-4DF2-BDFB-F5C9A228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" y="1359621"/>
            <a:ext cx="6289572" cy="26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Odoribacter</a:t>
            </a:r>
            <a:r>
              <a:rPr lang="en-US" dirty="0"/>
              <a:t> </a:t>
            </a:r>
            <a:r>
              <a:rPr lang="en-US" dirty="0" err="1"/>
              <a:t>splanchnicus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87094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-79.5072733364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-78.4987541152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-72.4113238931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-71.7398615765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1.25970836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1.27668903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2.72055134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2.87225645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1.16513409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1.22885559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3.48244616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1.50769258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0.89676622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0.49102279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0.33065142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A4AF3-B1E8-4E4A-A229-642431A7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1424177"/>
            <a:ext cx="6486218" cy="2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shahii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92616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-147.46475957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-145.123391468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-142.935960178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5.13299045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3.80385035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0.46397566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4.41839408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0.09838097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0.07048171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0.17523284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DF5B3-DA0D-4F2B-B2EE-7A2B8D75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6" y="1378089"/>
            <a:ext cx="6962458" cy="28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Coprococcus</a:t>
            </a:r>
            <a:r>
              <a:rPr lang="en-US" dirty="0"/>
              <a:t> species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319796"/>
              </p:ext>
            </p:extLst>
          </p:nvPr>
        </p:nvGraphicFramePr>
        <p:xfrm>
          <a:off x="838200" y="4539094"/>
          <a:ext cx="1050048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088007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-41.8555238016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-36.8580257978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-32.4812368669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-25.7139166244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3.54675343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25.94229854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5.72218052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24.06635808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1.95484218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4.63164974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4.63322821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28.36962305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1.15575146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4.14974652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1.32298356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820423-6764-4F4E-961E-44FECA0C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4" y="1379677"/>
            <a:ext cx="6782757" cy="28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2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you had a nice holiday weekend!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Fixed bug and re-implemented pipeline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TLDR part of the pipeline is in python2, and part of it is in python3 which messes with some data structures, particularly when used for string manipulation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Resulted in some technically not-allowed SFS’s, i.e., data in masked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believe that sparsity of data, e.g., in 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copri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, is not due to this bug.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performance has either improved or stayed the same in terms of log-likelihood, but computational performance has worsened, e.g., computational time.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Inference for different models is now parallelized so that it runs in a reasonable timeframe.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Initial params and boundaries were changed.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Reran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+ computed expected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on </a:t>
            </a:r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non-bugged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sfs’s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Some results still pending.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some of the fancier PCA stuff, e.g., probabilistic PCA to deal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A. </a:t>
            </a:r>
            <a:r>
              <a:rPr lang="en-US" dirty="0" err="1">
                <a:highlight>
                  <a:srgbClr val="FFFF00"/>
                </a:highlight>
              </a:rPr>
              <a:t>putredinis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24388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-120.722757756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-121.994069176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-120.726052275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-121.995339345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1.62764391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1.49516307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1.07053664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2.64925027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1.63127485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1.49440752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1.09100781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0.44708506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0.98098777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0.00631432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0.43254745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31902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-145.678269157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-142.249802587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-141.923362261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-141.148031575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2.02416132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12.62499552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2.24845827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3.24358033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1.79912316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1.73262388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3.17342171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18.01177973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1.23976291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0.40179331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0.54790132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9488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-239.595010976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--156.298283062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--239.803514655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11.61457391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59.81554768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10.31769069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Nu_b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3.57118932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12.07534007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4.39995892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1.59972168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0.90845072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3.75907656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23620</TotalTime>
  <Words>1596</Words>
  <Application>Microsoft Office PowerPoint</Application>
  <PresentationFormat>Widescreen</PresentationFormat>
  <Paragraphs>379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Implementation details (for following slides)</vt:lpstr>
      <vt:lpstr>Prevotella copri</vt:lpstr>
      <vt:lpstr>Odoribacter splanchnicus</vt:lpstr>
      <vt:lpstr>Alistipes shahii</vt:lpstr>
      <vt:lpstr>Coprococcus species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467</cp:revision>
  <dcterms:created xsi:type="dcterms:W3CDTF">2020-10-07T15:54:11Z</dcterms:created>
  <dcterms:modified xsi:type="dcterms:W3CDTF">2021-02-17T22:01:10Z</dcterms:modified>
</cp:coreProperties>
</file>