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420" r:id="rId2"/>
    <p:sldId id="412" r:id="rId3"/>
    <p:sldId id="422" r:id="rId4"/>
    <p:sldId id="423" r:id="rId5"/>
    <p:sldId id="425" r:id="rId6"/>
    <p:sldId id="427" r:id="rId7"/>
    <p:sldId id="413" r:id="rId8"/>
    <p:sldId id="414" r:id="rId9"/>
    <p:sldId id="415" r:id="rId10"/>
    <p:sldId id="416" r:id="rId11"/>
    <p:sldId id="426" r:id="rId12"/>
    <p:sldId id="430" r:id="rId13"/>
    <p:sldId id="431" r:id="rId14"/>
    <p:sldId id="432" r:id="rId15"/>
    <p:sldId id="433" r:id="rId16"/>
    <p:sldId id="434" r:id="rId17"/>
    <p:sldId id="429" r:id="rId18"/>
    <p:sldId id="435" r:id="rId19"/>
    <p:sldId id="436" r:id="rId20"/>
    <p:sldId id="438" r:id="rId21"/>
    <p:sldId id="439" r:id="rId22"/>
  </p:sldIdLst>
  <p:sldSz cx="22860000" cy="228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199" dt="2023-08-03T17:36:33.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33" d="100"/>
          <a:sy n="33" d="100"/>
        </p:scale>
        <p:origin x="1092"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71AD8F2F-1E9E-41F5-9B3E-9FDFAC1D6BCB}"/>
    <pc:docChg chg="custSel addSld modSld">
      <pc:chgData name="Jonathan Mah" userId="5261b2f2f3e51194" providerId="LiveId" clId="{71AD8F2F-1E9E-41F5-9B3E-9FDFAC1D6BCB}" dt="2023-06-29T02:58:54.485" v="6" actId="732"/>
      <pc:docMkLst>
        <pc:docMk/>
      </pc:docMkLst>
      <pc:sldChg chg="addSp delSp modSp new mod">
        <pc:chgData name="Jonathan Mah" userId="5261b2f2f3e51194" providerId="LiveId" clId="{71AD8F2F-1E9E-41F5-9B3E-9FDFAC1D6BCB}" dt="2023-06-29T02:58:54.485" v="6" actId="732"/>
        <pc:sldMkLst>
          <pc:docMk/>
          <pc:sldMk cId="3701550022" sldId="427"/>
        </pc:sldMkLst>
        <pc:spChg chg="del">
          <ac:chgData name="Jonathan Mah" userId="5261b2f2f3e51194" providerId="LiveId" clId="{71AD8F2F-1E9E-41F5-9B3E-9FDFAC1D6BCB}" dt="2023-06-29T02:57:04.999" v="1" actId="478"/>
          <ac:spMkLst>
            <pc:docMk/>
            <pc:sldMk cId="3701550022" sldId="427"/>
            <ac:spMk id="2" creationId="{C8B0D8F3-5257-BF2B-6808-36C875F02488}"/>
          </ac:spMkLst>
        </pc:spChg>
        <pc:spChg chg="del">
          <ac:chgData name="Jonathan Mah" userId="5261b2f2f3e51194" providerId="LiveId" clId="{71AD8F2F-1E9E-41F5-9B3E-9FDFAC1D6BCB}" dt="2023-06-29T02:57:04.999" v="1" actId="478"/>
          <ac:spMkLst>
            <pc:docMk/>
            <pc:sldMk cId="3701550022" sldId="427"/>
            <ac:spMk id="3" creationId="{2F024CC6-CDF1-AD7A-D31D-70FFC697F6B2}"/>
          </ac:spMkLst>
        </pc:spChg>
        <pc:picChg chg="add mod modCrop">
          <ac:chgData name="Jonathan Mah" userId="5261b2f2f3e51194" providerId="LiveId" clId="{71AD8F2F-1E9E-41F5-9B3E-9FDFAC1D6BCB}" dt="2023-06-29T02:58:54.485" v="6" actId="732"/>
          <ac:picMkLst>
            <pc:docMk/>
            <pc:sldMk cId="3701550022" sldId="427"/>
            <ac:picMk id="4" creationId="{846B2E16-305D-5CC9-D2F7-56120EF457E8}"/>
          </ac:picMkLst>
        </pc:picChg>
      </pc:sldChg>
    </pc:docChg>
  </pc:docChgLst>
  <pc:docChgLst>
    <pc:chgData name="Jonathan Mah" userId="5261b2f2f3e51194" providerId="LiveId" clId="{833092D5-9927-4807-BE3E-672C10A7E002}"/>
    <pc:docChg chg="undo redo custSel addSld delSld modSld sldOrd">
      <pc:chgData name="Jonathan Mah" userId="5261b2f2f3e51194" providerId="LiveId" clId="{833092D5-9927-4807-BE3E-672C10A7E002}" dt="2023-08-03T17:37:26.767" v="2945" actId="1076"/>
      <pc:docMkLst>
        <pc:docMk/>
      </pc:docMkLst>
      <pc:sldChg chg="addSp delSp modSp mod ord">
        <pc:chgData name="Jonathan Mah" userId="5261b2f2f3e51194" providerId="LiveId" clId="{833092D5-9927-4807-BE3E-672C10A7E002}" dt="2023-06-27T23:19:39.808" v="1335" actId="20577"/>
        <pc:sldMkLst>
          <pc:docMk/>
          <pc:sldMk cId="2548783154" sldId="412"/>
        </pc:sldMkLst>
        <pc:spChg chg="add del mod">
          <ac:chgData name="Jonathan Mah" userId="5261b2f2f3e51194" providerId="LiveId" clId="{833092D5-9927-4807-BE3E-672C10A7E002}" dt="2023-06-27T17:35:12.162" v="608" actId="21"/>
          <ac:spMkLst>
            <pc:docMk/>
            <pc:sldMk cId="2548783154" sldId="412"/>
            <ac:spMk id="2" creationId="{28F96CB9-708D-03E6-37D0-B4F8D39FFB50}"/>
          </ac:spMkLst>
        </pc:spChg>
        <pc:spChg chg="mod">
          <ac:chgData name="Jonathan Mah" userId="5261b2f2f3e51194" providerId="LiveId" clId="{833092D5-9927-4807-BE3E-672C10A7E002}" dt="2023-06-27T19:24:08.116" v="1087" actId="1035"/>
          <ac:spMkLst>
            <pc:docMk/>
            <pc:sldMk cId="2548783154" sldId="412"/>
            <ac:spMk id="3" creationId="{E045C57F-5BD5-0644-1B90-BFE7968076DB}"/>
          </ac:spMkLst>
        </pc:spChg>
        <pc:spChg chg="add del mod">
          <ac:chgData name="Jonathan Mah" userId="5261b2f2f3e51194" providerId="LiveId" clId="{833092D5-9927-4807-BE3E-672C10A7E002}" dt="2023-06-27T17:35:12.162" v="608" actId="21"/>
          <ac:spMkLst>
            <pc:docMk/>
            <pc:sldMk cId="2548783154" sldId="412"/>
            <ac:spMk id="5" creationId="{B87429E8-FE0B-1C0A-F632-9C713EA184EB}"/>
          </ac:spMkLst>
        </pc:spChg>
        <pc:spChg chg="add del mod">
          <ac:chgData name="Jonathan Mah" userId="5261b2f2f3e51194" providerId="LiveId" clId="{833092D5-9927-4807-BE3E-672C10A7E002}" dt="2023-06-27T17:35:12.162" v="608" actId="21"/>
          <ac:spMkLst>
            <pc:docMk/>
            <pc:sldMk cId="2548783154" sldId="412"/>
            <ac:spMk id="6" creationId="{31DFEE1C-CA5F-8D04-8EC2-1A62B39B7263}"/>
          </ac:spMkLst>
        </pc:spChg>
        <pc:spChg chg="add mod">
          <ac:chgData name="Jonathan Mah" userId="5261b2f2f3e51194" providerId="LiveId" clId="{833092D5-9927-4807-BE3E-672C10A7E002}" dt="2023-06-27T19:24:01.875" v="1077" actId="1076"/>
          <ac:spMkLst>
            <pc:docMk/>
            <pc:sldMk cId="2548783154" sldId="412"/>
            <ac:spMk id="7" creationId="{42A7C350-228F-9D53-608A-54A72F667D97}"/>
          </ac:spMkLst>
        </pc:spChg>
        <pc:spChg chg="add mod">
          <ac:chgData name="Jonathan Mah" userId="5261b2f2f3e51194" providerId="LiveId" clId="{833092D5-9927-4807-BE3E-672C10A7E002}" dt="2023-06-27T19:24:01.875" v="1077" actId="1076"/>
          <ac:spMkLst>
            <pc:docMk/>
            <pc:sldMk cId="2548783154" sldId="412"/>
            <ac:spMk id="8" creationId="{8C722F3E-5A81-F83D-A2D0-F3FE4498A087}"/>
          </ac:spMkLst>
        </pc:spChg>
        <pc:spChg chg="add mod">
          <ac:chgData name="Jonathan Mah" userId="5261b2f2f3e51194" providerId="LiveId" clId="{833092D5-9927-4807-BE3E-672C10A7E002}" dt="2023-06-27T19:24:01.875" v="1077" actId="1076"/>
          <ac:spMkLst>
            <pc:docMk/>
            <pc:sldMk cId="2548783154" sldId="412"/>
            <ac:spMk id="9" creationId="{49070547-F918-1850-EC8E-2FB91CC33BDB}"/>
          </ac:spMkLst>
        </pc:spChg>
        <pc:spChg chg="add del mod">
          <ac:chgData name="Jonathan Mah" userId="5261b2f2f3e51194" providerId="LiveId" clId="{833092D5-9927-4807-BE3E-672C10A7E002}" dt="2023-06-27T17:35:12.162" v="608" actId="21"/>
          <ac:spMkLst>
            <pc:docMk/>
            <pc:sldMk cId="2548783154" sldId="412"/>
            <ac:spMk id="10" creationId="{D040A546-771F-8827-6922-AAA12FA716F7}"/>
          </ac:spMkLst>
        </pc:spChg>
        <pc:spChg chg="add mod">
          <ac:chgData name="Jonathan Mah" userId="5261b2f2f3e51194" providerId="LiveId" clId="{833092D5-9927-4807-BE3E-672C10A7E002}" dt="2023-06-27T19:24:01.875" v="1077" actId="1076"/>
          <ac:spMkLst>
            <pc:docMk/>
            <pc:sldMk cId="2548783154" sldId="412"/>
            <ac:spMk id="11" creationId="{2F0E0D1F-DEB5-26BD-7B26-A8F3D787F453}"/>
          </ac:spMkLst>
        </pc:spChg>
        <pc:spChg chg="add mod">
          <ac:chgData name="Jonathan Mah" userId="5261b2f2f3e51194" providerId="LiveId" clId="{833092D5-9927-4807-BE3E-672C10A7E002}" dt="2023-06-27T19:24:01.875" v="1077" actId="1076"/>
          <ac:spMkLst>
            <pc:docMk/>
            <pc:sldMk cId="2548783154" sldId="412"/>
            <ac:spMk id="12" creationId="{FB5BC787-3A71-1B3B-3EB9-7435773DC85B}"/>
          </ac:spMkLst>
        </pc:spChg>
        <pc:spChg chg="mod">
          <ac:chgData name="Jonathan Mah" userId="5261b2f2f3e51194" providerId="LiveId" clId="{833092D5-9927-4807-BE3E-672C10A7E002}" dt="2023-06-27T19:24:08.116" v="1087" actId="1035"/>
          <ac:spMkLst>
            <pc:docMk/>
            <pc:sldMk cId="2548783154" sldId="412"/>
            <ac:spMk id="14" creationId="{D5A48ADE-F577-27AD-1B7E-CF549FCD2D09}"/>
          </ac:spMkLst>
        </pc:spChg>
        <pc:spChg chg="add mod">
          <ac:chgData name="Jonathan Mah" userId="5261b2f2f3e51194" providerId="LiveId" clId="{833092D5-9927-4807-BE3E-672C10A7E002}" dt="2023-06-27T19:24:01.875" v="1077" actId="1076"/>
          <ac:spMkLst>
            <pc:docMk/>
            <pc:sldMk cId="2548783154" sldId="412"/>
            <ac:spMk id="15" creationId="{DE082176-ED21-6073-9D68-22A672D0F146}"/>
          </ac:spMkLst>
        </pc:spChg>
        <pc:spChg chg="add mod">
          <ac:chgData name="Jonathan Mah" userId="5261b2f2f3e51194" providerId="LiveId" clId="{833092D5-9927-4807-BE3E-672C10A7E002}" dt="2023-06-27T19:24:01.875" v="1077" actId="1076"/>
          <ac:spMkLst>
            <pc:docMk/>
            <pc:sldMk cId="2548783154" sldId="412"/>
            <ac:spMk id="16" creationId="{95CBBC51-1E06-1BD4-5B27-D49143307DE7}"/>
          </ac:spMkLst>
        </pc:spChg>
        <pc:spChg chg="add mod">
          <ac:chgData name="Jonathan Mah" userId="5261b2f2f3e51194" providerId="LiveId" clId="{833092D5-9927-4807-BE3E-672C10A7E002}" dt="2023-06-27T19:24:01.875" v="1077" actId="1076"/>
          <ac:spMkLst>
            <pc:docMk/>
            <pc:sldMk cId="2548783154" sldId="412"/>
            <ac:spMk id="23" creationId="{AFBFC052-67B7-8EA2-F913-830D859772EF}"/>
          </ac:spMkLst>
        </pc:spChg>
        <pc:spChg chg="add mod">
          <ac:chgData name="Jonathan Mah" userId="5261b2f2f3e51194" providerId="LiveId" clId="{833092D5-9927-4807-BE3E-672C10A7E002}" dt="2023-06-27T19:24:01.875" v="1077" actId="1076"/>
          <ac:spMkLst>
            <pc:docMk/>
            <pc:sldMk cId="2548783154" sldId="412"/>
            <ac:spMk id="24" creationId="{D827A903-6AD3-C72D-56E3-10EBCA00BB49}"/>
          </ac:spMkLst>
        </pc:spChg>
        <pc:spChg chg="add mod">
          <ac:chgData name="Jonathan Mah" userId="5261b2f2f3e51194" providerId="LiveId" clId="{833092D5-9927-4807-BE3E-672C10A7E002}" dt="2023-06-27T19:24:01.875" v="1077" actId="1076"/>
          <ac:spMkLst>
            <pc:docMk/>
            <pc:sldMk cId="2548783154" sldId="412"/>
            <ac:spMk id="25" creationId="{215A4A04-C334-A4B4-E2E0-06A11DC5AF72}"/>
          </ac:spMkLst>
        </pc:spChg>
        <pc:spChg chg="add del mod">
          <ac:chgData name="Jonathan Mah" userId="5261b2f2f3e51194" providerId="LiveId" clId="{833092D5-9927-4807-BE3E-672C10A7E002}" dt="2023-06-13T21:53:07.222" v="387" actId="478"/>
          <ac:spMkLst>
            <pc:docMk/>
            <pc:sldMk cId="2548783154" sldId="412"/>
            <ac:spMk id="25" creationId="{CD0A2999-0BA4-6D8C-7C59-5A0E5B5DC554}"/>
          </ac:spMkLst>
        </pc:spChg>
        <pc:spChg chg="add del mod">
          <ac:chgData name="Jonathan Mah" userId="5261b2f2f3e51194" providerId="LiveId" clId="{833092D5-9927-4807-BE3E-672C10A7E002}" dt="2023-06-13T21:53:11.308" v="390" actId="478"/>
          <ac:spMkLst>
            <pc:docMk/>
            <pc:sldMk cId="2548783154" sldId="412"/>
            <ac:spMk id="26" creationId="{4DD4BEF6-584E-C92F-1FB1-CC18F6FFD4DE}"/>
          </ac:spMkLst>
        </pc:spChg>
        <pc:spChg chg="add mod">
          <ac:chgData name="Jonathan Mah" userId="5261b2f2f3e51194" providerId="LiveId" clId="{833092D5-9927-4807-BE3E-672C10A7E002}" dt="2023-06-27T19:24:01.875" v="1077" actId="1076"/>
          <ac:spMkLst>
            <pc:docMk/>
            <pc:sldMk cId="2548783154" sldId="412"/>
            <ac:spMk id="26" creationId="{5D4E31C2-6B0F-D9A6-E040-33550559FE84}"/>
          </ac:spMkLst>
        </pc:spChg>
        <pc:spChg chg="add del mod">
          <ac:chgData name="Jonathan Mah" userId="5261b2f2f3e51194" providerId="LiveId" clId="{833092D5-9927-4807-BE3E-672C10A7E002}" dt="2023-06-13T21:53:12.120" v="391" actId="478"/>
          <ac:spMkLst>
            <pc:docMk/>
            <pc:sldMk cId="2548783154" sldId="412"/>
            <ac:spMk id="27" creationId="{A8F78FA3-7800-2826-C06C-2CA6C15F17FC}"/>
          </ac:spMkLst>
        </pc:spChg>
        <pc:spChg chg="add mod">
          <ac:chgData name="Jonathan Mah" userId="5261b2f2f3e51194" providerId="LiveId" clId="{833092D5-9927-4807-BE3E-672C10A7E002}" dt="2023-06-27T19:24:01.875" v="1077" actId="1076"/>
          <ac:spMkLst>
            <pc:docMk/>
            <pc:sldMk cId="2548783154" sldId="412"/>
            <ac:spMk id="27" creationId="{EDE75659-14FB-EFFF-4E31-10B42FA7B532}"/>
          </ac:spMkLst>
        </pc:spChg>
        <pc:spChg chg="add del mod">
          <ac:chgData name="Jonathan Mah" userId="5261b2f2f3e51194" providerId="LiveId" clId="{833092D5-9927-4807-BE3E-672C10A7E002}" dt="2023-06-27T17:35:12.162" v="608" actId="21"/>
          <ac:spMkLst>
            <pc:docMk/>
            <pc:sldMk cId="2548783154" sldId="412"/>
            <ac:spMk id="28" creationId="{5551282F-E72A-1CA2-E2A6-71B3EFB3657E}"/>
          </ac:spMkLst>
        </pc:spChg>
        <pc:spChg chg="add mod">
          <ac:chgData name="Jonathan Mah" userId="5261b2f2f3e51194" providerId="LiveId" clId="{833092D5-9927-4807-BE3E-672C10A7E002}" dt="2023-06-27T19:24:01.875" v="1077" actId="1076"/>
          <ac:spMkLst>
            <pc:docMk/>
            <pc:sldMk cId="2548783154" sldId="412"/>
            <ac:spMk id="29" creationId="{4F232189-43A3-FFBA-81B1-79A45A9C78B5}"/>
          </ac:spMkLst>
        </pc:spChg>
        <pc:spChg chg="mod">
          <ac:chgData name="Jonathan Mah" userId="5261b2f2f3e51194" providerId="LiveId" clId="{833092D5-9927-4807-BE3E-672C10A7E002}" dt="2023-06-27T19:24:08.116" v="1087" actId="1035"/>
          <ac:spMkLst>
            <pc:docMk/>
            <pc:sldMk cId="2548783154" sldId="412"/>
            <ac:spMk id="30" creationId="{F354C963-2232-7F9B-16E5-84C01783A459}"/>
          </ac:spMkLst>
        </pc:spChg>
        <pc:spChg chg="add mod">
          <ac:chgData name="Jonathan Mah" userId="5261b2f2f3e51194" providerId="LiveId" clId="{833092D5-9927-4807-BE3E-672C10A7E002}" dt="2023-06-27T19:24:01.875" v="1077" actId="1076"/>
          <ac:spMkLst>
            <pc:docMk/>
            <pc:sldMk cId="2548783154" sldId="412"/>
            <ac:spMk id="31" creationId="{CCAA74E9-4C19-79BF-D893-BDFC72742ED2}"/>
          </ac:spMkLst>
        </pc:spChg>
        <pc:spChg chg="mod">
          <ac:chgData name="Jonathan Mah" userId="5261b2f2f3e51194" providerId="LiveId" clId="{833092D5-9927-4807-BE3E-672C10A7E002}" dt="2023-06-27T19:24:08.116" v="1087" actId="1035"/>
          <ac:spMkLst>
            <pc:docMk/>
            <pc:sldMk cId="2548783154" sldId="412"/>
            <ac:spMk id="32" creationId="{B385F478-C06D-6E2D-3F5B-FD14F152EC92}"/>
          </ac:spMkLst>
        </pc:spChg>
        <pc:spChg chg="add mod">
          <ac:chgData name="Jonathan Mah" userId="5261b2f2f3e51194" providerId="LiveId" clId="{833092D5-9927-4807-BE3E-672C10A7E002}" dt="2023-06-27T19:24:01.875" v="1077" actId="1076"/>
          <ac:spMkLst>
            <pc:docMk/>
            <pc:sldMk cId="2548783154" sldId="412"/>
            <ac:spMk id="33" creationId="{38694E05-0156-AC2F-0348-690113E1F0CC}"/>
          </ac:spMkLst>
        </pc:spChg>
        <pc:spChg chg="add mod">
          <ac:chgData name="Jonathan Mah" userId="5261b2f2f3e51194" providerId="LiveId" clId="{833092D5-9927-4807-BE3E-672C10A7E002}" dt="2023-06-27T19:24:01.875" v="1077" actId="1076"/>
          <ac:spMkLst>
            <pc:docMk/>
            <pc:sldMk cId="2548783154" sldId="412"/>
            <ac:spMk id="34" creationId="{66EC8D27-ABF2-95D3-7ABC-229A19F380F5}"/>
          </ac:spMkLst>
        </pc:spChg>
        <pc:spChg chg="add mod">
          <ac:chgData name="Jonathan Mah" userId="5261b2f2f3e51194" providerId="LiveId" clId="{833092D5-9927-4807-BE3E-672C10A7E002}" dt="2023-06-27T19:24:01.875" v="1077" actId="1076"/>
          <ac:spMkLst>
            <pc:docMk/>
            <pc:sldMk cId="2548783154" sldId="412"/>
            <ac:spMk id="35" creationId="{FF7F3BD0-06EB-F7B6-81B6-9CFC9168A7FA}"/>
          </ac:spMkLst>
        </pc:spChg>
        <pc:spChg chg="add mod">
          <ac:chgData name="Jonathan Mah" userId="5261b2f2f3e51194" providerId="LiveId" clId="{833092D5-9927-4807-BE3E-672C10A7E002}" dt="2023-06-27T19:24:01.875" v="1077" actId="1076"/>
          <ac:spMkLst>
            <pc:docMk/>
            <pc:sldMk cId="2548783154" sldId="412"/>
            <ac:spMk id="36" creationId="{47E03BEC-11C2-7FB7-8B33-56E723DAA076}"/>
          </ac:spMkLst>
        </pc:spChg>
        <pc:spChg chg="add mod">
          <ac:chgData name="Jonathan Mah" userId="5261b2f2f3e51194" providerId="LiveId" clId="{833092D5-9927-4807-BE3E-672C10A7E002}" dt="2023-06-27T19:24:01.875" v="1077" actId="1076"/>
          <ac:spMkLst>
            <pc:docMk/>
            <pc:sldMk cId="2548783154" sldId="412"/>
            <ac:spMk id="37" creationId="{E175610C-D1A9-C7A3-7767-50592B7668B2}"/>
          </ac:spMkLst>
        </pc:spChg>
        <pc:spChg chg="add mod">
          <ac:chgData name="Jonathan Mah" userId="5261b2f2f3e51194" providerId="LiveId" clId="{833092D5-9927-4807-BE3E-672C10A7E002}" dt="2023-06-27T19:24:01.875" v="1077" actId="1076"/>
          <ac:spMkLst>
            <pc:docMk/>
            <pc:sldMk cId="2548783154" sldId="412"/>
            <ac:spMk id="38" creationId="{2E6DCBCD-9768-501A-BC4C-5CFDE952E098}"/>
          </ac:spMkLst>
        </pc:spChg>
        <pc:spChg chg="add mod">
          <ac:chgData name="Jonathan Mah" userId="5261b2f2f3e51194" providerId="LiveId" clId="{833092D5-9927-4807-BE3E-672C10A7E002}" dt="2023-06-27T19:24:01.875" v="1077" actId="1076"/>
          <ac:spMkLst>
            <pc:docMk/>
            <pc:sldMk cId="2548783154" sldId="412"/>
            <ac:spMk id="39" creationId="{10337B92-9DEA-48C8-9F57-2873519F3AE0}"/>
          </ac:spMkLst>
        </pc:spChg>
        <pc:spChg chg="mod">
          <ac:chgData name="Jonathan Mah" userId="5261b2f2f3e51194" providerId="LiveId" clId="{833092D5-9927-4807-BE3E-672C10A7E002}" dt="2023-06-27T19:24:08.116" v="1087" actId="1035"/>
          <ac:spMkLst>
            <pc:docMk/>
            <pc:sldMk cId="2548783154" sldId="412"/>
            <ac:spMk id="41" creationId="{CC014116-62F8-4C34-A785-56140C2E9EE6}"/>
          </ac:spMkLst>
        </pc:spChg>
        <pc:spChg chg="add mod">
          <ac:chgData name="Jonathan Mah" userId="5261b2f2f3e51194" providerId="LiveId" clId="{833092D5-9927-4807-BE3E-672C10A7E002}" dt="2023-06-27T19:24:01.875" v="1077" actId="1076"/>
          <ac:spMkLst>
            <pc:docMk/>
            <pc:sldMk cId="2548783154" sldId="412"/>
            <ac:spMk id="42" creationId="{19AB895E-D289-4E1D-FB9F-C2522095F495}"/>
          </ac:spMkLst>
        </pc:spChg>
        <pc:spChg chg="add mod">
          <ac:chgData name="Jonathan Mah" userId="5261b2f2f3e51194" providerId="LiveId" clId="{833092D5-9927-4807-BE3E-672C10A7E002}" dt="2023-06-27T19:24:01.875" v="1077" actId="1076"/>
          <ac:spMkLst>
            <pc:docMk/>
            <pc:sldMk cId="2548783154" sldId="412"/>
            <ac:spMk id="43" creationId="{B6D968B0-7DB5-0E1A-CA45-FB854A78A01C}"/>
          </ac:spMkLst>
        </pc:spChg>
        <pc:spChg chg="mod">
          <ac:chgData name="Jonathan Mah" userId="5261b2f2f3e51194" providerId="LiveId" clId="{833092D5-9927-4807-BE3E-672C10A7E002}" dt="2023-06-27T19:24:08.116" v="1087" actId="1035"/>
          <ac:spMkLst>
            <pc:docMk/>
            <pc:sldMk cId="2548783154" sldId="412"/>
            <ac:spMk id="51" creationId="{723EA04C-B49E-4480-97DD-E8A7EC1C6C05}"/>
          </ac:spMkLst>
        </pc:spChg>
        <pc:spChg chg="add mod">
          <ac:chgData name="Jonathan Mah" userId="5261b2f2f3e51194" providerId="LiveId" clId="{833092D5-9927-4807-BE3E-672C10A7E002}" dt="2023-06-27T19:24:01.875" v="1077" actId="1076"/>
          <ac:spMkLst>
            <pc:docMk/>
            <pc:sldMk cId="2548783154" sldId="412"/>
            <ac:spMk id="52" creationId="{18FA0E1B-821C-32CB-D60C-F1DF47115BBD}"/>
          </ac:spMkLst>
        </pc:spChg>
        <pc:spChg chg="mod">
          <ac:chgData name="Jonathan Mah" userId="5261b2f2f3e51194" providerId="LiveId" clId="{833092D5-9927-4807-BE3E-672C10A7E002}" dt="2023-06-27T19:24:08.116" v="1087" actId="1035"/>
          <ac:spMkLst>
            <pc:docMk/>
            <pc:sldMk cId="2548783154" sldId="412"/>
            <ac:spMk id="53" creationId="{67B93257-0C14-44CB-A085-5C9C6458E1D9}"/>
          </ac:spMkLst>
        </pc:spChg>
        <pc:spChg chg="mod">
          <ac:chgData name="Jonathan Mah" userId="5261b2f2f3e51194" providerId="LiveId" clId="{833092D5-9927-4807-BE3E-672C10A7E002}" dt="2023-06-27T19:24:08.116" v="1087" actId="1035"/>
          <ac:spMkLst>
            <pc:docMk/>
            <pc:sldMk cId="2548783154" sldId="412"/>
            <ac:spMk id="54" creationId="{E077384C-040C-4632-AAA3-539A810BE231}"/>
          </ac:spMkLst>
        </pc:spChg>
        <pc:spChg chg="add mod">
          <ac:chgData name="Jonathan Mah" userId="5261b2f2f3e51194" providerId="LiveId" clId="{833092D5-9927-4807-BE3E-672C10A7E002}" dt="2023-06-27T19:24:01.875" v="1077" actId="1076"/>
          <ac:spMkLst>
            <pc:docMk/>
            <pc:sldMk cId="2548783154" sldId="412"/>
            <ac:spMk id="56" creationId="{CE0379EF-B99B-A0E7-2B25-7CE7974E7DE2}"/>
          </ac:spMkLst>
        </pc:spChg>
        <pc:spChg chg="add mod">
          <ac:chgData name="Jonathan Mah" userId="5261b2f2f3e51194" providerId="LiveId" clId="{833092D5-9927-4807-BE3E-672C10A7E002}" dt="2023-06-27T21:38:34.316" v="1300" actId="14100"/>
          <ac:spMkLst>
            <pc:docMk/>
            <pc:sldMk cId="2548783154" sldId="412"/>
            <ac:spMk id="57" creationId="{550B4DEA-843C-20F4-3D56-7894DEFE437C}"/>
          </ac:spMkLst>
        </pc:spChg>
        <pc:spChg chg="add mod">
          <ac:chgData name="Jonathan Mah" userId="5261b2f2f3e51194" providerId="LiveId" clId="{833092D5-9927-4807-BE3E-672C10A7E002}" dt="2023-06-27T21:38:31.227" v="1299" actId="1038"/>
          <ac:spMkLst>
            <pc:docMk/>
            <pc:sldMk cId="2548783154" sldId="412"/>
            <ac:spMk id="58" creationId="{059A81B6-EE1C-2162-B385-477DE05655E7}"/>
          </ac:spMkLst>
        </pc:spChg>
        <pc:spChg chg="add mod">
          <ac:chgData name="Jonathan Mah" userId="5261b2f2f3e51194" providerId="LiveId" clId="{833092D5-9927-4807-BE3E-672C10A7E002}" dt="2023-06-27T19:24:01.875" v="1077" actId="1076"/>
          <ac:spMkLst>
            <pc:docMk/>
            <pc:sldMk cId="2548783154" sldId="412"/>
            <ac:spMk id="59" creationId="{197AE925-A4B7-A85C-D444-82A04AB9536B}"/>
          </ac:spMkLst>
        </pc:spChg>
        <pc:spChg chg="add mod">
          <ac:chgData name="Jonathan Mah" userId="5261b2f2f3e51194" providerId="LiveId" clId="{833092D5-9927-4807-BE3E-672C10A7E002}" dt="2023-06-27T19:24:01.875" v="1077" actId="1076"/>
          <ac:spMkLst>
            <pc:docMk/>
            <pc:sldMk cId="2548783154" sldId="412"/>
            <ac:spMk id="60" creationId="{C74F9B43-A5A5-81E0-4736-382B7131B8A9}"/>
          </ac:spMkLst>
        </pc:spChg>
        <pc:spChg chg="add mod">
          <ac:chgData name="Jonathan Mah" userId="5261b2f2f3e51194" providerId="LiveId" clId="{833092D5-9927-4807-BE3E-672C10A7E002}" dt="2023-06-27T19:24:01.875" v="1077" actId="1076"/>
          <ac:spMkLst>
            <pc:docMk/>
            <pc:sldMk cId="2548783154" sldId="412"/>
            <ac:spMk id="61" creationId="{D14EF38B-B89E-0830-0076-59B41C14CE79}"/>
          </ac:spMkLst>
        </pc:spChg>
        <pc:spChg chg="add mod">
          <ac:chgData name="Jonathan Mah" userId="5261b2f2f3e51194" providerId="LiveId" clId="{833092D5-9927-4807-BE3E-672C10A7E002}" dt="2023-06-27T19:24:01.875" v="1077" actId="1076"/>
          <ac:spMkLst>
            <pc:docMk/>
            <pc:sldMk cId="2548783154" sldId="412"/>
            <ac:spMk id="62" creationId="{69F1E40A-8A34-FAF4-600E-DBB73398A5A9}"/>
          </ac:spMkLst>
        </pc:spChg>
        <pc:spChg chg="add mod">
          <ac:chgData name="Jonathan Mah" userId="5261b2f2f3e51194" providerId="LiveId" clId="{833092D5-9927-4807-BE3E-672C10A7E002}" dt="2023-06-27T19:24:01.875" v="1077" actId="1076"/>
          <ac:spMkLst>
            <pc:docMk/>
            <pc:sldMk cId="2548783154" sldId="412"/>
            <ac:spMk id="63" creationId="{8CF7FD89-2B37-5411-78F5-02C6310620A3}"/>
          </ac:spMkLst>
        </pc:spChg>
        <pc:spChg chg="add mod">
          <ac:chgData name="Jonathan Mah" userId="5261b2f2f3e51194" providerId="LiveId" clId="{833092D5-9927-4807-BE3E-672C10A7E002}" dt="2023-06-27T19:24:01.875" v="1077" actId="1076"/>
          <ac:spMkLst>
            <pc:docMk/>
            <pc:sldMk cId="2548783154" sldId="412"/>
            <ac:spMk id="64" creationId="{FE99F00F-3E23-F3AC-9834-2D5E0DDB6514}"/>
          </ac:spMkLst>
        </pc:spChg>
        <pc:spChg chg="add mod">
          <ac:chgData name="Jonathan Mah" userId="5261b2f2f3e51194" providerId="LiveId" clId="{833092D5-9927-4807-BE3E-672C10A7E002}" dt="2023-06-27T19:24:01.875" v="1077" actId="1076"/>
          <ac:spMkLst>
            <pc:docMk/>
            <pc:sldMk cId="2548783154" sldId="412"/>
            <ac:spMk id="65" creationId="{E9BFE77D-B565-9F30-455F-F2B9A5060D7F}"/>
          </ac:spMkLst>
        </pc:spChg>
        <pc:spChg chg="add mod">
          <ac:chgData name="Jonathan Mah" userId="5261b2f2f3e51194" providerId="LiveId" clId="{833092D5-9927-4807-BE3E-672C10A7E002}" dt="2023-06-27T19:24:01.875" v="1077" actId="1076"/>
          <ac:spMkLst>
            <pc:docMk/>
            <pc:sldMk cId="2548783154" sldId="412"/>
            <ac:spMk id="66" creationId="{FF067CDC-6881-4A50-6064-5EFF5EC19858}"/>
          </ac:spMkLst>
        </pc:spChg>
        <pc:spChg chg="add mod">
          <ac:chgData name="Jonathan Mah" userId="5261b2f2f3e51194" providerId="LiveId" clId="{833092D5-9927-4807-BE3E-672C10A7E002}" dt="2023-06-27T21:39:10.522" v="1315" actId="1038"/>
          <ac:spMkLst>
            <pc:docMk/>
            <pc:sldMk cId="2548783154" sldId="412"/>
            <ac:spMk id="67" creationId="{26195334-2C88-8CB3-6767-268E6655F5E4}"/>
          </ac:spMkLst>
        </pc:spChg>
        <pc:spChg chg="add mod">
          <ac:chgData name="Jonathan Mah" userId="5261b2f2f3e51194" providerId="LiveId" clId="{833092D5-9927-4807-BE3E-672C10A7E002}" dt="2023-06-27T21:39:10.522" v="1315" actId="1038"/>
          <ac:spMkLst>
            <pc:docMk/>
            <pc:sldMk cId="2548783154" sldId="412"/>
            <ac:spMk id="68" creationId="{F04566C0-5EE9-4E6A-7CC2-3CD2512305F4}"/>
          </ac:spMkLst>
        </pc:spChg>
        <pc:spChg chg="add mod">
          <ac:chgData name="Jonathan Mah" userId="5261b2f2f3e51194" providerId="LiveId" clId="{833092D5-9927-4807-BE3E-672C10A7E002}" dt="2023-06-27T21:39:10.522" v="1315" actId="1038"/>
          <ac:spMkLst>
            <pc:docMk/>
            <pc:sldMk cId="2548783154" sldId="412"/>
            <ac:spMk id="69" creationId="{110831FE-3105-90C7-A480-FCD35961B123}"/>
          </ac:spMkLst>
        </pc:spChg>
        <pc:spChg chg="add mod">
          <ac:chgData name="Jonathan Mah" userId="5261b2f2f3e51194" providerId="LiveId" clId="{833092D5-9927-4807-BE3E-672C10A7E002}" dt="2023-06-27T21:38:28.073" v="1293" actId="1037"/>
          <ac:spMkLst>
            <pc:docMk/>
            <pc:sldMk cId="2548783154" sldId="412"/>
            <ac:spMk id="70" creationId="{D4DB33C3-13AC-9D5D-0BE0-CF48A48FDF58}"/>
          </ac:spMkLst>
        </pc:spChg>
        <pc:spChg chg="add mod">
          <ac:chgData name="Jonathan Mah" userId="5261b2f2f3e51194" providerId="LiveId" clId="{833092D5-9927-4807-BE3E-672C10A7E002}" dt="2023-06-27T21:38:28.073" v="1293" actId="1037"/>
          <ac:spMkLst>
            <pc:docMk/>
            <pc:sldMk cId="2548783154" sldId="412"/>
            <ac:spMk id="71" creationId="{4398ECE3-758D-98D7-CF20-3860CD0B59C8}"/>
          </ac:spMkLst>
        </pc:spChg>
        <pc:spChg chg="add mod">
          <ac:chgData name="Jonathan Mah" userId="5261b2f2f3e51194" providerId="LiveId" clId="{833092D5-9927-4807-BE3E-672C10A7E002}" dt="2023-06-27T21:38:28.073" v="1293" actId="1037"/>
          <ac:spMkLst>
            <pc:docMk/>
            <pc:sldMk cId="2548783154" sldId="412"/>
            <ac:spMk id="72" creationId="{FB78F0CD-CE1D-C075-AE54-6DF3360DC85F}"/>
          </ac:spMkLst>
        </pc:spChg>
        <pc:spChg chg="add mod">
          <ac:chgData name="Jonathan Mah" userId="5261b2f2f3e51194" providerId="LiveId" clId="{833092D5-9927-4807-BE3E-672C10A7E002}" dt="2023-06-27T21:38:28.073" v="1293" actId="1037"/>
          <ac:spMkLst>
            <pc:docMk/>
            <pc:sldMk cId="2548783154" sldId="412"/>
            <ac:spMk id="73" creationId="{C7A64BD1-9F6F-F296-50DC-79777D5FC30A}"/>
          </ac:spMkLst>
        </pc:spChg>
        <pc:spChg chg="add mod">
          <ac:chgData name="Jonathan Mah" userId="5261b2f2f3e51194" providerId="LiveId" clId="{833092D5-9927-4807-BE3E-672C10A7E002}" dt="2023-06-27T21:38:28.073" v="1293" actId="1037"/>
          <ac:spMkLst>
            <pc:docMk/>
            <pc:sldMk cId="2548783154" sldId="412"/>
            <ac:spMk id="74" creationId="{0FE2B0F3-E6FE-87C6-93FF-1BEF026579C0}"/>
          </ac:spMkLst>
        </pc:spChg>
        <pc:spChg chg="add mod">
          <ac:chgData name="Jonathan Mah" userId="5261b2f2f3e51194" providerId="LiveId" clId="{833092D5-9927-4807-BE3E-672C10A7E002}" dt="2023-06-27T21:38:28.073" v="1293" actId="1037"/>
          <ac:spMkLst>
            <pc:docMk/>
            <pc:sldMk cId="2548783154" sldId="412"/>
            <ac:spMk id="75" creationId="{8E253870-AA94-6109-14E9-BF744EE1E335}"/>
          </ac:spMkLst>
        </pc:spChg>
        <pc:spChg chg="add mod">
          <ac:chgData name="Jonathan Mah" userId="5261b2f2f3e51194" providerId="LiveId" clId="{833092D5-9927-4807-BE3E-672C10A7E002}" dt="2023-06-27T21:39:10.522" v="1315" actId="1038"/>
          <ac:spMkLst>
            <pc:docMk/>
            <pc:sldMk cId="2548783154" sldId="412"/>
            <ac:spMk id="76" creationId="{5BBBB157-3D13-3DA6-925B-C2B4C06B2AC8}"/>
          </ac:spMkLst>
        </pc:spChg>
        <pc:spChg chg="add mod">
          <ac:chgData name="Jonathan Mah" userId="5261b2f2f3e51194" providerId="LiveId" clId="{833092D5-9927-4807-BE3E-672C10A7E002}" dt="2023-06-27T21:39:10.522" v="1315" actId="1038"/>
          <ac:spMkLst>
            <pc:docMk/>
            <pc:sldMk cId="2548783154" sldId="412"/>
            <ac:spMk id="77" creationId="{B6A2D0F9-C38F-55D8-AA4E-80ED88950EDA}"/>
          </ac:spMkLst>
        </pc:spChg>
        <pc:spChg chg="add mod">
          <ac:chgData name="Jonathan Mah" userId="5261b2f2f3e51194" providerId="LiveId" clId="{833092D5-9927-4807-BE3E-672C10A7E002}" dt="2023-06-27T21:39:10.522" v="1315" actId="1038"/>
          <ac:spMkLst>
            <pc:docMk/>
            <pc:sldMk cId="2548783154" sldId="412"/>
            <ac:spMk id="78" creationId="{A217B279-795F-6D2D-76C4-EB71CD776956}"/>
          </ac:spMkLst>
        </pc:spChg>
        <pc:spChg chg="add mod">
          <ac:chgData name="Jonathan Mah" userId="5261b2f2f3e51194" providerId="LiveId" clId="{833092D5-9927-4807-BE3E-672C10A7E002}" dt="2023-06-27T19:24:01.875" v="1077" actId="1076"/>
          <ac:spMkLst>
            <pc:docMk/>
            <pc:sldMk cId="2548783154" sldId="412"/>
            <ac:spMk id="80" creationId="{5F7C8508-EB41-BC5B-FF42-A25F4A5E9E73}"/>
          </ac:spMkLst>
        </pc:spChg>
        <pc:spChg chg="add mod">
          <ac:chgData name="Jonathan Mah" userId="5261b2f2f3e51194" providerId="LiveId" clId="{833092D5-9927-4807-BE3E-672C10A7E002}" dt="2023-06-27T19:27:22.185" v="1134" actId="1037"/>
          <ac:spMkLst>
            <pc:docMk/>
            <pc:sldMk cId="2548783154" sldId="412"/>
            <ac:spMk id="81" creationId="{0E41B384-D83F-2C75-E4DA-07D46D552D34}"/>
          </ac:spMkLst>
        </pc:spChg>
        <pc:spChg chg="add del mod">
          <ac:chgData name="Jonathan Mah" userId="5261b2f2f3e51194" providerId="LiveId" clId="{833092D5-9927-4807-BE3E-672C10A7E002}" dt="2023-06-27T19:24:47.572" v="1097" actId="478"/>
          <ac:spMkLst>
            <pc:docMk/>
            <pc:sldMk cId="2548783154" sldId="412"/>
            <ac:spMk id="82" creationId="{4390D74D-B4B2-9367-CAA8-538CF9B86DB2}"/>
          </ac:spMkLst>
        </pc:spChg>
        <pc:spChg chg="add del mod">
          <ac:chgData name="Jonathan Mah" userId="5261b2f2f3e51194" providerId="LiveId" clId="{833092D5-9927-4807-BE3E-672C10A7E002}" dt="2023-06-27T17:35:12.162" v="608" actId="21"/>
          <ac:spMkLst>
            <pc:docMk/>
            <pc:sldMk cId="2548783154" sldId="412"/>
            <ac:spMk id="83" creationId="{FA9D0BDC-9013-F556-6EE6-F56174C84496}"/>
          </ac:spMkLst>
        </pc:spChg>
        <pc:spChg chg="add del mod">
          <ac:chgData name="Jonathan Mah" userId="5261b2f2f3e51194" providerId="LiveId" clId="{833092D5-9927-4807-BE3E-672C10A7E002}" dt="2023-06-27T17:35:12.162" v="608" actId="21"/>
          <ac:spMkLst>
            <pc:docMk/>
            <pc:sldMk cId="2548783154" sldId="412"/>
            <ac:spMk id="84" creationId="{C360AF92-53C1-EA80-B96A-E268297B4185}"/>
          </ac:spMkLst>
        </pc:spChg>
        <pc:spChg chg="add del mod">
          <ac:chgData name="Jonathan Mah" userId="5261b2f2f3e51194" providerId="LiveId" clId="{833092D5-9927-4807-BE3E-672C10A7E002}" dt="2023-06-13T21:53:08.441" v="388" actId="478"/>
          <ac:spMkLst>
            <pc:docMk/>
            <pc:sldMk cId="2548783154" sldId="412"/>
            <ac:spMk id="85" creationId="{F14E8C73-4B0E-2FBB-E373-E0466C91735C}"/>
          </ac:spMkLst>
        </pc:spChg>
        <pc:spChg chg="add mod">
          <ac:chgData name="Jonathan Mah" userId="5261b2f2f3e51194" providerId="LiveId" clId="{833092D5-9927-4807-BE3E-672C10A7E002}" dt="2023-06-27T23:19:06.777" v="1319" actId="1076"/>
          <ac:spMkLst>
            <pc:docMk/>
            <pc:sldMk cId="2548783154" sldId="412"/>
            <ac:spMk id="87" creationId="{4E720F61-AB8F-F176-B7A9-AF4C99F2363A}"/>
          </ac:spMkLst>
        </pc:spChg>
        <pc:spChg chg="add del mod">
          <ac:chgData name="Jonathan Mah" userId="5261b2f2f3e51194" providerId="LiveId" clId="{833092D5-9927-4807-BE3E-672C10A7E002}" dt="2023-06-27T17:35:12.162" v="608" actId="21"/>
          <ac:spMkLst>
            <pc:docMk/>
            <pc:sldMk cId="2548783154" sldId="412"/>
            <ac:spMk id="88" creationId="{BE18A3B2-3200-8C4B-7C15-2E6046CF8C11}"/>
          </ac:spMkLst>
        </pc:spChg>
        <pc:spChg chg="add mod">
          <ac:chgData name="Jonathan Mah" userId="5261b2f2f3e51194" providerId="LiveId" clId="{833092D5-9927-4807-BE3E-672C10A7E002}" dt="2023-06-27T23:19:23.480" v="1322" actId="20577"/>
          <ac:spMkLst>
            <pc:docMk/>
            <pc:sldMk cId="2548783154" sldId="412"/>
            <ac:spMk id="89" creationId="{3B60D952-59FE-4095-A402-03C94F9F3871}"/>
          </ac:spMkLst>
        </pc:spChg>
        <pc:spChg chg="add del mod">
          <ac:chgData name="Jonathan Mah" userId="5261b2f2f3e51194" providerId="LiveId" clId="{833092D5-9927-4807-BE3E-672C10A7E002}" dt="2023-06-13T21:53:09.900" v="389" actId="478"/>
          <ac:spMkLst>
            <pc:docMk/>
            <pc:sldMk cId="2548783154" sldId="412"/>
            <ac:spMk id="89" creationId="{8605CB22-2CB0-40EE-8AF7-A6EA8D35E5A3}"/>
          </ac:spMkLst>
        </pc:spChg>
        <pc:spChg chg="add del mod">
          <ac:chgData name="Jonathan Mah" userId="5261b2f2f3e51194" providerId="LiveId" clId="{833092D5-9927-4807-BE3E-672C10A7E002}" dt="2023-06-27T17:35:12.162" v="608" actId="21"/>
          <ac:spMkLst>
            <pc:docMk/>
            <pc:sldMk cId="2548783154" sldId="412"/>
            <ac:spMk id="90" creationId="{42145022-4A99-E568-8C38-E5777D3778FF}"/>
          </ac:spMkLst>
        </pc:spChg>
        <pc:spChg chg="add mod">
          <ac:chgData name="Jonathan Mah" userId="5261b2f2f3e51194" providerId="LiveId" clId="{833092D5-9927-4807-BE3E-672C10A7E002}" dt="2023-06-27T23:19:39.808" v="1335" actId="20577"/>
          <ac:spMkLst>
            <pc:docMk/>
            <pc:sldMk cId="2548783154" sldId="412"/>
            <ac:spMk id="91" creationId="{6D1B1F74-FE28-E904-05EA-E55A46281AD7}"/>
          </ac:spMkLst>
        </pc:spChg>
        <pc:spChg chg="add del mod">
          <ac:chgData name="Jonathan Mah" userId="5261b2f2f3e51194" providerId="LiveId" clId="{833092D5-9927-4807-BE3E-672C10A7E002}" dt="2023-06-13T21:53:05.917" v="386" actId="478"/>
          <ac:spMkLst>
            <pc:docMk/>
            <pc:sldMk cId="2548783154" sldId="412"/>
            <ac:spMk id="91" creationId="{D1E24EDB-B415-736C-9053-7F68D96F377E}"/>
          </ac:spMkLst>
        </pc:spChg>
        <pc:spChg chg="add del mod">
          <ac:chgData name="Jonathan Mah" userId="5261b2f2f3e51194" providerId="LiveId" clId="{833092D5-9927-4807-BE3E-672C10A7E002}" dt="2023-06-27T17:35:12.162" v="608" actId="21"/>
          <ac:spMkLst>
            <pc:docMk/>
            <pc:sldMk cId="2548783154" sldId="412"/>
            <ac:spMk id="92" creationId="{439CE439-C145-8E1E-1CA0-D75066A12D59}"/>
          </ac:spMkLst>
        </pc:spChg>
        <pc:spChg chg="add del mod">
          <ac:chgData name="Jonathan Mah" userId="5261b2f2f3e51194" providerId="LiveId" clId="{833092D5-9927-4807-BE3E-672C10A7E002}" dt="2023-06-27T17:35:12.162" v="608" actId="21"/>
          <ac:spMkLst>
            <pc:docMk/>
            <pc:sldMk cId="2548783154" sldId="412"/>
            <ac:spMk id="93" creationId="{30BC3F32-130E-D70D-A68F-8F4A9D408A9A}"/>
          </ac:spMkLst>
        </pc:spChg>
        <pc:spChg chg="add del mod">
          <ac:chgData name="Jonathan Mah" userId="5261b2f2f3e51194" providerId="LiveId" clId="{833092D5-9927-4807-BE3E-672C10A7E002}" dt="2023-06-27T17:35:12.162" v="608" actId="21"/>
          <ac:spMkLst>
            <pc:docMk/>
            <pc:sldMk cId="2548783154" sldId="412"/>
            <ac:spMk id="94" creationId="{9548E31E-280D-8092-DA91-51ADCC9FCAF3}"/>
          </ac:spMkLst>
        </pc:spChg>
        <pc:spChg chg="add del mod">
          <ac:chgData name="Jonathan Mah" userId="5261b2f2f3e51194" providerId="LiveId" clId="{833092D5-9927-4807-BE3E-672C10A7E002}" dt="2023-06-27T17:35:12.162" v="608" actId="21"/>
          <ac:spMkLst>
            <pc:docMk/>
            <pc:sldMk cId="2548783154" sldId="412"/>
            <ac:spMk id="95" creationId="{2541874E-0C6C-1C7F-227F-77600EE0CA30}"/>
          </ac:spMkLst>
        </pc:spChg>
        <pc:spChg chg="add del mod">
          <ac:chgData name="Jonathan Mah" userId="5261b2f2f3e51194" providerId="LiveId" clId="{833092D5-9927-4807-BE3E-672C10A7E002}" dt="2023-06-27T17:35:12.162" v="608" actId="21"/>
          <ac:spMkLst>
            <pc:docMk/>
            <pc:sldMk cId="2548783154" sldId="412"/>
            <ac:spMk id="96" creationId="{2C9EFFCE-85C1-2292-694D-A350C0A8E655}"/>
          </ac:spMkLst>
        </pc:spChg>
        <pc:spChg chg="add del mod">
          <ac:chgData name="Jonathan Mah" userId="5261b2f2f3e51194" providerId="LiveId" clId="{833092D5-9927-4807-BE3E-672C10A7E002}" dt="2023-06-27T17:33:30.058" v="572" actId="21"/>
          <ac:spMkLst>
            <pc:docMk/>
            <pc:sldMk cId="2548783154" sldId="412"/>
            <ac:spMk id="97" creationId="{7810AA31-6F45-0725-9CA4-B2A30EF93BC2}"/>
          </ac:spMkLst>
        </pc:spChg>
        <pc:spChg chg="add del mod">
          <ac:chgData name="Jonathan Mah" userId="5261b2f2f3e51194" providerId="LiveId" clId="{833092D5-9927-4807-BE3E-672C10A7E002}" dt="2023-06-27T17:33:30.058" v="572" actId="21"/>
          <ac:spMkLst>
            <pc:docMk/>
            <pc:sldMk cId="2548783154" sldId="412"/>
            <ac:spMk id="98" creationId="{32797CC2-F88A-0085-344F-7D589E373461}"/>
          </ac:spMkLst>
        </pc:spChg>
        <pc:spChg chg="add del mod">
          <ac:chgData name="Jonathan Mah" userId="5261b2f2f3e51194" providerId="LiveId" clId="{833092D5-9927-4807-BE3E-672C10A7E002}" dt="2023-06-27T17:33:30.058" v="572" actId="21"/>
          <ac:spMkLst>
            <pc:docMk/>
            <pc:sldMk cId="2548783154" sldId="412"/>
            <ac:spMk id="99" creationId="{101318AC-2403-AD61-A22B-E7A74BF898D9}"/>
          </ac:spMkLst>
        </pc:spChg>
        <pc:spChg chg="add del mod">
          <ac:chgData name="Jonathan Mah" userId="5261b2f2f3e51194" providerId="LiveId" clId="{833092D5-9927-4807-BE3E-672C10A7E002}" dt="2023-06-27T17:35:12.162" v="608" actId="21"/>
          <ac:spMkLst>
            <pc:docMk/>
            <pc:sldMk cId="2548783154" sldId="412"/>
            <ac:spMk id="100" creationId="{7D2CC8E8-DBD9-97E7-340E-887095249EF3}"/>
          </ac:spMkLst>
        </pc:spChg>
        <pc:spChg chg="mod">
          <ac:chgData name="Jonathan Mah" userId="5261b2f2f3e51194" providerId="LiveId" clId="{833092D5-9927-4807-BE3E-672C10A7E002}" dt="2023-06-27T19:24:08.116" v="1087" actId="1035"/>
          <ac:spMkLst>
            <pc:docMk/>
            <pc:sldMk cId="2548783154" sldId="412"/>
            <ac:spMk id="101" creationId="{F3F6184B-D203-456B-926E-608EB61C676A}"/>
          </ac:spMkLst>
        </pc:spChg>
        <pc:spChg chg="add del mod">
          <ac:chgData name="Jonathan Mah" userId="5261b2f2f3e51194" providerId="LiveId" clId="{833092D5-9927-4807-BE3E-672C10A7E002}" dt="2023-06-27T17:35:12.162" v="608" actId="21"/>
          <ac:spMkLst>
            <pc:docMk/>
            <pc:sldMk cId="2548783154" sldId="412"/>
            <ac:spMk id="102" creationId="{821C5DC5-3F7F-C890-1A8F-A2377623B5E8}"/>
          </ac:spMkLst>
        </pc:spChg>
        <pc:spChg chg="add del mod">
          <ac:chgData name="Jonathan Mah" userId="5261b2f2f3e51194" providerId="LiveId" clId="{833092D5-9927-4807-BE3E-672C10A7E002}" dt="2023-06-27T17:35:12.162" v="608" actId="21"/>
          <ac:spMkLst>
            <pc:docMk/>
            <pc:sldMk cId="2548783154" sldId="412"/>
            <ac:spMk id="113" creationId="{8C5FAB6E-7889-988C-0465-21406B424B9E}"/>
          </ac:spMkLst>
        </pc:spChg>
        <pc:spChg chg="add del mod">
          <ac:chgData name="Jonathan Mah" userId="5261b2f2f3e51194" providerId="LiveId" clId="{833092D5-9927-4807-BE3E-672C10A7E002}" dt="2023-06-27T17:35:12.162" v="608" actId="21"/>
          <ac:spMkLst>
            <pc:docMk/>
            <pc:sldMk cId="2548783154" sldId="412"/>
            <ac:spMk id="124" creationId="{8B0CA6A3-FD71-F06F-B481-953FB68E41C0}"/>
          </ac:spMkLst>
        </pc:spChg>
        <pc:spChg chg="add del mod">
          <ac:chgData name="Jonathan Mah" userId="5261b2f2f3e51194" providerId="LiveId" clId="{833092D5-9927-4807-BE3E-672C10A7E002}" dt="2023-06-27T17:35:12.162" v="608" actId="21"/>
          <ac:spMkLst>
            <pc:docMk/>
            <pc:sldMk cId="2548783154" sldId="412"/>
            <ac:spMk id="135" creationId="{BB6E4C0E-76F5-D128-1B76-B98AAFD90216}"/>
          </ac:spMkLst>
        </pc:spChg>
        <pc:spChg chg="mod">
          <ac:chgData name="Jonathan Mah" userId="5261b2f2f3e51194" providerId="LiveId" clId="{833092D5-9927-4807-BE3E-672C10A7E002}" dt="2023-06-27T19:24:08.116" v="1087" actId="1035"/>
          <ac:spMkLst>
            <pc:docMk/>
            <pc:sldMk cId="2548783154" sldId="412"/>
            <ac:spMk id="146" creationId="{EBE7845E-76DC-4E0A-B084-C363DFC42E17}"/>
          </ac:spMkLst>
        </pc:spChg>
        <pc:spChg chg="mod">
          <ac:chgData name="Jonathan Mah" userId="5261b2f2f3e51194" providerId="LiveId" clId="{833092D5-9927-4807-BE3E-672C10A7E002}" dt="2023-06-27T19:24:08.116" v="1087" actId="1035"/>
          <ac:spMkLst>
            <pc:docMk/>
            <pc:sldMk cId="2548783154" sldId="412"/>
            <ac:spMk id="147" creationId="{14F9F669-9B79-4BF1-AC8A-0E29C5538F70}"/>
          </ac:spMkLst>
        </pc:spChg>
        <pc:spChg chg="add del mod">
          <ac:chgData name="Jonathan Mah" userId="5261b2f2f3e51194" providerId="LiveId" clId="{833092D5-9927-4807-BE3E-672C10A7E002}" dt="2023-06-27T17:35:12.162" v="608" actId="21"/>
          <ac:spMkLst>
            <pc:docMk/>
            <pc:sldMk cId="2548783154" sldId="412"/>
            <ac:spMk id="148" creationId="{6694BD2F-720C-6174-8023-46EDAA6FD14A}"/>
          </ac:spMkLst>
        </pc:spChg>
        <pc:spChg chg="add del mod">
          <ac:chgData name="Jonathan Mah" userId="5261b2f2f3e51194" providerId="LiveId" clId="{833092D5-9927-4807-BE3E-672C10A7E002}" dt="2023-06-27T17:35:12.162" v="608" actId="21"/>
          <ac:spMkLst>
            <pc:docMk/>
            <pc:sldMk cId="2548783154" sldId="412"/>
            <ac:spMk id="149" creationId="{8BCD36AC-77C1-8E89-1488-2C2CD9D0107D}"/>
          </ac:spMkLst>
        </pc:spChg>
        <pc:spChg chg="add del mod">
          <ac:chgData name="Jonathan Mah" userId="5261b2f2f3e51194" providerId="LiveId" clId="{833092D5-9927-4807-BE3E-672C10A7E002}" dt="2023-06-27T17:35:12.162" v="608" actId="21"/>
          <ac:spMkLst>
            <pc:docMk/>
            <pc:sldMk cId="2548783154" sldId="412"/>
            <ac:spMk id="150" creationId="{A4DB6C5E-2000-CF2B-2264-66D81EC14109}"/>
          </ac:spMkLst>
        </pc:spChg>
        <pc:spChg chg="add del mod">
          <ac:chgData name="Jonathan Mah" userId="5261b2f2f3e51194" providerId="LiveId" clId="{833092D5-9927-4807-BE3E-672C10A7E002}" dt="2023-06-27T17:35:12.162" v="608" actId="21"/>
          <ac:spMkLst>
            <pc:docMk/>
            <pc:sldMk cId="2548783154" sldId="412"/>
            <ac:spMk id="151" creationId="{82FC65CA-2820-B7A6-1774-7AD3AF6BD8CC}"/>
          </ac:spMkLst>
        </pc:spChg>
        <pc:spChg chg="mod">
          <ac:chgData name="Jonathan Mah" userId="5261b2f2f3e51194" providerId="LiveId" clId="{833092D5-9927-4807-BE3E-672C10A7E002}" dt="2023-06-27T19:24:08.116" v="1087" actId="1035"/>
          <ac:spMkLst>
            <pc:docMk/>
            <pc:sldMk cId="2548783154" sldId="412"/>
            <ac:spMk id="152" creationId="{8E999725-2F86-46C9-83E9-B2CE282556BF}"/>
          </ac:spMkLst>
        </pc:spChg>
        <pc:grpChg chg="mod">
          <ac:chgData name="Jonathan Mah" userId="5261b2f2f3e51194" providerId="LiveId" clId="{833092D5-9927-4807-BE3E-672C10A7E002}" dt="2023-06-27T19:24:08.116" v="1087" actId="1035"/>
          <ac:grpSpMkLst>
            <pc:docMk/>
            <pc:sldMk cId="2548783154" sldId="412"/>
            <ac:grpSpMk id="40" creationId="{CE9A485A-DD2D-69C2-405D-9617D8411583}"/>
          </ac:grpSpMkLst>
        </pc:grpChg>
        <pc:grpChg chg="add del mod">
          <ac:chgData name="Jonathan Mah" userId="5261b2f2f3e51194" providerId="LiveId" clId="{833092D5-9927-4807-BE3E-672C10A7E002}" dt="2023-06-13T21:11:34.822" v="261" actId="478"/>
          <ac:grpSpMkLst>
            <pc:docMk/>
            <pc:sldMk cId="2548783154" sldId="412"/>
            <ac:grpSpMk id="72" creationId="{FFF19C0E-D164-FCD6-07D7-814470352689}"/>
          </ac:grpSpMkLst>
        </pc:grpChg>
        <pc:cxnChg chg="add del mod">
          <ac:chgData name="Jonathan Mah" userId="5261b2f2f3e51194" providerId="LiveId" clId="{833092D5-9927-4807-BE3E-672C10A7E002}" dt="2023-06-13T21:11:14.426" v="245" actId="478"/>
          <ac:cxnSpMkLst>
            <pc:docMk/>
            <pc:sldMk cId="2548783154" sldId="412"/>
            <ac:cxnSpMk id="2" creationId="{1F95CB1A-9DF1-AA73-4A9C-9187D44BDEC0}"/>
          </ac:cxnSpMkLst>
        </pc:cxnChg>
        <pc:cxnChg chg="mod">
          <ac:chgData name="Jonathan Mah" userId="5261b2f2f3e51194" providerId="LiveId" clId="{833092D5-9927-4807-BE3E-672C10A7E002}" dt="2023-06-27T19:24:08.116" v="1087" actId="1035"/>
          <ac:cxnSpMkLst>
            <pc:docMk/>
            <pc:sldMk cId="2548783154" sldId="412"/>
            <ac:cxnSpMk id="4" creationId="{9F84B0B4-3C9D-FEB6-9D85-1732B0E5AD52}"/>
          </ac:cxnSpMkLst>
        </pc:cxnChg>
        <pc:cxnChg chg="add del mod">
          <ac:chgData name="Jonathan Mah" userId="5261b2f2f3e51194" providerId="LiveId" clId="{833092D5-9927-4807-BE3E-672C10A7E002}" dt="2023-06-13T21:11:13.767" v="244" actId="478"/>
          <ac:cxnSpMkLst>
            <pc:docMk/>
            <pc:sldMk cId="2548783154" sldId="412"/>
            <ac:cxnSpMk id="5" creationId="{D8EAD5F3-293E-DF1C-35DC-DB2DA53CC32B}"/>
          </ac:cxnSpMkLst>
        </pc:cxnChg>
        <pc:cxnChg chg="add del mod">
          <ac:chgData name="Jonathan Mah" userId="5261b2f2f3e51194" providerId="LiveId" clId="{833092D5-9927-4807-BE3E-672C10A7E002}" dt="2023-06-13T21:11:16.528" v="248" actId="478"/>
          <ac:cxnSpMkLst>
            <pc:docMk/>
            <pc:sldMk cId="2548783154" sldId="412"/>
            <ac:cxnSpMk id="6" creationId="{B7010F92-CA7A-01B8-C13D-63EA25E5B5E7}"/>
          </ac:cxnSpMkLst>
        </pc:cxnChg>
        <pc:cxnChg chg="add del mod">
          <ac:chgData name="Jonathan Mah" userId="5261b2f2f3e51194" providerId="LiveId" clId="{833092D5-9927-4807-BE3E-672C10A7E002}" dt="2023-06-13T21:11:15.085" v="246" actId="478"/>
          <ac:cxnSpMkLst>
            <pc:docMk/>
            <pc:sldMk cId="2548783154" sldId="412"/>
            <ac:cxnSpMk id="7" creationId="{AD0B435D-5CDD-574D-FE22-3790FCC3B097}"/>
          </ac:cxnSpMkLst>
        </pc:cxnChg>
        <pc:cxnChg chg="add del mod">
          <ac:chgData name="Jonathan Mah" userId="5261b2f2f3e51194" providerId="LiveId" clId="{833092D5-9927-4807-BE3E-672C10A7E002}" dt="2023-06-13T21:11:15.587" v="247" actId="478"/>
          <ac:cxnSpMkLst>
            <pc:docMk/>
            <pc:sldMk cId="2548783154" sldId="412"/>
            <ac:cxnSpMk id="8" creationId="{6C6112E8-B69C-52F8-E5C1-0F68F5E93A3A}"/>
          </ac:cxnSpMkLst>
        </pc:cxnChg>
        <pc:cxnChg chg="add del mod">
          <ac:chgData name="Jonathan Mah" userId="5261b2f2f3e51194" providerId="LiveId" clId="{833092D5-9927-4807-BE3E-672C10A7E002}" dt="2023-06-13T21:11:16.983" v="249" actId="478"/>
          <ac:cxnSpMkLst>
            <pc:docMk/>
            <pc:sldMk cId="2548783154" sldId="412"/>
            <ac:cxnSpMk id="9" creationId="{7D9006D7-6A14-874E-9BDC-DCFF1047B7E9}"/>
          </ac:cxnSpMkLst>
        </pc:cxnChg>
        <pc:cxnChg chg="add del mod">
          <ac:chgData name="Jonathan Mah" userId="5261b2f2f3e51194" providerId="LiveId" clId="{833092D5-9927-4807-BE3E-672C10A7E002}" dt="2023-06-13T21:11:19.052" v="252" actId="478"/>
          <ac:cxnSpMkLst>
            <pc:docMk/>
            <pc:sldMk cId="2548783154" sldId="412"/>
            <ac:cxnSpMk id="11" creationId="{863DD593-80A6-EC01-47F7-187ECA3224FB}"/>
          </ac:cxnSpMkLst>
        </pc:cxnChg>
        <pc:cxnChg chg="add del mod">
          <ac:chgData name="Jonathan Mah" userId="5261b2f2f3e51194" providerId="LiveId" clId="{833092D5-9927-4807-BE3E-672C10A7E002}" dt="2023-06-13T21:11:18.553" v="251" actId="478"/>
          <ac:cxnSpMkLst>
            <pc:docMk/>
            <pc:sldMk cId="2548783154" sldId="412"/>
            <ac:cxnSpMk id="12" creationId="{87681806-D2E3-021E-4B71-5F1549784642}"/>
          </ac:cxnSpMkLst>
        </pc:cxnChg>
        <pc:cxnChg chg="mod">
          <ac:chgData name="Jonathan Mah" userId="5261b2f2f3e51194" providerId="LiveId" clId="{833092D5-9927-4807-BE3E-672C10A7E002}" dt="2023-06-27T19:24:08.116" v="1087" actId="1035"/>
          <ac:cxnSpMkLst>
            <pc:docMk/>
            <pc:sldMk cId="2548783154" sldId="412"/>
            <ac:cxnSpMk id="13" creationId="{32BA11BF-70BC-0E75-4117-E407FA62110D}"/>
          </ac:cxnSpMkLst>
        </pc:cxnChg>
        <pc:cxnChg chg="add del mod">
          <ac:chgData name="Jonathan Mah" userId="5261b2f2f3e51194" providerId="LiveId" clId="{833092D5-9927-4807-BE3E-672C10A7E002}" dt="2023-06-13T21:11:21.015" v="255" actId="478"/>
          <ac:cxnSpMkLst>
            <pc:docMk/>
            <pc:sldMk cId="2548783154" sldId="412"/>
            <ac:cxnSpMk id="15" creationId="{61DC1547-9158-D758-0C5C-A8F471C4837F}"/>
          </ac:cxnSpMkLst>
        </pc:cxnChg>
        <pc:cxnChg chg="add del mod">
          <ac:chgData name="Jonathan Mah" userId="5261b2f2f3e51194" providerId="LiveId" clId="{833092D5-9927-4807-BE3E-672C10A7E002}" dt="2023-06-13T21:11:17.956" v="250" actId="478"/>
          <ac:cxnSpMkLst>
            <pc:docMk/>
            <pc:sldMk cId="2548783154" sldId="412"/>
            <ac:cxnSpMk id="16" creationId="{7D78B401-245A-20F5-60AA-9F10A449C11D}"/>
          </ac:cxnSpMkLst>
        </pc:cxnChg>
        <pc:cxnChg chg="mod">
          <ac:chgData name="Jonathan Mah" userId="5261b2f2f3e51194" providerId="LiveId" clId="{833092D5-9927-4807-BE3E-672C10A7E002}" dt="2023-06-27T19:24:08.116" v="1087" actId="1035"/>
          <ac:cxnSpMkLst>
            <pc:docMk/>
            <pc:sldMk cId="2548783154" sldId="412"/>
            <ac:cxnSpMk id="17" creationId="{53A2F718-A66E-4189-8620-5A4BBEE2F0B4}"/>
          </ac:cxnSpMkLst>
        </pc:cxnChg>
        <pc:cxnChg chg="mod">
          <ac:chgData name="Jonathan Mah" userId="5261b2f2f3e51194" providerId="LiveId" clId="{833092D5-9927-4807-BE3E-672C10A7E002}" dt="2023-06-27T19:24:08.116" v="1087" actId="1035"/>
          <ac:cxnSpMkLst>
            <pc:docMk/>
            <pc:sldMk cId="2548783154" sldId="412"/>
            <ac:cxnSpMk id="18" creationId="{0749BBD5-E810-4389-BA32-063685DF8F06}"/>
          </ac:cxnSpMkLst>
        </pc:cxnChg>
        <pc:cxnChg chg="mod">
          <ac:chgData name="Jonathan Mah" userId="5261b2f2f3e51194" providerId="LiveId" clId="{833092D5-9927-4807-BE3E-672C10A7E002}" dt="2023-06-27T19:24:08.116" v="1087" actId="1035"/>
          <ac:cxnSpMkLst>
            <pc:docMk/>
            <pc:sldMk cId="2548783154" sldId="412"/>
            <ac:cxnSpMk id="19" creationId="{CD9D6763-0238-433B-9602-33CB2CE0E639}"/>
          </ac:cxnSpMkLst>
        </pc:cxnChg>
        <pc:cxnChg chg="mod">
          <ac:chgData name="Jonathan Mah" userId="5261b2f2f3e51194" providerId="LiveId" clId="{833092D5-9927-4807-BE3E-672C10A7E002}" dt="2023-06-27T19:24:08.116" v="1087" actId="1035"/>
          <ac:cxnSpMkLst>
            <pc:docMk/>
            <pc:sldMk cId="2548783154" sldId="412"/>
            <ac:cxnSpMk id="20" creationId="{7A707CFF-254F-461B-92AB-7A917A5E8839}"/>
          </ac:cxnSpMkLst>
        </pc:cxnChg>
        <pc:cxnChg chg="mod">
          <ac:chgData name="Jonathan Mah" userId="5261b2f2f3e51194" providerId="LiveId" clId="{833092D5-9927-4807-BE3E-672C10A7E002}" dt="2023-06-27T19:24:08.116" v="1087" actId="1035"/>
          <ac:cxnSpMkLst>
            <pc:docMk/>
            <pc:sldMk cId="2548783154" sldId="412"/>
            <ac:cxnSpMk id="21" creationId="{9FB44C4E-A2FF-4871-8784-8D43416E2DB3}"/>
          </ac:cxnSpMkLst>
        </pc:cxnChg>
        <pc:cxnChg chg="mod">
          <ac:chgData name="Jonathan Mah" userId="5261b2f2f3e51194" providerId="LiveId" clId="{833092D5-9927-4807-BE3E-672C10A7E002}" dt="2023-06-27T19:24:08.116" v="1087" actId="1035"/>
          <ac:cxnSpMkLst>
            <pc:docMk/>
            <pc:sldMk cId="2548783154" sldId="412"/>
            <ac:cxnSpMk id="22" creationId="{D3281870-D040-4021-8AF8-15343475ECB8}"/>
          </ac:cxnSpMkLst>
        </pc:cxnChg>
        <pc:cxnChg chg="add del mod">
          <ac:chgData name="Jonathan Mah" userId="5261b2f2f3e51194" providerId="LiveId" clId="{833092D5-9927-4807-BE3E-672C10A7E002}" dt="2023-06-13T21:11:20.592" v="254" actId="478"/>
          <ac:cxnSpMkLst>
            <pc:docMk/>
            <pc:sldMk cId="2548783154" sldId="412"/>
            <ac:cxnSpMk id="23" creationId="{F82E8515-97A5-A0A5-7C27-D54D16A68722}"/>
          </ac:cxnSpMkLst>
        </pc:cxnChg>
        <pc:cxnChg chg="add del mod">
          <ac:chgData name="Jonathan Mah" userId="5261b2f2f3e51194" providerId="LiveId" clId="{833092D5-9927-4807-BE3E-672C10A7E002}" dt="2023-06-13T21:11:19.870" v="253" actId="478"/>
          <ac:cxnSpMkLst>
            <pc:docMk/>
            <pc:sldMk cId="2548783154" sldId="412"/>
            <ac:cxnSpMk id="24" creationId="{2496DD0C-18F3-A77D-E602-99410221CA85}"/>
          </ac:cxnSpMkLst>
        </pc:cxnChg>
        <pc:cxnChg chg="add del mod">
          <ac:chgData name="Jonathan Mah" userId="5261b2f2f3e51194" providerId="LiveId" clId="{833092D5-9927-4807-BE3E-672C10A7E002}" dt="2023-06-13T21:11:23.164" v="256" actId="478"/>
          <ac:cxnSpMkLst>
            <pc:docMk/>
            <pc:sldMk cId="2548783154" sldId="412"/>
            <ac:cxnSpMk id="29" creationId="{D28BB0C6-A8DE-D386-8D65-1EB4FCC97535}"/>
          </ac:cxnSpMkLst>
        </pc:cxnChg>
        <pc:cxnChg chg="add del mod">
          <ac:chgData name="Jonathan Mah" userId="5261b2f2f3e51194" providerId="LiveId" clId="{833092D5-9927-4807-BE3E-672C10A7E002}" dt="2023-06-13T21:11:23.164" v="256" actId="478"/>
          <ac:cxnSpMkLst>
            <pc:docMk/>
            <pc:sldMk cId="2548783154" sldId="412"/>
            <ac:cxnSpMk id="31" creationId="{DFA26F50-86F4-D3FF-BB7C-91EE40671544}"/>
          </ac:cxnSpMkLst>
        </pc:cxnChg>
        <pc:cxnChg chg="add del mod">
          <ac:chgData name="Jonathan Mah" userId="5261b2f2f3e51194" providerId="LiveId" clId="{833092D5-9927-4807-BE3E-672C10A7E002}" dt="2023-06-13T21:11:23.164" v="256" actId="478"/>
          <ac:cxnSpMkLst>
            <pc:docMk/>
            <pc:sldMk cId="2548783154" sldId="412"/>
            <ac:cxnSpMk id="33" creationId="{1FBFF8BF-49ED-6E90-0F2C-63AAEDF34EBF}"/>
          </ac:cxnSpMkLst>
        </pc:cxnChg>
        <pc:cxnChg chg="add del mod">
          <ac:chgData name="Jonathan Mah" userId="5261b2f2f3e51194" providerId="LiveId" clId="{833092D5-9927-4807-BE3E-672C10A7E002}" dt="2023-06-13T21:11:23.164" v="256" actId="478"/>
          <ac:cxnSpMkLst>
            <pc:docMk/>
            <pc:sldMk cId="2548783154" sldId="412"/>
            <ac:cxnSpMk id="34" creationId="{24C88420-05AD-9A5B-026F-F7A8A55FE6BC}"/>
          </ac:cxnSpMkLst>
        </pc:cxnChg>
        <pc:cxnChg chg="add del mod">
          <ac:chgData name="Jonathan Mah" userId="5261b2f2f3e51194" providerId="LiveId" clId="{833092D5-9927-4807-BE3E-672C10A7E002}" dt="2023-06-13T21:11:23.164" v="256" actId="478"/>
          <ac:cxnSpMkLst>
            <pc:docMk/>
            <pc:sldMk cId="2548783154" sldId="412"/>
            <ac:cxnSpMk id="35" creationId="{3539E5F9-A733-2248-DAD5-4D9F4796F3EA}"/>
          </ac:cxnSpMkLst>
        </pc:cxnChg>
        <pc:cxnChg chg="add del mod">
          <ac:chgData name="Jonathan Mah" userId="5261b2f2f3e51194" providerId="LiveId" clId="{833092D5-9927-4807-BE3E-672C10A7E002}" dt="2023-06-13T21:11:23.164" v="256" actId="478"/>
          <ac:cxnSpMkLst>
            <pc:docMk/>
            <pc:sldMk cId="2548783154" sldId="412"/>
            <ac:cxnSpMk id="36" creationId="{EA0A966D-DB32-0D62-713F-50A041F863E3}"/>
          </ac:cxnSpMkLst>
        </pc:cxnChg>
        <pc:cxnChg chg="add del mod">
          <ac:chgData name="Jonathan Mah" userId="5261b2f2f3e51194" providerId="LiveId" clId="{833092D5-9927-4807-BE3E-672C10A7E002}" dt="2023-06-13T21:11:23.164" v="256" actId="478"/>
          <ac:cxnSpMkLst>
            <pc:docMk/>
            <pc:sldMk cId="2548783154" sldId="412"/>
            <ac:cxnSpMk id="37" creationId="{E5FC88BD-684C-1CDA-1047-1949813E6778}"/>
          </ac:cxnSpMkLst>
        </pc:cxnChg>
        <pc:cxnChg chg="add del mod">
          <ac:chgData name="Jonathan Mah" userId="5261b2f2f3e51194" providerId="LiveId" clId="{833092D5-9927-4807-BE3E-672C10A7E002}" dt="2023-06-13T21:11:23.164" v="256" actId="478"/>
          <ac:cxnSpMkLst>
            <pc:docMk/>
            <pc:sldMk cId="2548783154" sldId="412"/>
            <ac:cxnSpMk id="38" creationId="{3807FA94-1F6A-E5F7-CCDE-63026E80A337}"/>
          </ac:cxnSpMkLst>
        </pc:cxnChg>
        <pc:cxnChg chg="add del mod">
          <ac:chgData name="Jonathan Mah" userId="5261b2f2f3e51194" providerId="LiveId" clId="{833092D5-9927-4807-BE3E-672C10A7E002}" dt="2023-06-13T21:11:23.164" v="256" actId="478"/>
          <ac:cxnSpMkLst>
            <pc:docMk/>
            <pc:sldMk cId="2548783154" sldId="412"/>
            <ac:cxnSpMk id="39" creationId="{6EFBF1A8-2A26-CD0F-35D8-811DDDD7535E}"/>
          </ac:cxnSpMkLst>
        </pc:cxnChg>
        <pc:cxnChg chg="add del mod">
          <ac:chgData name="Jonathan Mah" userId="5261b2f2f3e51194" providerId="LiveId" clId="{833092D5-9927-4807-BE3E-672C10A7E002}" dt="2023-06-13T21:11:23.164" v="256" actId="478"/>
          <ac:cxnSpMkLst>
            <pc:docMk/>
            <pc:sldMk cId="2548783154" sldId="412"/>
            <ac:cxnSpMk id="42" creationId="{670FBAA9-AB35-294D-7F5D-86962B1FA8D7}"/>
          </ac:cxnSpMkLst>
        </pc:cxnChg>
        <pc:cxnChg chg="add del mod">
          <ac:chgData name="Jonathan Mah" userId="5261b2f2f3e51194" providerId="LiveId" clId="{833092D5-9927-4807-BE3E-672C10A7E002}" dt="2023-06-13T21:11:26.304" v="257" actId="478"/>
          <ac:cxnSpMkLst>
            <pc:docMk/>
            <pc:sldMk cId="2548783154" sldId="412"/>
            <ac:cxnSpMk id="43" creationId="{8D888710-65EF-CD18-0662-7983FD80ECAF}"/>
          </ac:cxnSpMkLst>
        </pc:cxnChg>
        <pc:cxnChg chg="add del mod">
          <ac:chgData name="Jonathan Mah" userId="5261b2f2f3e51194" providerId="LiveId" clId="{833092D5-9927-4807-BE3E-672C10A7E002}" dt="2023-06-13T21:11:26.304" v="257" actId="478"/>
          <ac:cxnSpMkLst>
            <pc:docMk/>
            <pc:sldMk cId="2548783154" sldId="412"/>
            <ac:cxnSpMk id="44" creationId="{1201421A-1C9A-3D72-D21F-3F91684284FC}"/>
          </ac:cxnSpMkLst>
        </pc:cxnChg>
        <pc:cxnChg chg="add mod">
          <ac:chgData name="Jonathan Mah" userId="5261b2f2f3e51194" providerId="LiveId" clId="{833092D5-9927-4807-BE3E-672C10A7E002}" dt="2023-06-27T19:24:01.875" v="1077" actId="1076"/>
          <ac:cxnSpMkLst>
            <pc:docMk/>
            <pc:sldMk cId="2548783154" sldId="412"/>
            <ac:cxnSpMk id="44" creationId="{CCFA3FF0-7E0F-E42D-96A2-7F750919077D}"/>
          </ac:cxnSpMkLst>
        </pc:cxnChg>
        <pc:cxnChg chg="mod">
          <ac:chgData name="Jonathan Mah" userId="5261b2f2f3e51194" providerId="LiveId" clId="{833092D5-9927-4807-BE3E-672C10A7E002}" dt="2023-06-27T19:24:08.116" v="1087" actId="1035"/>
          <ac:cxnSpMkLst>
            <pc:docMk/>
            <pc:sldMk cId="2548783154" sldId="412"/>
            <ac:cxnSpMk id="45" creationId="{45ED722B-1340-4EE1-8699-8695ED7196BA}"/>
          </ac:cxnSpMkLst>
        </pc:cxnChg>
        <pc:cxnChg chg="mod">
          <ac:chgData name="Jonathan Mah" userId="5261b2f2f3e51194" providerId="LiveId" clId="{833092D5-9927-4807-BE3E-672C10A7E002}" dt="2023-06-27T19:24:08.116" v="1087" actId="1035"/>
          <ac:cxnSpMkLst>
            <pc:docMk/>
            <pc:sldMk cId="2548783154" sldId="412"/>
            <ac:cxnSpMk id="46" creationId="{FFF567CE-E40F-45AB-B3B1-46DFA15B7C67}"/>
          </ac:cxnSpMkLst>
        </pc:cxnChg>
        <pc:cxnChg chg="mod">
          <ac:chgData name="Jonathan Mah" userId="5261b2f2f3e51194" providerId="LiveId" clId="{833092D5-9927-4807-BE3E-672C10A7E002}" dt="2023-06-27T19:24:08.116" v="1087" actId="1035"/>
          <ac:cxnSpMkLst>
            <pc:docMk/>
            <pc:sldMk cId="2548783154" sldId="412"/>
            <ac:cxnSpMk id="47" creationId="{83C40777-BC65-4A8B-BFF7-5904860ADF77}"/>
          </ac:cxnSpMkLst>
        </pc:cxnChg>
        <pc:cxnChg chg="mod">
          <ac:chgData name="Jonathan Mah" userId="5261b2f2f3e51194" providerId="LiveId" clId="{833092D5-9927-4807-BE3E-672C10A7E002}" dt="2023-06-27T19:24:08.116" v="1087" actId="1035"/>
          <ac:cxnSpMkLst>
            <pc:docMk/>
            <pc:sldMk cId="2548783154" sldId="412"/>
            <ac:cxnSpMk id="48" creationId="{59C7F30A-54E9-4D3D-81A5-DBC138EDDDA9}"/>
          </ac:cxnSpMkLst>
        </pc:cxnChg>
        <pc:cxnChg chg="mod">
          <ac:chgData name="Jonathan Mah" userId="5261b2f2f3e51194" providerId="LiveId" clId="{833092D5-9927-4807-BE3E-672C10A7E002}" dt="2023-06-27T19:24:08.116" v="1087" actId="1035"/>
          <ac:cxnSpMkLst>
            <pc:docMk/>
            <pc:sldMk cId="2548783154" sldId="412"/>
            <ac:cxnSpMk id="49" creationId="{7875C0ED-69F6-4D3C-BB05-7B9AB07949D1}"/>
          </ac:cxnSpMkLst>
        </pc:cxnChg>
        <pc:cxnChg chg="mod">
          <ac:chgData name="Jonathan Mah" userId="5261b2f2f3e51194" providerId="LiveId" clId="{833092D5-9927-4807-BE3E-672C10A7E002}" dt="2023-06-27T19:24:08.116" v="1087" actId="1035"/>
          <ac:cxnSpMkLst>
            <pc:docMk/>
            <pc:sldMk cId="2548783154" sldId="412"/>
            <ac:cxnSpMk id="50" creationId="{61ABDE6E-3E74-4BE7-8E35-31D3A3FFAD46}"/>
          </ac:cxnSpMkLst>
        </pc:cxnChg>
        <pc:cxnChg chg="add del mod">
          <ac:chgData name="Jonathan Mah" userId="5261b2f2f3e51194" providerId="LiveId" clId="{833092D5-9927-4807-BE3E-672C10A7E002}" dt="2023-06-13T21:11:26.304" v="257" actId="478"/>
          <ac:cxnSpMkLst>
            <pc:docMk/>
            <pc:sldMk cId="2548783154" sldId="412"/>
            <ac:cxnSpMk id="52" creationId="{2DEE72BA-8C5B-F138-4F5B-9689901322DB}"/>
          </ac:cxnSpMkLst>
        </pc:cxnChg>
        <pc:cxnChg chg="add mod">
          <ac:chgData name="Jonathan Mah" userId="5261b2f2f3e51194" providerId="LiveId" clId="{833092D5-9927-4807-BE3E-672C10A7E002}" dt="2023-06-27T21:38:51.316" v="1306" actId="14100"/>
          <ac:cxnSpMkLst>
            <pc:docMk/>
            <pc:sldMk cId="2548783154" sldId="412"/>
            <ac:cxnSpMk id="55" creationId="{07658C28-BCAB-2213-EB31-D738D3DBA473}"/>
          </ac:cxnSpMkLst>
        </pc:cxnChg>
        <pc:cxnChg chg="add del mod">
          <ac:chgData name="Jonathan Mah" userId="5261b2f2f3e51194" providerId="LiveId" clId="{833092D5-9927-4807-BE3E-672C10A7E002}" dt="2023-06-13T21:11:26.304" v="257" actId="478"/>
          <ac:cxnSpMkLst>
            <pc:docMk/>
            <pc:sldMk cId="2548783154" sldId="412"/>
            <ac:cxnSpMk id="55" creationId="{6EB17177-6273-1235-9C5B-EE31B740E594}"/>
          </ac:cxnSpMkLst>
        </pc:cxnChg>
        <pc:cxnChg chg="add del mod">
          <ac:chgData name="Jonathan Mah" userId="5261b2f2f3e51194" providerId="LiveId" clId="{833092D5-9927-4807-BE3E-672C10A7E002}" dt="2023-06-13T21:11:26.304" v="257" actId="478"/>
          <ac:cxnSpMkLst>
            <pc:docMk/>
            <pc:sldMk cId="2548783154" sldId="412"/>
            <ac:cxnSpMk id="56" creationId="{994E0DF5-5B02-BCDF-5D3B-E2264F74FB03}"/>
          </ac:cxnSpMkLst>
        </pc:cxnChg>
        <pc:cxnChg chg="add del mod">
          <ac:chgData name="Jonathan Mah" userId="5261b2f2f3e51194" providerId="LiveId" clId="{833092D5-9927-4807-BE3E-672C10A7E002}" dt="2023-06-13T21:11:26.304" v="257" actId="478"/>
          <ac:cxnSpMkLst>
            <pc:docMk/>
            <pc:sldMk cId="2548783154" sldId="412"/>
            <ac:cxnSpMk id="57" creationId="{35B2ABD1-E1C3-527A-1A61-CA9C75D5E864}"/>
          </ac:cxnSpMkLst>
        </pc:cxnChg>
        <pc:cxnChg chg="add del mod">
          <ac:chgData name="Jonathan Mah" userId="5261b2f2f3e51194" providerId="LiveId" clId="{833092D5-9927-4807-BE3E-672C10A7E002}" dt="2023-06-13T21:11:27.228" v="258" actId="478"/>
          <ac:cxnSpMkLst>
            <pc:docMk/>
            <pc:sldMk cId="2548783154" sldId="412"/>
            <ac:cxnSpMk id="58" creationId="{F0986C1C-5F7E-290D-1EC3-DB42CAA97024}"/>
          </ac:cxnSpMkLst>
        </pc:cxnChg>
        <pc:cxnChg chg="add del mod">
          <ac:chgData name="Jonathan Mah" userId="5261b2f2f3e51194" providerId="LiveId" clId="{833092D5-9927-4807-BE3E-672C10A7E002}" dt="2023-06-13T21:11:26.304" v="257" actId="478"/>
          <ac:cxnSpMkLst>
            <pc:docMk/>
            <pc:sldMk cId="2548783154" sldId="412"/>
            <ac:cxnSpMk id="59" creationId="{15AE9340-5DF8-8487-F2DE-F5101D191FD5}"/>
          </ac:cxnSpMkLst>
        </pc:cxnChg>
        <pc:cxnChg chg="add del mod">
          <ac:chgData name="Jonathan Mah" userId="5261b2f2f3e51194" providerId="LiveId" clId="{833092D5-9927-4807-BE3E-672C10A7E002}" dt="2023-06-13T21:11:26.304" v="257" actId="478"/>
          <ac:cxnSpMkLst>
            <pc:docMk/>
            <pc:sldMk cId="2548783154" sldId="412"/>
            <ac:cxnSpMk id="60" creationId="{BB3DC6EC-A05A-5696-AACA-300AE795EA54}"/>
          </ac:cxnSpMkLst>
        </pc:cxnChg>
        <pc:cxnChg chg="add del mod">
          <ac:chgData name="Jonathan Mah" userId="5261b2f2f3e51194" providerId="LiveId" clId="{833092D5-9927-4807-BE3E-672C10A7E002}" dt="2023-06-13T21:11:26.304" v="257" actId="478"/>
          <ac:cxnSpMkLst>
            <pc:docMk/>
            <pc:sldMk cId="2548783154" sldId="412"/>
            <ac:cxnSpMk id="61" creationId="{3D4CCDEF-64AF-C92F-0377-0ECDB9266D90}"/>
          </ac:cxnSpMkLst>
        </pc:cxnChg>
        <pc:cxnChg chg="add del mod">
          <ac:chgData name="Jonathan Mah" userId="5261b2f2f3e51194" providerId="LiveId" clId="{833092D5-9927-4807-BE3E-672C10A7E002}" dt="2023-06-13T21:11:32.376" v="260" actId="478"/>
          <ac:cxnSpMkLst>
            <pc:docMk/>
            <pc:sldMk cId="2548783154" sldId="412"/>
            <ac:cxnSpMk id="62" creationId="{485CE8D3-EE2B-17B6-4906-004CCD1B472E}"/>
          </ac:cxnSpMkLst>
        </pc:cxnChg>
        <pc:cxnChg chg="add del mod">
          <ac:chgData name="Jonathan Mah" userId="5261b2f2f3e51194" providerId="LiveId" clId="{833092D5-9927-4807-BE3E-672C10A7E002}" dt="2023-06-13T21:11:29.519" v="259" actId="478"/>
          <ac:cxnSpMkLst>
            <pc:docMk/>
            <pc:sldMk cId="2548783154" sldId="412"/>
            <ac:cxnSpMk id="63" creationId="{EDFD8ECE-89FB-CF08-BE21-156419EAA46A}"/>
          </ac:cxnSpMkLst>
        </pc:cxnChg>
        <pc:cxnChg chg="add del mod">
          <ac:chgData name="Jonathan Mah" userId="5261b2f2f3e51194" providerId="LiveId" clId="{833092D5-9927-4807-BE3E-672C10A7E002}" dt="2023-06-13T21:11:32.376" v="260" actId="478"/>
          <ac:cxnSpMkLst>
            <pc:docMk/>
            <pc:sldMk cId="2548783154" sldId="412"/>
            <ac:cxnSpMk id="64" creationId="{80577376-D955-9175-B30E-AA061A688D76}"/>
          </ac:cxnSpMkLst>
        </pc:cxnChg>
        <pc:cxnChg chg="add del mod">
          <ac:chgData name="Jonathan Mah" userId="5261b2f2f3e51194" providerId="LiveId" clId="{833092D5-9927-4807-BE3E-672C10A7E002}" dt="2023-06-13T21:11:29.519" v="259" actId="478"/>
          <ac:cxnSpMkLst>
            <pc:docMk/>
            <pc:sldMk cId="2548783154" sldId="412"/>
            <ac:cxnSpMk id="65" creationId="{0566A4AB-C12B-D0A7-D067-D01D299DCDD5}"/>
          </ac:cxnSpMkLst>
        </pc:cxnChg>
        <pc:cxnChg chg="add del mod">
          <ac:chgData name="Jonathan Mah" userId="5261b2f2f3e51194" providerId="LiveId" clId="{833092D5-9927-4807-BE3E-672C10A7E002}" dt="2023-06-13T21:11:29.519" v="259" actId="478"/>
          <ac:cxnSpMkLst>
            <pc:docMk/>
            <pc:sldMk cId="2548783154" sldId="412"/>
            <ac:cxnSpMk id="66" creationId="{3A070378-367D-1E73-8C64-A4D9F6D594DC}"/>
          </ac:cxnSpMkLst>
        </pc:cxnChg>
        <pc:cxnChg chg="add del mod">
          <ac:chgData name="Jonathan Mah" userId="5261b2f2f3e51194" providerId="LiveId" clId="{833092D5-9927-4807-BE3E-672C10A7E002}" dt="2023-06-13T21:11:29.519" v="259" actId="478"/>
          <ac:cxnSpMkLst>
            <pc:docMk/>
            <pc:sldMk cId="2548783154" sldId="412"/>
            <ac:cxnSpMk id="67" creationId="{7092A493-A49F-ED46-A51C-B2189E37B4E6}"/>
          </ac:cxnSpMkLst>
        </pc:cxnChg>
        <pc:cxnChg chg="add del mod">
          <ac:chgData name="Jonathan Mah" userId="5261b2f2f3e51194" providerId="LiveId" clId="{833092D5-9927-4807-BE3E-672C10A7E002}" dt="2023-06-13T21:11:29.519" v="259" actId="478"/>
          <ac:cxnSpMkLst>
            <pc:docMk/>
            <pc:sldMk cId="2548783154" sldId="412"/>
            <ac:cxnSpMk id="68" creationId="{826A4F19-1FF2-E8F8-42BA-224EC22CC9EB}"/>
          </ac:cxnSpMkLst>
        </pc:cxnChg>
        <pc:cxnChg chg="add del mod">
          <ac:chgData name="Jonathan Mah" userId="5261b2f2f3e51194" providerId="LiveId" clId="{833092D5-9927-4807-BE3E-672C10A7E002}" dt="2023-06-13T21:11:29.519" v="259" actId="478"/>
          <ac:cxnSpMkLst>
            <pc:docMk/>
            <pc:sldMk cId="2548783154" sldId="412"/>
            <ac:cxnSpMk id="69" creationId="{F1B147BC-2B0E-8DE0-045E-DFA38E0AF282}"/>
          </ac:cxnSpMkLst>
        </pc:cxnChg>
        <pc:cxnChg chg="add del mod">
          <ac:chgData name="Jonathan Mah" userId="5261b2f2f3e51194" providerId="LiveId" clId="{833092D5-9927-4807-BE3E-672C10A7E002}" dt="2023-06-13T21:11:34.822" v="261" actId="478"/>
          <ac:cxnSpMkLst>
            <pc:docMk/>
            <pc:sldMk cId="2548783154" sldId="412"/>
            <ac:cxnSpMk id="70" creationId="{EA44DE73-392B-85BD-7DB1-2402B2ADA82C}"/>
          </ac:cxnSpMkLst>
        </pc:cxnChg>
        <pc:cxnChg chg="add del mod">
          <ac:chgData name="Jonathan Mah" userId="5261b2f2f3e51194" providerId="LiveId" clId="{833092D5-9927-4807-BE3E-672C10A7E002}" dt="2023-06-13T21:11:34.822" v="261" actId="478"/>
          <ac:cxnSpMkLst>
            <pc:docMk/>
            <pc:sldMk cId="2548783154" sldId="412"/>
            <ac:cxnSpMk id="71" creationId="{7C10FAA6-EF88-50A5-4F49-BC0696DA145F}"/>
          </ac:cxnSpMkLst>
        </pc:cxnChg>
        <pc:cxnChg chg="mod">
          <ac:chgData name="Jonathan Mah" userId="5261b2f2f3e51194" providerId="LiveId" clId="{833092D5-9927-4807-BE3E-672C10A7E002}" dt="2023-06-13T21:11:01.197" v="238"/>
          <ac:cxnSpMkLst>
            <pc:docMk/>
            <pc:sldMk cId="2548783154" sldId="412"/>
            <ac:cxnSpMk id="73" creationId="{EC0F84FB-8598-9CB1-7D17-272629AF1934}"/>
          </ac:cxnSpMkLst>
        </pc:cxnChg>
        <pc:cxnChg chg="mod">
          <ac:chgData name="Jonathan Mah" userId="5261b2f2f3e51194" providerId="LiveId" clId="{833092D5-9927-4807-BE3E-672C10A7E002}" dt="2023-06-13T21:11:01.197" v="238"/>
          <ac:cxnSpMkLst>
            <pc:docMk/>
            <pc:sldMk cId="2548783154" sldId="412"/>
            <ac:cxnSpMk id="74" creationId="{97DCDF3A-21CD-AB65-6AE0-9CB34626B0A8}"/>
          </ac:cxnSpMkLst>
        </pc:cxnChg>
        <pc:cxnChg chg="mod">
          <ac:chgData name="Jonathan Mah" userId="5261b2f2f3e51194" providerId="LiveId" clId="{833092D5-9927-4807-BE3E-672C10A7E002}" dt="2023-06-13T21:11:01.197" v="238"/>
          <ac:cxnSpMkLst>
            <pc:docMk/>
            <pc:sldMk cId="2548783154" sldId="412"/>
            <ac:cxnSpMk id="75" creationId="{9211CDE8-ECA2-127C-19E6-93C79BD7654D}"/>
          </ac:cxnSpMkLst>
        </pc:cxnChg>
        <pc:cxnChg chg="mod">
          <ac:chgData name="Jonathan Mah" userId="5261b2f2f3e51194" providerId="LiveId" clId="{833092D5-9927-4807-BE3E-672C10A7E002}" dt="2023-06-13T21:11:01.197" v="238"/>
          <ac:cxnSpMkLst>
            <pc:docMk/>
            <pc:sldMk cId="2548783154" sldId="412"/>
            <ac:cxnSpMk id="76" creationId="{69CB6B02-5100-5174-3B84-97C424D27A27}"/>
          </ac:cxnSpMkLst>
        </pc:cxnChg>
        <pc:cxnChg chg="mod">
          <ac:chgData name="Jonathan Mah" userId="5261b2f2f3e51194" providerId="LiveId" clId="{833092D5-9927-4807-BE3E-672C10A7E002}" dt="2023-06-13T21:11:01.197" v="238"/>
          <ac:cxnSpMkLst>
            <pc:docMk/>
            <pc:sldMk cId="2548783154" sldId="412"/>
            <ac:cxnSpMk id="77" creationId="{D9DEC810-B732-434B-B2D7-60EA7A898989}"/>
          </ac:cxnSpMkLst>
        </pc:cxnChg>
        <pc:cxnChg chg="mod">
          <ac:chgData name="Jonathan Mah" userId="5261b2f2f3e51194" providerId="LiveId" clId="{833092D5-9927-4807-BE3E-672C10A7E002}" dt="2023-06-13T21:11:01.197" v="238"/>
          <ac:cxnSpMkLst>
            <pc:docMk/>
            <pc:sldMk cId="2548783154" sldId="412"/>
            <ac:cxnSpMk id="78" creationId="{F21F3338-FA22-D44F-6A02-E28F1C50350E}"/>
          </ac:cxnSpMkLst>
        </pc:cxnChg>
        <pc:cxnChg chg="add mod">
          <ac:chgData name="Jonathan Mah" userId="5261b2f2f3e51194" providerId="LiveId" clId="{833092D5-9927-4807-BE3E-672C10A7E002}" dt="2023-06-27T19:24:01.875" v="1077" actId="1076"/>
          <ac:cxnSpMkLst>
            <pc:docMk/>
            <pc:sldMk cId="2548783154" sldId="412"/>
            <ac:cxnSpMk id="79" creationId="{39B927FA-BE68-FB73-4837-532DFFE12AC5}"/>
          </ac:cxnSpMkLst>
        </pc:cxnChg>
        <pc:cxnChg chg="mod">
          <ac:chgData name="Jonathan Mah" userId="5261b2f2f3e51194" providerId="LiveId" clId="{833092D5-9927-4807-BE3E-672C10A7E002}" dt="2023-06-13T21:11:01.197" v="238"/>
          <ac:cxnSpMkLst>
            <pc:docMk/>
            <pc:sldMk cId="2548783154" sldId="412"/>
            <ac:cxnSpMk id="79" creationId="{D0D3D080-9CCD-6F93-CABD-6E87A277A64F}"/>
          </ac:cxnSpMkLst>
        </pc:cxnChg>
        <pc:cxnChg chg="mod">
          <ac:chgData name="Jonathan Mah" userId="5261b2f2f3e51194" providerId="LiveId" clId="{833092D5-9927-4807-BE3E-672C10A7E002}" dt="2023-06-13T21:11:01.197" v="238"/>
          <ac:cxnSpMkLst>
            <pc:docMk/>
            <pc:sldMk cId="2548783154" sldId="412"/>
            <ac:cxnSpMk id="80" creationId="{43780FC0-671C-B2A7-E346-B23960FDD0DA}"/>
          </ac:cxnSpMkLst>
        </pc:cxnChg>
        <pc:cxnChg chg="mod">
          <ac:chgData name="Jonathan Mah" userId="5261b2f2f3e51194" providerId="LiveId" clId="{833092D5-9927-4807-BE3E-672C10A7E002}" dt="2023-06-13T21:11:01.197" v="238"/>
          <ac:cxnSpMkLst>
            <pc:docMk/>
            <pc:sldMk cId="2548783154" sldId="412"/>
            <ac:cxnSpMk id="81" creationId="{91B96E2D-0844-E61A-2A3C-95B2EDAFB17B}"/>
          </ac:cxnSpMkLst>
        </pc:cxnChg>
        <pc:cxnChg chg="mod">
          <ac:chgData name="Jonathan Mah" userId="5261b2f2f3e51194" providerId="LiveId" clId="{833092D5-9927-4807-BE3E-672C10A7E002}" dt="2023-06-13T21:11:01.197" v="238"/>
          <ac:cxnSpMkLst>
            <pc:docMk/>
            <pc:sldMk cId="2548783154" sldId="412"/>
            <ac:cxnSpMk id="82" creationId="{D17DC6D4-1B63-D8FE-42EE-F030CD5ADFC1}"/>
          </ac:cxnSpMkLst>
        </pc:cxnChg>
        <pc:cxnChg chg="add del mod">
          <ac:chgData name="Jonathan Mah" userId="5261b2f2f3e51194" providerId="LiveId" clId="{833092D5-9927-4807-BE3E-672C10A7E002}" dt="2023-06-13T21:11:09.403" v="240" actId="478"/>
          <ac:cxnSpMkLst>
            <pc:docMk/>
            <pc:sldMk cId="2548783154" sldId="412"/>
            <ac:cxnSpMk id="86" creationId="{864C9CC1-848C-E911-C210-BBE3D5040534}"/>
          </ac:cxnSpMkLst>
        </pc:cxnChg>
        <pc:cxnChg chg="add del mod">
          <ac:chgData name="Jonathan Mah" userId="5261b2f2f3e51194" providerId="LiveId" clId="{833092D5-9927-4807-BE3E-672C10A7E002}" dt="2023-06-13T21:11:10.094" v="241" actId="478"/>
          <ac:cxnSpMkLst>
            <pc:docMk/>
            <pc:sldMk cId="2548783154" sldId="412"/>
            <ac:cxnSpMk id="87" creationId="{8195E7F5-435C-FF49-86FA-904B3D574285}"/>
          </ac:cxnSpMkLst>
        </pc:cxnChg>
        <pc:cxnChg chg="mod">
          <ac:chgData name="Jonathan Mah" userId="5261b2f2f3e51194" providerId="LiveId" clId="{833092D5-9927-4807-BE3E-672C10A7E002}" dt="2023-06-27T19:24:08.116" v="1087" actId="1035"/>
          <ac:cxnSpMkLst>
            <pc:docMk/>
            <pc:sldMk cId="2548783154" sldId="412"/>
            <ac:cxnSpMk id="103" creationId="{6A2C1153-F120-475B-8887-E2B52219B6EE}"/>
          </ac:cxnSpMkLst>
        </pc:cxnChg>
        <pc:cxnChg chg="mod">
          <ac:chgData name="Jonathan Mah" userId="5261b2f2f3e51194" providerId="LiveId" clId="{833092D5-9927-4807-BE3E-672C10A7E002}" dt="2023-06-27T19:24:08.116" v="1087" actId="1035"/>
          <ac:cxnSpMkLst>
            <pc:docMk/>
            <pc:sldMk cId="2548783154" sldId="412"/>
            <ac:cxnSpMk id="104" creationId="{6CBF5051-730C-4F23-9D96-26CB1951FE5E}"/>
          </ac:cxnSpMkLst>
        </pc:cxnChg>
        <pc:cxnChg chg="mod">
          <ac:chgData name="Jonathan Mah" userId="5261b2f2f3e51194" providerId="LiveId" clId="{833092D5-9927-4807-BE3E-672C10A7E002}" dt="2023-06-27T19:24:08.116" v="1087" actId="1035"/>
          <ac:cxnSpMkLst>
            <pc:docMk/>
            <pc:sldMk cId="2548783154" sldId="412"/>
            <ac:cxnSpMk id="105" creationId="{8CE52714-2B53-497C-8787-9607BC34A8DC}"/>
          </ac:cxnSpMkLst>
        </pc:cxnChg>
        <pc:cxnChg chg="mod">
          <ac:chgData name="Jonathan Mah" userId="5261b2f2f3e51194" providerId="LiveId" clId="{833092D5-9927-4807-BE3E-672C10A7E002}" dt="2023-06-27T19:24:08.116" v="1087" actId="1035"/>
          <ac:cxnSpMkLst>
            <pc:docMk/>
            <pc:sldMk cId="2548783154" sldId="412"/>
            <ac:cxnSpMk id="106" creationId="{B6D7EEA8-7DBE-40F7-AE16-5297B349EBB6}"/>
          </ac:cxnSpMkLst>
        </pc:cxnChg>
        <pc:cxnChg chg="mod">
          <ac:chgData name="Jonathan Mah" userId="5261b2f2f3e51194" providerId="LiveId" clId="{833092D5-9927-4807-BE3E-672C10A7E002}" dt="2023-06-27T19:24:08.116" v="1087" actId="1035"/>
          <ac:cxnSpMkLst>
            <pc:docMk/>
            <pc:sldMk cId="2548783154" sldId="412"/>
            <ac:cxnSpMk id="107" creationId="{B214AB43-B2E0-476B-A5A3-E7A2D255A0BC}"/>
          </ac:cxnSpMkLst>
        </pc:cxnChg>
        <pc:cxnChg chg="mod">
          <ac:chgData name="Jonathan Mah" userId="5261b2f2f3e51194" providerId="LiveId" clId="{833092D5-9927-4807-BE3E-672C10A7E002}" dt="2023-06-27T19:24:08.116" v="1087" actId="1035"/>
          <ac:cxnSpMkLst>
            <pc:docMk/>
            <pc:sldMk cId="2548783154" sldId="412"/>
            <ac:cxnSpMk id="108" creationId="{9D3C3B63-D185-4F89-AB98-4FE8E3453E6E}"/>
          </ac:cxnSpMkLst>
        </pc:cxnChg>
        <pc:cxnChg chg="mod">
          <ac:chgData name="Jonathan Mah" userId="5261b2f2f3e51194" providerId="LiveId" clId="{833092D5-9927-4807-BE3E-672C10A7E002}" dt="2023-06-27T19:24:08.116" v="1087" actId="1035"/>
          <ac:cxnSpMkLst>
            <pc:docMk/>
            <pc:sldMk cId="2548783154" sldId="412"/>
            <ac:cxnSpMk id="109" creationId="{507495E9-5079-4DB3-9D4D-5FECEEDFA5B1}"/>
          </ac:cxnSpMkLst>
        </pc:cxnChg>
        <pc:cxnChg chg="mod">
          <ac:chgData name="Jonathan Mah" userId="5261b2f2f3e51194" providerId="LiveId" clId="{833092D5-9927-4807-BE3E-672C10A7E002}" dt="2023-06-27T19:24:08.116" v="1087" actId="1035"/>
          <ac:cxnSpMkLst>
            <pc:docMk/>
            <pc:sldMk cId="2548783154" sldId="412"/>
            <ac:cxnSpMk id="110" creationId="{95452664-6E88-4617-A189-C4074B5F53B1}"/>
          </ac:cxnSpMkLst>
        </pc:cxnChg>
        <pc:cxnChg chg="mod">
          <ac:chgData name="Jonathan Mah" userId="5261b2f2f3e51194" providerId="LiveId" clId="{833092D5-9927-4807-BE3E-672C10A7E002}" dt="2023-06-27T19:24:08.116" v="1087" actId="1035"/>
          <ac:cxnSpMkLst>
            <pc:docMk/>
            <pc:sldMk cId="2548783154" sldId="412"/>
            <ac:cxnSpMk id="111" creationId="{BE3F25CD-4053-47FE-BA77-1F7D3AC5ACE9}"/>
          </ac:cxnSpMkLst>
        </pc:cxnChg>
        <pc:cxnChg chg="mod">
          <ac:chgData name="Jonathan Mah" userId="5261b2f2f3e51194" providerId="LiveId" clId="{833092D5-9927-4807-BE3E-672C10A7E002}" dt="2023-06-27T19:24:08.116" v="1087" actId="1035"/>
          <ac:cxnSpMkLst>
            <pc:docMk/>
            <pc:sldMk cId="2548783154" sldId="412"/>
            <ac:cxnSpMk id="112" creationId="{6D3A939B-808E-4EA6-813D-162F8AF7A6D7}"/>
          </ac:cxnSpMkLst>
        </pc:cxnChg>
        <pc:cxnChg chg="mod">
          <ac:chgData name="Jonathan Mah" userId="5261b2f2f3e51194" providerId="LiveId" clId="{833092D5-9927-4807-BE3E-672C10A7E002}" dt="2023-06-27T19:24:08.116" v="1087" actId="1035"/>
          <ac:cxnSpMkLst>
            <pc:docMk/>
            <pc:sldMk cId="2548783154" sldId="412"/>
            <ac:cxnSpMk id="114" creationId="{C109533E-F3D2-446D-B00A-0327D9C4F958}"/>
          </ac:cxnSpMkLst>
        </pc:cxnChg>
        <pc:cxnChg chg="mod">
          <ac:chgData name="Jonathan Mah" userId="5261b2f2f3e51194" providerId="LiveId" clId="{833092D5-9927-4807-BE3E-672C10A7E002}" dt="2023-06-27T19:24:08.116" v="1087" actId="1035"/>
          <ac:cxnSpMkLst>
            <pc:docMk/>
            <pc:sldMk cId="2548783154" sldId="412"/>
            <ac:cxnSpMk id="115" creationId="{6C7E719F-ABEF-474F-A839-D499288D12F6}"/>
          </ac:cxnSpMkLst>
        </pc:cxnChg>
        <pc:cxnChg chg="mod">
          <ac:chgData name="Jonathan Mah" userId="5261b2f2f3e51194" providerId="LiveId" clId="{833092D5-9927-4807-BE3E-672C10A7E002}" dt="2023-06-27T19:24:08.116" v="1087" actId="1035"/>
          <ac:cxnSpMkLst>
            <pc:docMk/>
            <pc:sldMk cId="2548783154" sldId="412"/>
            <ac:cxnSpMk id="116" creationId="{69AAF02B-E601-44AB-ACC0-68479D4895B8}"/>
          </ac:cxnSpMkLst>
        </pc:cxnChg>
        <pc:cxnChg chg="mod">
          <ac:chgData name="Jonathan Mah" userId="5261b2f2f3e51194" providerId="LiveId" clId="{833092D5-9927-4807-BE3E-672C10A7E002}" dt="2023-06-27T19:24:08.116" v="1087" actId="1035"/>
          <ac:cxnSpMkLst>
            <pc:docMk/>
            <pc:sldMk cId="2548783154" sldId="412"/>
            <ac:cxnSpMk id="117" creationId="{A40CC835-18CF-4BCA-BEAE-11F58BB7198B}"/>
          </ac:cxnSpMkLst>
        </pc:cxnChg>
        <pc:cxnChg chg="mod">
          <ac:chgData name="Jonathan Mah" userId="5261b2f2f3e51194" providerId="LiveId" clId="{833092D5-9927-4807-BE3E-672C10A7E002}" dt="2023-06-27T19:24:08.116" v="1087" actId="1035"/>
          <ac:cxnSpMkLst>
            <pc:docMk/>
            <pc:sldMk cId="2548783154" sldId="412"/>
            <ac:cxnSpMk id="118" creationId="{CDD2B6FD-9BE3-4032-865F-428237E2F096}"/>
          </ac:cxnSpMkLst>
        </pc:cxnChg>
        <pc:cxnChg chg="mod">
          <ac:chgData name="Jonathan Mah" userId="5261b2f2f3e51194" providerId="LiveId" clId="{833092D5-9927-4807-BE3E-672C10A7E002}" dt="2023-06-27T19:24:08.116" v="1087" actId="1035"/>
          <ac:cxnSpMkLst>
            <pc:docMk/>
            <pc:sldMk cId="2548783154" sldId="412"/>
            <ac:cxnSpMk id="119" creationId="{3EDFFD5F-E047-4680-BCC8-A2572E5A848D}"/>
          </ac:cxnSpMkLst>
        </pc:cxnChg>
        <pc:cxnChg chg="mod">
          <ac:chgData name="Jonathan Mah" userId="5261b2f2f3e51194" providerId="LiveId" clId="{833092D5-9927-4807-BE3E-672C10A7E002}" dt="2023-06-27T19:24:08.116" v="1087" actId="1035"/>
          <ac:cxnSpMkLst>
            <pc:docMk/>
            <pc:sldMk cId="2548783154" sldId="412"/>
            <ac:cxnSpMk id="120" creationId="{450201BF-1A93-4109-83BC-268485F9AE91}"/>
          </ac:cxnSpMkLst>
        </pc:cxnChg>
        <pc:cxnChg chg="mod">
          <ac:chgData name="Jonathan Mah" userId="5261b2f2f3e51194" providerId="LiveId" clId="{833092D5-9927-4807-BE3E-672C10A7E002}" dt="2023-06-27T19:24:08.116" v="1087" actId="1035"/>
          <ac:cxnSpMkLst>
            <pc:docMk/>
            <pc:sldMk cId="2548783154" sldId="412"/>
            <ac:cxnSpMk id="121" creationId="{CA8BC7A8-A6F2-44B1-A85D-79517FC8FA3A}"/>
          </ac:cxnSpMkLst>
        </pc:cxnChg>
        <pc:cxnChg chg="mod">
          <ac:chgData name="Jonathan Mah" userId="5261b2f2f3e51194" providerId="LiveId" clId="{833092D5-9927-4807-BE3E-672C10A7E002}" dt="2023-06-27T19:24:08.116" v="1087" actId="1035"/>
          <ac:cxnSpMkLst>
            <pc:docMk/>
            <pc:sldMk cId="2548783154" sldId="412"/>
            <ac:cxnSpMk id="122" creationId="{A22EF1D3-A050-4A0E-8119-46016E386109}"/>
          </ac:cxnSpMkLst>
        </pc:cxnChg>
        <pc:cxnChg chg="mod">
          <ac:chgData name="Jonathan Mah" userId="5261b2f2f3e51194" providerId="LiveId" clId="{833092D5-9927-4807-BE3E-672C10A7E002}" dt="2023-06-27T19:24:08.116" v="1087" actId="1035"/>
          <ac:cxnSpMkLst>
            <pc:docMk/>
            <pc:sldMk cId="2548783154" sldId="412"/>
            <ac:cxnSpMk id="123" creationId="{1627F614-247E-4C59-897A-64EAC3554807}"/>
          </ac:cxnSpMkLst>
        </pc:cxnChg>
        <pc:cxnChg chg="mod">
          <ac:chgData name="Jonathan Mah" userId="5261b2f2f3e51194" providerId="LiveId" clId="{833092D5-9927-4807-BE3E-672C10A7E002}" dt="2023-06-27T19:24:08.116" v="1087" actId="1035"/>
          <ac:cxnSpMkLst>
            <pc:docMk/>
            <pc:sldMk cId="2548783154" sldId="412"/>
            <ac:cxnSpMk id="125" creationId="{F7BC66DC-8157-4913-8BB4-6C14832BE6CA}"/>
          </ac:cxnSpMkLst>
        </pc:cxnChg>
        <pc:cxnChg chg="mod">
          <ac:chgData name="Jonathan Mah" userId="5261b2f2f3e51194" providerId="LiveId" clId="{833092D5-9927-4807-BE3E-672C10A7E002}" dt="2023-06-27T19:24:08.116" v="1087" actId="1035"/>
          <ac:cxnSpMkLst>
            <pc:docMk/>
            <pc:sldMk cId="2548783154" sldId="412"/>
            <ac:cxnSpMk id="126" creationId="{5C7FF372-A929-42FF-A805-64587CB3291E}"/>
          </ac:cxnSpMkLst>
        </pc:cxnChg>
        <pc:cxnChg chg="mod">
          <ac:chgData name="Jonathan Mah" userId="5261b2f2f3e51194" providerId="LiveId" clId="{833092D5-9927-4807-BE3E-672C10A7E002}" dt="2023-06-27T19:24:08.116" v="1087" actId="1035"/>
          <ac:cxnSpMkLst>
            <pc:docMk/>
            <pc:sldMk cId="2548783154" sldId="412"/>
            <ac:cxnSpMk id="127" creationId="{7AE0E35D-E49D-4F48-B255-3F44A2D00EC6}"/>
          </ac:cxnSpMkLst>
        </pc:cxnChg>
        <pc:cxnChg chg="mod">
          <ac:chgData name="Jonathan Mah" userId="5261b2f2f3e51194" providerId="LiveId" clId="{833092D5-9927-4807-BE3E-672C10A7E002}" dt="2023-06-27T19:24:08.116" v="1087" actId="1035"/>
          <ac:cxnSpMkLst>
            <pc:docMk/>
            <pc:sldMk cId="2548783154" sldId="412"/>
            <ac:cxnSpMk id="128" creationId="{20C74101-BC44-41E5-AA56-FBF0B7DC81AF}"/>
          </ac:cxnSpMkLst>
        </pc:cxnChg>
        <pc:cxnChg chg="mod">
          <ac:chgData name="Jonathan Mah" userId="5261b2f2f3e51194" providerId="LiveId" clId="{833092D5-9927-4807-BE3E-672C10A7E002}" dt="2023-06-27T19:24:08.116" v="1087" actId="1035"/>
          <ac:cxnSpMkLst>
            <pc:docMk/>
            <pc:sldMk cId="2548783154" sldId="412"/>
            <ac:cxnSpMk id="129" creationId="{33B5BC68-8212-44A4-A832-22E82F98AF65}"/>
          </ac:cxnSpMkLst>
        </pc:cxnChg>
        <pc:cxnChg chg="mod">
          <ac:chgData name="Jonathan Mah" userId="5261b2f2f3e51194" providerId="LiveId" clId="{833092D5-9927-4807-BE3E-672C10A7E002}" dt="2023-06-27T19:24:08.116" v="1087" actId="1035"/>
          <ac:cxnSpMkLst>
            <pc:docMk/>
            <pc:sldMk cId="2548783154" sldId="412"/>
            <ac:cxnSpMk id="130" creationId="{4CD033CA-A63C-4B19-8674-E4B08706E2F4}"/>
          </ac:cxnSpMkLst>
        </pc:cxnChg>
        <pc:cxnChg chg="mod">
          <ac:chgData name="Jonathan Mah" userId="5261b2f2f3e51194" providerId="LiveId" clId="{833092D5-9927-4807-BE3E-672C10A7E002}" dt="2023-06-27T19:24:08.116" v="1087" actId="1035"/>
          <ac:cxnSpMkLst>
            <pc:docMk/>
            <pc:sldMk cId="2548783154" sldId="412"/>
            <ac:cxnSpMk id="131" creationId="{E7BFEAA5-9521-4846-A25B-728E54417854}"/>
          </ac:cxnSpMkLst>
        </pc:cxnChg>
        <pc:cxnChg chg="mod">
          <ac:chgData name="Jonathan Mah" userId="5261b2f2f3e51194" providerId="LiveId" clId="{833092D5-9927-4807-BE3E-672C10A7E002}" dt="2023-06-27T19:24:08.116" v="1087" actId="1035"/>
          <ac:cxnSpMkLst>
            <pc:docMk/>
            <pc:sldMk cId="2548783154" sldId="412"/>
            <ac:cxnSpMk id="132" creationId="{9DF21742-64F2-4668-8C32-D79A21755934}"/>
          </ac:cxnSpMkLst>
        </pc:cxnChg>
        <pc:cxnChg chg="mod">
          <ac:chgData name="Jonathan Mah" userId="5261b2f2f3e51194" providerId="LiveId" clId="{833092D5-9927-4807-BE3E-672C10A7E002}" dt="2023-06-27T19:24:08.116" v="1087" actId="1035"/>
          <ac:cxnSpMkLst>
            <pc:docMk/>
            <pc:sldMk cId="2548783154" sldId="412"/>
            <ac:cxnSpMk id="133" creationId="{99B39C73-FC31-4EB5-8A61-CA2CF427BB08}"/>
          </ac:cxnSpMkLst>
        </pc:cxnChg>
        <pc:cxnChg chg="mod">
          <ac:chgData name="Jonathan Mah" userId="5261b2f2f3e51194" providerId="LiveId" clId="{833092D5-9927-4807-BE3E-672C10A7E002}" dt="2023-06-27T19:24:08.116" v="1087" actId="1035"/>
          <ac:cxnSpMkLst>
            <pc:docMk/>
            <pc:sldMk cId="2548783154" sldId="412"/>
            <ac:cxnSpMk id="134" creationId="{1A3914D4-79FB-4D4A-B711-6188791105F7}"/>
          </ac:cxnSpMkLst>
        </pc:cxnChg>
      </pc:sldChg>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sldChg chg="addSp delSp modSp new mod">
        <pc:chgData name="Jonathan Mah" userId="5261b2f2f3e51194" providerId="LiveId" clId="{833092D5-9927-4807-BE3E-672C10A7E002}" dt="2023-06-01T01:05:39.589" v="97" actId="1037"/>
        <pc:sldMkLst>
          <pc:docMk/>
          <pc:sldMk cId="3213471130" sldId="415"/>
        </pc:sldMkLst>
        <pc:spChg chg="del">
          <ac:chgData name="Jonathan Mah" userId="5261b2f2f3e51194" providerId="LiveId" clId="{833092D5-9927-4807-BE3E-672C10A7E002}" dt="2023-06-01T00:56:25.884" v="18" actId="478"/>
          <ac:spMkLst>
            <pc:docMk/>
            <pc:sldMk cId="3213471130" sldId="415"/>
            <ac:spMk id="2" creationId="{F27AC356-A973-F68E-6022-C93132B725F3}"/>
          </ac:spMkLst>
        </pc:spChg>
        <pc:spChg chg="del">
          <ac:chgData name="Jonathan Mah" userId="5261b2f2f3e51194" providerId="LiveId" clId="{833092D5-9927-4807-BE3E-672C10A7E002}" dt="2023-06-01T00:56:25.884" v="18" actId="478"/>
          <ac:spMkLst>
            <pc:docMk/>
            <pc:sldMk cId="3213471130" sldId="415"/>
            <ac:spMk id="3" creationId="{D863FDCC-31A9-89A3-1E61-B830B8E339E3}"/>
          </ac:spMkLst>
        </pc:spChg>
        <pc:picChg chg="add del mod">
          <ac:chgData name="Jonathan Mah" userId="5261b2f2f3e51194" providerId="LiveId" clId="{833092D5-9927-4807-BE3E-672C10A7E002}" dt="2023-06-01T00:59:30.786" v="26" actId="478"/>
          <ac:picMkLst>
            <pc:docMk/>
            <pc:sldMk cId="3213471130" sldId="415"/>
            <ac:picMk id="5" creationId="{4C760A01-2A0B-9614-586C-EE47BA65DA9C}"/>
          </ac:picMkLst>
        </pc:picChg>
        <pc:picChg chg="add del mod">
          <ac:chgData name="Jonathan Mah" userId="5261b2f2f3e51194" providerId="LiveId" clId="{833092D5-9927-4807-BE3E-672C10A7E002}" dt="2023-06-01T00:59:30.786" v="26" actId="478"/>
          <ac:picMkLst>
            <pc:docMk/>
            <pc:sldMk cId="3213471130" sldId="415"/>
            <ac:picMk id="7" creationId="{B109A1EE-4276-C3FE-901A-8832368D0C9B}"/>
          </ac:picMkLst>
        </pc:picChg>
        <pc:picChg chg="add del mod">
          <ac:chgData name="Jonathan Mah" userId="5261b2f2f3e51194" providerId="LiveId" clId="{833092D5-9927-4807-BE3E-672C10A7E002}" dt="2023-06-01T00:59:30.786" v="26" actId="478"/>
          <ac:picMkLst>
            <pc:docMk/>
            <pc:sldMk cId="3213471130" sldId="415"/>
            <ac:picMk id="9" creationId="{E6310E47-7870-1D82-A9DC-CF0111090A73}"/>
          </ac:picMkLst>
        </pc:picChg>
        <pc:picChg chg="add del mod">
          <ac:chgData name="Jonathan Mah" userId="5261b2f2f3e51194" providerId="LiveId" clId="{833092D5-9927-4807-BE3E-672C10A7E002}" dt="2023-06-01T00:59:30.786" v="26" actId="478"/>
          <ac:picMkLst>
            <pc:docMk/>
            <pc:sldMk cId="3213471130" sldId="415"/>
            <ac:picMk id="11" creationId="{1DF1153D-045A-7944-7905-ECB17865796A}"/>
          </ac:picMkLst>
        </pc:picChg>
        <pc:picChg chg="add del mod">
          <ac:chgData name="Jonathan Mah" userId="5261b2f2f3e51194" providerId="LiveId" clId="{833092D5-9927-4807-BE3E-672C10A7E002}" dt="2023-06-01T00:59:30.786" v="26" actId="478"/>
          <ac:picMkLst>
            <pc:docMk/>
            <pc:sldMk cId="3213471130" sldId="415"/>
            <ac:picMk id="13" creationId="{3C3A7423-3AAE-BBFD-AEA8-90523835DC8D}"/>
          </ac:picMkLst>
        </pc:picChg>
        <pc:picChg chg="add del mod">
          <ac:chgData name="Jonathan Mah" userId="5261b2f2f3e51194" providerId="LiveId" clId="{833092D5-9927-4807-BE3E-672C10A7E002}" dt="2023-06-01T00:59:30.786" v="26" actId="478"/>
          <ac:picMkLst>
            <pc:docMk/>
            <pc:sldMk cId="3213471130" sldId="415"/>
            <ac:picMk id="15" creationId="{C924906A-46C6-8D13-7452-CCC95FE28AAF}"/>
          </ac:picMkLst>
        </pc:picChg>
        <pc:picChg chg="add mod">
          <ac:chgData name="Jonathan Mah" userId="5261b2f2f3e51194" providerId="LiveId" clId="{833092D5-9927-4807-BE3E-672C10A7E002}" dt="2023-06-01T01:05:25.901" v="89" actId="1582"/>
          <ac:picMkLst>
            <pc:docMk/>
            <pc:sldMk cId="3213471130" sldId="415"/>
            <ac:picMk id="17" creationId="{27E60B67-A0A6-F5F9-BF7F-6E7EBF1CF06C}"/>
          </ac:picMkLst>
        </pc:picChg>
        <pc:picChg chg="add del mod">
          <ac:chgData name="Jonathan Mah" userId="5261b2f2f3e51194" providerId="LiveId" clId="{833092D5-9927-4807-BE3E-672C10A7E002}" dt="2023-06-01T01:00:35.481" v="49" actId="478"/>
          <ac:picMkLst>
            <pc:docMk/>
            <pc:sldMk cId="3213471130" sldId="415"/>
            <ac:picMk id="19" creationId="{A3FAA1C9-554E-C549-01C8-BD59F78E0DF9}"/>
          </ac:picMkLst>
        </pc:picChg>
        <pc:picChg chg="add del mod">
          <ac:chgData name="Jonathan Mah" userId="5261b2f2f3e51194" providerId="LiveId" clId="{833092D5-9927-4807-BE3E-672C10A7E002}" dt="2023-06-01T01:00:44.424" v="52" actId="21"/>
          <ac:picMkLst>
            <pc:docMk/>
            <pc:sldMk cId="3213471130" sldId="415"/>
            <ac:picMk id="21" creationId="{74A252AB-2CFA-F6A9-7496-E2B1F7E35E74}"/>
          </ac:picMkLst>
        </pc:picChg>
        <pc:picChg chg="add del mod">
          <ac:chgData name="Jonathan Mah" userId="5261b2f2f3e51194" providerId="LiveId" clId="{833092D5-9927-4807-BE3E-672C10A7E002}" dt="2023-06-01T01:00:23.460" v="43" actId="21"/>
          <ac:picMkLst>
            <pc:docMk/>
            <pc:sldMk cId="3213471130" sldId="415"/>
            <ac:picMk id="23" creationId="{0B7A9C2B-BE76-0F77-B564-D3467D6BE55F}"/>
          </ac:picMkLst>
        </pc:picChg>
        <pc:picChg chg="add del mod">
          <ac:chgData name="Jonathan Mah" userId="5261b2f2f3e51194" providerId="LiveId" clId="{833092D5-9927-4807-BE3E-672C10A7E002}" dt="2023-06-01T01:00:23.460" v="43" actId="21"/>
          <ac:picMkLst>
            <pc:docMk/>
            <pc:sldMk cId="3213471130" sldId="415"/>
            <ac:picMk id="25" creationId="{3D49D680-0EF0-8CF4-0042-E84276DE6273}"/>
          </ac:picMkLst>
        </pc:picChg>
        <pc:picChg chg="add del mod">
          <ac:chgData name="Jonathan Mah" userId="5261b2f2f3e51194" providerId="LiveId" clId="{833092D5-9927-4807-BE3E-672C10A7E002}" dt="2023-06-01T01:00:23.460" v="43" actId="21"/>
          <ac:picMkLst>
            <pc:docMk/>
            <pc:sldMk cId="3213471130" sldId="415"/>
            <ac:picMk id="27" creationId="{152288D0-8433-FD38-3FE8-36D3F8587D69}"/>
          </ac:picMkLst>
        </pc:picChg>
        <pc:picChg chg="add mod modCrop">
          <ac:chgData name="Jonathan Mah" userId="5261b2f2f3e51194" providerId="LiveId" clId="{833092D5-9927-4807-BE3E-672C10A7E002}" dt="2023-06-01T01:05:39.589" v="97" actId="1037"/>
          <ac:picMkLst>
            <pc:docMk/>
            <pc:sldMk cId="3213471130" sldId="415"/>
            <ac:picMk id="29" creationId="{DE20CB9C-850C-69E7-EA85-FB716989F586}"/>
          </ac:picMkLst>
        </pc:picChg>
      </pc:sldChg>
      <pc:sldChg chg="addSp delSp modSp new mod">
        <pc:chgData name="Jonathan Mah" userId="5261b2f2f3e51194" providerId="LiveId" clId="{833092D5-9927-4807-BE3E-672C10A7E002}" dt="2023-06-01T01:03:06.962" v="80" actId="1037"/>
        <pc:sldMkLst>
          <pc:docMk/>
          <pc:sldMk cId="540664807" sldId="416"/>
        </pc:sldMkLst>
        <pc:spChg chg="del">
          <ac:chgData name="Jonathan Mah" userId="5261b2f2f3e51194" providerId="LiveId" clId="{833092D5-9927-4807-BE3E-672C10A7E002}" dt="2023-06-01T01:00:26.226" v="45" actId="478"/>
          <ac:spMkLst>
            <pc:docMk/>
            <pc:sldMk cId="540664807" sldId="416"/>
            <ac:spMk id="2" creationId="{01C9506C-A373-F010-047E-022362F2A3F1}"/>
          </ac:spMkLst>
        </pc:spChg>
        <pc:spChg chg="del">
          <ac:chgData name="Jonathan Mah" userId="5261b2f2f3e51194" providerId="LiveId" clId="{833092D5-9927-4807-BE3E-672C10A7E002}" dt="2023-06-01T01:00:26.226" v="45" actId="478"/>
          <ac:spMkLst>
            <pc:docMk/>
            <pc:sldMk cId="540664807" sldId="416"/>
            <ac:spMk id="3" creationId="{7B58ABFE-A9EA-AE30-9B31-573CFCF52F95}"/>
          </ac:spMkLst>
        </pc:spChg>
        <pc:picChg chg="add del mod">
          <ac:chgData name="Jonathan Mah" userId="5261b2f2f3e51194" providerId="LiveId" clId="{833092D5-9927-4807-BE3E-672C10A7E002}" dt="2023-06-01T01:01:16.211" v="57" actId="478"/>
          <ac:picMkLst>
            <pc:docMk/>
            <pc:sldMk cId="540664807" sldId="416"/>
            <ac:picMk id="4" creationId="{A5C217AE-17C5-7FB6-7EE5-01552DD10CEE}"/>
          </ac:picMkLst>
        </pc:picChg>
        <pc:picChg chg="add del mod">
          <ac:chgData name="Jonathan Mah" userId="5261b2f2f3e51194" providerId="LiveId" clId="{833092D5-9927-4807-BE3E-672C10A7E002}" dt="2023-06-01T01:00:53.016" v="56" actId="478"/>
          <ac:picMkLst>
            <pc:docMk/>
            <pc:sldMk cId="540664807" sldId="416"/>
            <ac:picMk id="5" creationId="{B3FAFFFE-ADE6-25DB-D03F-2AC1CEAB0C23}"/>
          </ac:picMkLst>
        </pc:picChg>
        <pc:picChg chg="add del mod">
          <ac:chgData name="Jonathan Mah" userId="5261b2f2f3e51194" providerId="LiveId" clId="{833092D5-9927-4807-BE3E-672C10A7E002}" dt="2023-06-01T01:00:46.986" v="53" actId="478"/>
          <ac:picMkLst>
            <pc:docMk/>
            <pc:sldMk cId="540664807" sldId="416"/>
            <ac:picMk id="6" creationId="{B65F877E-C5E4-A754-3C8B-E18C951EA401}"/>
          </ac:picMkLst>
        </pc:picChg>
        <pc:picChg chg="add mod modCrop">
          <ac:chgData name="Jonathan Mah" userId="5261b2f2f3e51194" providerId="LiveId" clId="{833092D5-9927-4807-BE3E-672C10A7E002}" dt="2023-06-01T01:03:06.962" v="80" actId="1037"/>
          <ac:picMkLst>
            <pc:docMk/>
            <pc:sldMk cId="540664807" sldId="416"/>
            <ac:picMk id="8" creationId="{38D8B649-D976-05E4-70E0-031959DFCC3C}"/>
          </ac:picMkLst>
        </pc:picChg>
        <pc:picChg chg="add mod">
          <ac:chgData name="Jonathan Mah" userId="5261b2f2f3e51194" providerId="LiveId" clId="{833092D5-9927-4807-BE3E-672C10A7E002}" dt="2023-06-01T01:02:19.692" v="68" actId="1582"/>
          <ac:picMkLst>
            <pc:docMk/>
            <pc:sldMk cId="540664807" sldId="416"/>
            <ac:picMk id="9" creationId="{D000D737-6BAF-FE83-543B-7F7DC45251BE}"/>
          </ac:picMkLst>
        </pc:picChg>
      </pc:sldChg>
      <pc:sldChg chg="addSp delSp modSp new del mod">
        <pc:chgData name="Jonathan Mah" userId="5261b2f2f3e51194" providerId="LiveId" clId="{833092D5-9927-4807-BE3E-672C10A7E002}" dt="2023-06-28T21:42:50.126" v="1789" actId="47"/>
        <pc:sldMkLst>
          <pc:docMk/>
          <pc:sldMk cId="400842982" sldId="417"/>
        </pc:sldMkLst>
        <pc:spChg chg="add del mod">
          <ac:chgData name="Jonathan Mah" userId="5261b2f2f3e51194" providerId="LiveId" clId="{833092D5-9927-4807-BE3E-672C10A7E002}" dt="2023-06-27T17:33:46.313" v="577" actId="21"/>
          <ac:spMkLst>
            <pc:docMk/>
            <pc:sldMk cId="400842982" sldId="417"/>
            <ac:spMk id="2" creationId="{6F64664E-70AD-FDFB-473C-3AEB1789DAC6}"/>
          </ac:spMkLst>
        </pc:spChg>
        <pc:spChg chg="del">
          <ac:chgData name="Jonathan Mah" userId="5261b2f2f3e51194" providerId="LiveId" clId="{833092D5-9927-4807-BE3E-672C10A7E002}" dt="2023-06-07T20:52:22.675" v="99" actId="478"/>
          <ac:spMkLst>
            <pc:docMk/>
            <pc:sldMk cId="400842982" sldId="417"/>
            <ac:spMk id="2" creationId="{901FD9CE-1DFA-F117-37E6-28E6AC7BC4AA}"/>
          </ac:spMkLst>
        </pc:spChg>
        <pc:spChg chg="del">
          <ac:chgData name="Jonathan Mah" userId="5261b2f2f3e51194" providerId="LiveId" clId="{833092D5-9927-4807-BE3E-672C10A7E002}" dt="2023-06-07T20:52:22.675" v="99" actId="478"/>
          <ac:spMkLst>
            <pc:docMk/>
            <pc:sldMk cId="400842982" sldId="417"/>
            <ac:spMk id="3" creationId="{3F2F3AB7-DC92-5F03-4641-DEB0F0A35135}"/>
          </ac:spMkLst>
        </pc:spChg>
        <pc:spChg chg="add del mod">
          <ac:chgData name="Jonathan Mah" userId="5261b2f2f3e51194" providerId="LiveId" clId="{833092D5-9927-4807-BE3E-672C10A7E002}" dt="2023-06-27T17:33:46.313" v="577" actId="21"/>
          <ac:spMkLst>
            <pc:docMk/>
            <pc:sldMk cId="400842982" sldId="417"/>
            <ac:spMk id="3" creationId="{8C6CC8A1-5764-ABB7-E218-6C32E8D61257}"/>
          </ac:spMkLst>
        </pc:spChg>
        <pc:spChg chg="add del mod">
          <ac:chgData name="Jonathan Mah" userId="5261b2f2f3e51194" providerId="LiveId" clId="{833092D5-9927-4807-BE3E-672C10A7E002}" dt="2023-06-27T17:33:46.313" v="577" actId="21"/>
          <ac:spMkLst>
            <pc:docMk/>
            <pc:sldMk cId="400842982" sldId="417"/>
            <ac:spMk id="4" creationId="{B72BA39E-A69E-2E3F-8576-64600AEF9243}"/>
          </ac:spMkLst>
        </pc:spChg>
        <pc:picChg chg="add del mod">
          <ac:chgData name="Jonathan Mah" userId="5261b2f2f3e51194" providerId="LiveId" clId="{833092D5-9927-4807-BE3E-672C10A7E002}" dt="2023-06-27T21:23:21.126" v="1241" actId="478"/>
          <ac:picMkLst>
            <pc:docMk/>
            <pc:sldMk cId="400842982" sldId="417"/>
            <ac:picMk id="5" creationId="{B68C9AA9-1D3A-A326-5B5F-9D03D92D1DF0}"/>
          </ac:picMkLst>
        </pc:picChg>
        <pc:picChg chg="add del mod modCrop">
          <ac:chgData name="Jonathan Mah" userId="5261b2f2f3e51194" providerId="LiveId" clId="{833092D5-9927-4807-BE3E-672C10A7E002}" dt="2023-06-27T21:23:22.364" v="1242" actId="478"/>
          <ac:picMkLst>
            <pc:docMk/>
            <pc:sldMk cId="400842982" sldId="417"/>
            <ac:picMk id="7" creationId="{0AD190B1-2F35-5FB5-9720-7ADA88F455E7}"/>
          </ac:picMkLst>
        </pc:picChg>
        <pc:picChg chg="add mod modCrop">
          <ac:chgData name="Jonathan Mah" userId="5261b2f2f3e51194" providerId="LiveId" clId="{833092D5-9927-4807-BE3E-672C10A7E002}" dt="2023-06-27T21:28:58.280" v="1268" actId="14100"/>
          <ac:picMkLst>
            <pc:docMk/>
            <pc:sldMk cId="400842982" sldId="417"/>
            <ac:picMk id="8" creationId="{6BDC0236-82EF-9A85-03C0-549F8E58DEEF}"/>
          </ac:picMkLst>
        </pc:picChg>
        <pc:picChg chg="add del mod ord">
          <ac:chgData name="Jonathan Mah" userId="5261b2f2f3e51194" providerId="LiveId" clId="{833092D5-9927-4807-BE3E-672C10A7E002}" dt="2023-06-27T21:28:12.131" v="1263" actId="478"/>
          <ac:picMkLst>
            <pc:docMk/>
            <pc:sldMk cId="400842982" sldId="417"/>
            <ac:picMk id="10" creationId="{1A1D24B6-33BD-9E9D-DD9C-6A00701EE367}"/>
          </ac:picMkLst>
        </pc:picChg>
        <pc:picChg chg="add mod">
          <ac:chgData name="Jonathan Mah" userId="5261b2f2f3e51194" providerId="LiveId" clId="{833092D5-9927-4807-BE3E-672C10A7E002}" dt="2023-06-27T21:28:51.347" v="1267" actId="1076"/>
          <ac:picMkLst>
            <pc:docMk/>
            <pc:sldMk cId="400842982" sldId="417"/>
            <ac:picMk id="12" creationId="{CD9F6541-A219-F529-BBD3-6EAA47E09600}"/>
          </ac:picMkLst>
        </pc:picChg>
      </pc:sldChg>
      <pc:sldChg chg="addSp delSp modSp new del mod">
        <pc:chgData name="Jonathan Mah" userId="5261b2f2f3e51194" providerId="LiveId" clId="{833092D5-9927-4807-BE3E-672C10A7E002}" dt="2023-06-27T20:34:12.064" v="1176" actId="47"/>
        <pc:sldMkLst>
          <pc:docMk/>
          <pc:sldMk cId="3853487929" sldId="418"/>
        </pc:sldMkLst>
        <pc:spChg chg="del">
          <ac:chgData name="Jonathan Mah" userId="5261b2f2f3e51194" providerId="LiveId" clId="{833092D5-9927-4807-BE3E-672C10A7E002}" dt="2023-06-13T21:47:27.872" v="359" actId="478"/>
          <ac:spMkLst>
            <pc:docMk/>
            <pc:sldMk cId="3853487929" sldId="418"/>
            <ac:spMk id="2" creationId="{E6058067-36A8-F72A-9DC3-C7333C1B919C}"/>
          </ac:spMkLst>
        </pc:spChg>
        <pc:spChg chg="del">
          <ac:chgData name="Jonathan Mah" userId="5261b2f2f3e51194" providerId="LiveId" clId="{833092D5-9927-4807-BE3E-672C10A7E002}" dt="2023-06-13T21:47:27.872" v="359" actId="478"/>
          <ac:spMkLst>
            <pc:docMk/>
            <pc:sldMk cId="3853487929" sldId="418"/>
            <ac:spMk id="3" creationId="{0FA4FCFF-1C94-AE32-E756-87989853A2C8}"/>
          </ac:spMkLst>
        </pc:spChg>
        <pc:spChg chg="add del mod">
          <ac:chgData name="Jonathan Mah" userId="5261b2f2f3e51194" providerId="LiveId" clId="{833092D5-9927-4807-BE3E-672C10A7E002}" dt="2023-06-13T21:49:09.374" v="374"/>
          <ac:spMkLst>
            <pc:docMk/>
            <pc:sldMk cId="3853487929" sldId="418"/>
            <ac:spMk id="6" creationId="{C35D9438-2BBA-A342-87B3-8BAC70284250}"/>
          </ac:spMkLst>
        </pc:spChg>
        <pc:spChg chg="add mod">
          <ac:chgData name="Jonathan Mah" userId="5261b2f2f3e51194" providerId="LiveId" clId="{833092D5-9927-4807-BE3E-672C10A7E002}" dt="2023-06-13T21:49:08.457" v="372" actId="1076"/>
          <ac:spMkLst>
            <pc:docMk/>
            <pc:sldMk cId="3853487929" sldId="418"/>
            <ac:spMk id="7" creationId="{EAAC8B72-69F7-0BAB-8216-2655B67DACF0}"/>
          </ac:spMkLst>
        </pc:spChg>
        <pc:spChg chg="add mod">
          <ac:chgData name="Jonathan Mah" userId="5261b2f2f3e51194" providerId="LiveId" clId="{833092D5-9927-4807-BE3E-672C10A7E002}" dt="2023-06-13T21:49:18.406" v="377" actId="20577"/>
          <ac:spMkLst>
            <pc:docMk/>
            <pc:sldMk cId="3853487929" sldId="418"/>
            <ac:spMk id="8" creationId="{0F96E062-D811-9668-6BF5-05B52A474B62}"/>
          </ac:spMkLst>
        </pc:spChg>
        <pc:picChg chg="add mod">
          <ac:chgData name="Jonathan Mah" userId="5261b2f2f3e51194" providerId="LiveId" clId="{833092D5-9927-4807-BE3E-672C10A7E002}" dt="2023-06-13T21:48:21.810" v="362" actId="27614"/>
          <ac:picMkLst>
            <pc:docMk/>
            <pc:sldMk cId="3853487929" sldId="418"/>
            <ac:picMk id="5" creationId="{F4C2E245-499E-D630-9265-12F162E3072B}"/>
          </ac:picMkLst>
        </pc:picChg>
      </pc:sldChg>
      <pc:sldChg chg="addSp delSp modSp new del mod ord">
        <pc:chgData name="Jonathan Mah" userId="5261b2f2f3e51194" providerId="LiveId" clId="{833092D5-9927-4807-BE3E-672C10A7E002}" dt="2023-06-28T21:17:34.783" v="1751" actId="47"/>
        <pc:sldMkLst>
          <pc:docMk/>
          <pc:sldMk cId="2074700781" sldId="419"/>
        </pc:sldMkLst>
        <pc:spChg chg="del">
          <ac:chgData name="Jonathan Mah" userId="5261b2f2f3e51194" providerId="LiveId" clId="{833092D5-9927-4807-BE3E-672C10A7E002}" dt="2023-06-27T17:35:16.767" v="610" actId="478"/>
          <ac:spMkLst>
            <pc:docMk/>
            <pc:sldMk cId="2074700781" sldId="419"/>
            <ac:spMk id="2" creationId="{96993AA5-17CA-9CEA-F295-1EFD420F1E59}"/>
          </ac:spMkLst>
        </pc:spChg>
        <pc:spChg chg="del">
          <ac:chgData name="Jonathan Mah" userId="5261b2f2f3e51194" providerId="LiveId" clId="{833092D5-9927-4807-BE3E-672C10A7E002}" dt="2023-06-27T17:35:16.767" v="610" actId="478"/>
          <ac:spMkLst>
            <pc:docMk/>
            <pc:sldMk cId="2074700781" sldId="419"/>
            <ac:spMk id="3" creationId="{1DD91FEB-462E-44A1-C214-E1CDA60F411A}"/>
          </ac:spMkLst>
        </pc:spChg>
        <pc:spChg chg="add del mod">
          <ac:chgData name="Jonathan Mah" userId="5261b2f2f3e51194" providerId="LiveId" clId="{833092D5-9927-4807-BE3E-672C10A7E002}" dt="2023-06-27T19:23:53.515" v="1075" actId="21"/>
          <ac:spMkLst>
            <pc:docMk/>
            <pc:sldMk cId="2074700781" sldId="419"/>
            <ac:spMk id="4" creationId="{514FBD73-B740-F280-949A-7F4C4B03CDCB}"/>
          </ac:spMkLst>
        </pc:spChg>
        <pc:spChg chg="add del mod">
          <ac:chgData name="Jonathan Mah" userId="5261b2f2f3e51194" providerId="LiveId" clId="{833092D5-9927-4807-BE3E-672C10A7E002}" dt="2023-06-27T19:23:53.515" v="1075" actId="21"/>
          <ac:spMkLst>
            <pc:docMk/>
            <pc:sldMk cId="2074700781" sldId="419"/>
            <ac:spMk id="5" creationId="{70D105BC-5256-6A73-E540-58EC74FA848E}"/>
          </ac:spMkLst>
        </pc:spChg>
        <pc:spChg chg="add del mod">
          <ac:chgData name="Jonathan Mah" userId="5261b2f2f3e51194" providerId="LiveId" clId="{833092D5-9927-4807-BE3E-672C10A7E002}" dt="2023-06-27T19:23:53.515" v="1075" actId="21"/>
          <ac:spMkLst>
            <pc:docMk/>
            <pc:sldMk cId="2074700781" sldId="419"/>
            <ac:spMk id="6" creationId="{F8A91EA3-1856-F820-DAD1-328BFDC3605A}"/>
          </ac:spMkLst>
        </pc:spChg>
        <pc:spChg chg="add del mod">
          <ac:chgData name="Jonathan Mah" userId="5261b2f2f3e51194" providerId="LiveId" clId="{833092D5-9927-4807-BE3E-672C10A7E002}" dt="2023-06-27T19:23:53.515" v="1075" actId="21"/>
          <ac:spMkLst>
            <pc:docMk/>
            <pc:sldMk cId="2074700781" sldId="419"/>
            <ac:spMk id="7" creationId="{60CF52E1-61D3-9357-4CA9-3A31D72E4187}"/>
          </ac:spMkLst>
        </pc:spChg>
        <pc:spChg chg="add del mod">
          <ac:chgData name="Jonathan Mah" userId="5261b2f2f3e51194" providerId="LiveId" clId="{833092D5-9927-4807-BE3E-672C10A7E002}" dt="2023-06-27T19:23:53.515" v="1075" actId="21"/>
          <ac:spMkLst>
            <pc:docMk/>
            <pc:sldMk cId="2074700781" sldId="419"/>
            <ac:spMk id="8" creationId="{4B98E09B-1491-5745-AFD4-6DDD2001CE7B}"/>
          </ac:spMkLst>
        </pc:spChg>
        <pc:spChg chg="add del mod">
          <ac:chgData name="Jonathan Mah" userId="5261b2f2f3e51194" providerId="LiveId" clId="{833092D5-9927-4807-BE3E-672C10A7E002}" dt="2023-06-27T19:23:53.515" v="1075" actId="21"/>
          <ac:spMkLst>
            <pc:docMk/>
            <pc:sldMk cId="2074700781" sldId="419"/>
            <ac:spMk id="9" creationId="{0A94CC3B-C242-787A-E8A8-4EA0E923612A}"/>
          </ac:spMkLst>
        </pc:spChg>
        <pc:spChg chg="add del mod">
          <ac:chgData name="Jonathan Mah" userId="5261b2f2f3e51194" providerId="LiveId" clId="{833092D5-9927-4807-BE3E-672C10A7E002}" dt="2023-06-27T19:23:53.515" v="1075" actId="21"/>
          <ac:spMkLst>
            <pc:docMk/>
            <pc:sldMk cId="2074700781" sldId="419"/>
            <ac:spMk id="10" creationId="{EE3C0ADF-DB40-6AE1-4A1F-7DCF42DDB469}"/>
          </ac:spMkLst>
        </pc:spChg>
        <pc:spChg chg="add del mod">
          <ac:chgData name="Jonathan Mah" userId="5261b2f2f3e51194" providerId="LiveId" clId="{833092D5-9927-4807-BE3E-672C10A7E002}" dt="2023-06-27T19:23:53.515" v="1075" actId="21"/>
          <ac:spMkLst>
            <pc:docMk/>
            <pc:sldMk cId="2074700781" sldId="419"/>
            <ac:spMk id="11" creationId="{66459077-3F92-47FE-6327-B15646950DA5}"/>
          </ac:spMkLst>
        </pc:spChg>
        <pc:spChg chg="add del mod">
          <ac:chgData name="Jonathan Mah" userId="5261b2f2f3e51194" providerId="LiveId" clId="{833092D5-9927-4807-BE3E-672C10A7E002}" dt="2023-06-27T19:23:53.515" v="1075" actId="21"/>
          <ac:spMkLst>
            <pc:docMk/>
            <pc:sldMk cId="2074700781" sldId="419"/>
            <ac:spMk id="12" creationId="{3CF0615E-712A-06E6-B3D8-F0C993729446}"/>
          </ac:spMkLst>
        </pc:spChg>
        <pc:spChg chg="add mod">
          <ac:chgData name="Jonathan Mah" userId="5261b2f2f3e51194" providerId="LiveId" clId="{833092D5-9927-4807-BE3E-672C10A7E002}" dt="2023-06-28T17:04:34.867" v="1634" actId="207"/>
          <ac:spMkLst>
            <pc:docMk/>
            <pc:sldMk cId="2074700781" sldId="419"/>
            <ac:spMk id="12" creationId="{5EE06CD5-9506-72E6-839E-198522F20798}"/>
          </ac:spMkLst>
        </pc:spChg>
        <pc:spChg chg="add del mod">
          <ac:chgData name="Jonathan Mah" userId="5261b2f2f3e51194" providerId="LiveId" clId="{833092D5-9927-4807-BE3E-672C10A7E002}" dt="2023-06-27T19:23:53.515" v="1075" actId="21"/>
          <ac:spMkLst>
            <pc:docMk/>
            <pc:sldMk cId="2074700781" sldId="419"/>
            <ac:spMk id="13" creationId="{EC7EAEB7-6714-8C5D-53E6-CF5E4029D7EE}"/>
          </ac:spMkLst>
        </pc:spChg>
        <pc:spChg chg="add mod">
          <ac:chgData name="Jonathan Mah" userId="5261b2f2f3e51194" providerId="LiveId" clId="{833092D5-9927-4807-BE3E-672C10A7E002}" dt="2023-06-28T17:05:55.573" v="1650" actId="1035"/>
          <ac:spMkLst>
            <pc:docMk/>
            <pc:sldMk cId="2074700781" sldId="419"/>
            <ac:spMk id="13" creationId="{F8B184D0-3A6A-C5F0-B640-2ABDDEEC95A7}"/>
          </ac:spMkLst>
        </pc:spChg>
        <pc:spChg chg="add del mod">
          <ac:chgData name="Jonathan Mah" userId="5261b2f2f3e51194" providerId="LiveId" clId="{833092D5-9927-4807-BE3E-672C10A7E002}" dt="2023-06-27T19:23:53.515" v="1075" actId="21"/>
          <ac:spMkLst>
            <pc:docMk/>
            <pc:sldMk cId="2074700781" sldId="419"/>
            <ac:spMk id="14" creationId="{83E54E0E-B2C9-97E8-DB41-32632FA81DF0}"/>
          </ac:spMkLst>
        </pc:spChg>
        <pc:spChg chg="add del mod">
          <ac:chgData name="Jonathan Mah" userId="5261b2f2f3e51194" providerId="LiveId" clId="{833092D5-9927-4807-BE3E-672C10A7E002}" dt="2023-06-27T19:23:53.515" v="1075" actId="21"/>
          <ac:spMkLst>
            <pc:docMk/>
            <pc:sldMk cId="2074700781" sldId="419"/>
            <ac:spMk id="15" creationId="{76809015-1432-DF73-A98A-F14B53FB4DA4}"/>
          </ac:spMkLst>
        </pc:spChg>
        <pc:spChg chg="add del mod">
          <ac:chgData name="Jonathan Mah" userId="5261b2f2f3e51194" providerId="LiveId" clId="{833092D5-9927-4807-BE3E-672C10A7E002}" dt="2023-06-27T19:23:53.515" v="1075" actId="21"/>
          <ac:spMkLst>
            <pc:docMk/>
            <pc:sldMk cId="2074700781" sldId="419"/>
            <ac:spMk id="16" creationId="{BDF36A7F-FAD2-7696-044E-9215274D7B89}"/>
          </ac:spMkLst>
        </pc:spChg>
        <pc:spChg chg="add del mod">
          <ac:chgData name="Jonathan Mah" userId="5261b2f2f3e51194" providerId="LiveId" clId="{833092D5-9927-4807-BE3E-672C10A7E002}" dt="2023-06-27T19:23:53.515" v="1075" actId="21"/>
          <ac:spMkLst>
            <pc:docMk/>
            <pc:sldMk cId="2074700781" sldId="419"/>
            <ac:spMk id="17" creationId="{EC025657-3AF5-6970-CBB2-AF577497D2E8}"/>
          </ac:spMkLst>
        </pc:spChg>
        <pc:spChg chg="add del mod">
          <ac:chgData name="Jonathan Mah" userId="5261b2f2f3e51194" providerId="LiveId" clId="{833092D5-9927-4807-BE3E-672C10A7E002}" dt="2023-06-27T19:23:53.515" v="1075" actId="21"/>
          <ac:spMkLst>
            <pc:docMk/>
            <pc:sldMk cId="2074700781" sldId="419"/>
            <ac:spMk id="18" creationId="{316D8058-6FCC-1461-1F4F-741DCEF744D1}"/>
          </ac:spMkLst>
        </pc:spChg>
        <pc:spChg chg="add del mod">
          <ac:chgData name="Jonathan Mah" userId="5261b2f2f3e51194" providerId="LiveId" clId="{833092D5-9927-4807-BE3E-672C10A7E002}" dt="2023-06-27T19:23:53.515" v="1075" actId="21"/>
          <ac:spMkLst>
            <pc:docMk/>
            <pc:sldMk cId="2074700781" sldId="419"/>
            <ac:spMk id="19" creationId="{7E76BF7E-EC19-EEB8-5F3D-C30410C7EAA2}"/>
          </ac:spMkLst>
        </pc:spChg>
        <pc:spChg chg="add del mod">
          <ac:chgData name="Jonathan Mah" userId="5261b2f2f3e51194" providerId="LiveId" clId="{833092D5-9927-4807-BE3E-672C10A7E002}" dt="2023-06-27T19:23:53.515" v="1075" actId="21"/>
          <ac:spMkLst>
            <pc:docMk/>
            <pc:sldMk cId="2074700781" sldId="419"/>
            <ac:spMk id="20" creationId="{3C821EA6-ABB7-BFF0-7DDE-653C73DB8004}"/>
          </ac:spMkLst>
        </pc:spChg>
        <pc:spChg chg="add del mod">
          <ac:chgData name="Jonathan Mah" userId="5261b2f2f3e51194" providerId="LiveId" clId="{833092D5-9927-4807-BE3E-672C10A7E002}" dt="2023-06-27T19:23:53.515" v="1075" actId="21"/>
          <ac:spMkLst>
            <pc:docMk/>
            <pc:sldMk cId="2074700781" sldId="419"/>
            <ac:spMk id="21" creationId="{0EE9C860-8F55-BC26-10FD-FA5573E30C97}"/>
          </ac:spMkLst>
        </pc:spChg>
        <pc:spChg chg="add del mod">
          <ac:chgData name="Jonathan Mah" userId="5261b2f2f3e51194" providerId="LiveId" clId="{833092D5-9927-4807-BE3E-672C10A7E002}" dt="2023-06-27T19:23:53.515" v="1075" actId="21"/>
          <ac:spMkLst>
            <pc:docMk/>
            <pc:sldMk cId="2074700781" sldId="419"/>
            <ac:spMk id="22" creationId="{F6639C35-4FDE-ED76-2C33-B4505262E5B6}"/>
          </ac:spMkLst>
        </pc:spChg>
        <pc:spChg chg="add del mod">
          <ac:chgData name="Jonathan Mah" userId="5261b2f2f3e51194" providerId="LiveId" clId="{833092D5-9927-4807-BE3E-672C10A7E002}" dt="2023-06-27T19:23:53.515" v="1075" actId="21"/>
          <ac:spMkLst>
            <pc:docMk/>
            <pc:sldMk cId="2074700781" sldId="419"/>
            <ac:spMk id="23" creationId="{036204EC-D715-B0A3-C58B-BA1FD9F5C6F3}"/>
          </ac:spMkLst>
        </pc:spChg>
        <pc:spChg chg="add del mod">
          <ac:chgData name="Jonathan Mah" userId="5261b2f2f3e51194" providerId="LiveId" clId="{833092D5-9927-4807-BE3E-672C10A7E002}" dt="2023-06-27T19:23:53.515" v="1075" actId="21"/>
          <ac:spMkLst>
            <pc:docMk/>
            <pc:sldMk cId="2074700781" sldId="419"/>
            <ac:spMk id="24" creationId="{4A7DC2AE-4976-AA8E-F293-D45BCABDB60D}"/>
          </ac:spMkLst>
        </pc:spChg>
        <pc:spChg chg="add del mod">
          <ac:chgData name="Jonathan Mah" userId="5261b2f2f3e51194" providerId="LiveId" clId="{833092D5-9927-4807-BE3E-672C10A7E002}" dt="2023-06-27T19:23:53.515" v="1075" actId="21"/>
          <ac:spMkLst>
            <pc:docMk/>
            <pc:sldMk cId="2074700781" sldId="419"/>
            <ac:spMk id="25" creationId="{2FE01C98-EACF-7C76-51FC-DC982881D84E}"/>
          </ac:spMkLst>
        </pc:spChg>
        <pc:spChg chg="add del mod">
          <ac:chgData name="Jonathan Mah" userId="5261b2f2f3e51194" providerId="LiveId" clId="{833092D5-9927-4807-BE3E-672C10A7E002}" dt="2023-06-27T19:23:53.515" v="1075" actId="21"/>
          <ac:spMkLst>
            <pc:docMk/>
            <pc:sldMk cId="2074700781" sldId="419"/>
            <ac:spMk id="26" creationId="{788CB6CF-A1B0-AEA2-5AE6-749A6D6E308D}"/>
          </ac:spMkLst>
        </pc:spChg>
        <pc:spChg chg="add del mod">
          <ac:chgData name="Jonathan Mah" userId="5261b2f2f3e51194" providerId="LiveId" clId="{833092D5-9927-4807-BE3E-672C10A7E002}" dt="2023-06-27T19:23:53.515" v="1075" actId="21"/>
          <ac:spMkLst>
            <pc:docMk/>
            <pc:sldMk cId="2074700781" sldId="419"/>
            <ac:spMk id="29" creationId="{F919C03C-3AA5-BA5F-5433-F8FB73BE5AD2}"/>
          </ac:spMkLst>
        </pc:spChg>
        <pc:spChg chg="add del mod">
          <ac:chgData name="Jonathan Mah" userId="5261b2f2f3e51194" providerId="LiveId" clId="{833092D5-9927-4807-BE3E-672C10A7E002}" dt="2023-06-27T19:23:53.515" v="1075" actId="21"/>
          <ac:spMkLst>
            <pc:docMk/>
            <pc:sldMk cId="2074700781" sldId="419"/>
            <ac:spMk id="32" creationId="{BEE5A390-2C6E-EAE0-88D8-08163963AEE6}"/>
          </ac:spMkLst>
        </pc:spChg>
        <pc:spChg chg="add del mod">
          <ac:chgData name="Jonathan Mah" userId="5261b2f2f3e51194" providerId="LiveId" clId="{833092D5-9927-4807-BE3E-672C10A7E002}" dt="2023-06-27T19:23:53.515" v="1075" actId="21"/>
          <ac:spMkLst>
            <pc:docMk/>
            <pc:sldMk cId="2074700781" sldId="419"/>
            <ac:spMk id="33" creationId="{8A44C2FE-FF59-3247-0ACD-B771E868FE61}"/>
          </ac:spMkLst>
        </pc:spChg>
        <pc:spChg chg="add del mod">
          <ac:chgData name="Jonathan Mah" userId="5261b2f2f3e51194" providerId="LiveId" clId="{833092D5-9927-4807-BE3E-672C10A7E002}" dt="2023-06-27T19:23:53.515" v="1075" actId="21"/>
          <ac:spMkLst>
            <pc:docMk/>
            <pc:sldMk cId="2074700781" sldId="419"/>
            <ac:spMk id="34" creationId="{11E2C1CA-7CB4-C716-95A0-F853D67E1EEB}"/>
          </ac:spMkLst>
        </pc:spChg>
        <pc:spChg chg="add del mod">
          <ac:chgData name="Jonathan Mah" userId="5261b2f2f3e51194" providerId="LiveId" clId="{833092D5-9927-4807-BE3E-672C10A7E002}" dt="2023-06-27T19:23:53.515" v="1075" actId="21"/>
          <ac:spMkLst>
            <pc:docMk/>
            <pc:sldMk cId="2074700781" sldId="419"/>
            <ac:spMk id="35" creationId="{68B1D309-58EE-342B-A9E1-F757FDA675F0}"/>
          </ac:spMkLst>
        </pc:spChg>
        <pc:spChg chg="add del mod">
          <ac:chgData name="Jonathan Mah" userId="5261b2f2f3e51194" providerId="LiveId" clId="{833092D5-9927-4807-BE3E-672C10A7E002}" dt="2023-06-27T19:23:53.515" v="1075" actId="21"/>
          <ac:spMkLst>
            <pc:docMk/>
            <pc:sldMk cId="2074700781" sldId="419"/>
            <ac:spMk id="36" creationId="{6AE9ADCB-49C3-6CF0-26AF-8C9DF2978448}"/>
          </ac:spMkLst>
        </pc:spChg>
        <pc:spChg chg="add del mod">
          <ac:chgData name="Jonathan Mah" userId="5261b2f2f3e51194" providerId="LiveId" clId="{833092D5-9927-4807-BE3E-672C10A7E002}" dt="2023-06-27T19:23:53.515" v="1075" actId="21"/>
          <ac:spMkLst>
            <pc:docMk/>
            <pc:sldMk cId="2074700781" sldId="419"/>
            <ac:spMk id="37" creationId="{5C554108-76D7-773B-F127-9CC26DF301F4}"/>
          </ac:spMkLst>
        </pc:spChg>
        <pc:spChg chg="add del mod">
          <ac:chgData name="Jonathan Mah" userId="5261b2f2f3e51194" providerId="LiveId" clId="{833092D5-9927-4807-BE3E-672C10A7E002}" dt="2023-06-27T19:23:53.515" v="1075" actId="21"/>
          <ac:spMkLst>
            <pc:docMk/>
            <pc:sldMk cId="2074700781" sldId="419"/>
            <ac:spMk id="38" creationId="{7A805040-C23A-DCF0-01F0-1906D293563E}"/>
          </ac:spMkLst>
        </pc:spChg>
        <pc:spChg chg="add del mod">
          <ac:chgData name="Jonathan Mah" userId="5261b2f2f3e51194" providerId="LiveId" clId="{833092D5-9927-4807-BE3E-672C10A7E002}" dt="2023-06-27T19:23:53.515" v="1075" actId="21"/>
          <ac:spMkLst>
            <pc:docMk/>
            <pc:sldMk cId="2074700781" sldId="419"/>
            <ac:spMk id="39" creationId="{A9F82426-4F34-CFCB-211C-3433E5672291}"/>
          </ac:spMkLst>
        </pc:spChg>
        <pc:spChg chg="add del mod">
          <ac:chgData name="Jonathan Mah" userId="5261b2f2f3e51194" providerId="LiveId" clId="{833092D5-9927-4807-BE3E-672C10A7E002}" dt="2023-06-27T19:23:53.515" v="1075" actId="21"/>
          <ac:spMkLst>
            <pc:docMk/>
            <pc:sldMk cId="2074700781" sldId="419"/>
            <ac:spMk id="40" creationId="{8FA35CAF-7BAF-FDDE-7ABA-9E67E65CB5DB}"/>
          </ac:spMkLst>
        </pc:spChg>
        <pc:spChg chg="add del mod">
          <ac:chgData name="Jonathan Mah" userId="5261b2f2f3e51194" providerId="LiveId" clId="{833092D5-9927-4807-BE3E-672C10A7E002}" dt="2023-06-27T19:23:53.515" v="1075" actId="21"/>
          <ac:spMkLst>
            <pc:docMk/>
            <pc:sldMk cId="2074700781" sldId="419"/>
            <ac:spMk id="41" creationId="{2DC807DD-1998-4576-B839-C9F7E5FA8841}"/>
          </ac:spMkLst>
        </pc:spChg>
        <pc:spChg chg="add del mod">
          <ac:chgData name="Jonathan Mah" userId="5261b2f2f3e51194" providerId="LiveId" clId="{833092D5-9927-4807-BE3E-672C10A7E002}" dt="2023-06-27T19:23:53.515" v="1075" actId="21"/>
          <ac:spMkLst>
            <pc:docMk/>
            <pc:sldMk cId="2074700781" sldId="419"/>
            <ac:spMk id="42" creationId="{C4BFBB72-43BE-A148-5665-912CC6BAAB95}"/>
          </ac:spMkLst>
        </pc:spChg>
        <pc:spChg chg="add del mod">
          <ac:chgData name="Jonathan Mah" userId="5261b2f2f3e51194" providerId="LiveId" clId="{833092D5-9927-4807-BE3E-672C10A7E002}" dt="2023-06-27T19:23:53.515" v="1075" actId="21"/>
          <ac:spMkLst>
            <pc:docMk/>
            <pc:sldMk cId="2074700781" sldId="419"/>
            <ac:spMk id="43" creationId="{AB3211D4-343D-6C8D-87D7-FF5F16D7A46D}"/>
          </ac:spMkLst>
        </pc:spChg>
        <pc:spChg chg="add del mod">
          <ac:chgData name="Jonathan Mah" userId="5261b2f2f3e51194" providerId="LiveId" clId="{833092D5-9927-4807-BE3E-672C10A7E002}" dt="2023-06-27T19:23:53.515" v="1075" actId="21"/>
          <ac:spMkLst>
            <pc:docMk/>
            <pc:sldMk cId="2074700781" sldId="419"/>
            <ac:spMk id="44" creationId="{6F54CBE7-7150-EDC5-D61D-A0FC62204025}"/>
          </ac:spMkLst>
        </pc:spChg>
        <pc:spChg chg="add del mod">
          <ac:chgData name="Jonathan Mah" userId="5261b2f2f3e51194" providerId="LiveId" clId="{833092D5-9927-4807-BE3E-672C10A7E002}" dt="2023-06-27T19:23:53.515" v="1075" actId="21"/>
          <ac:spMkLst>
            <pc:docMk/>
            <pc:sldMk cId="2074700781" sldId="419"/>
            <ac:spMk id="45" creationId="{56E3918C-AE73-E56C-6EC0-C13E15CB38F9}"/>
          </ac:spMkLst>
        </pc:spChg>
        <pc:spChg chg="add del mod">
          <ac:chgData name="Jonathan Mah" userId="5261b2f2f3e51194" providerId="LiveId" clId="{833092D5-9927-4807-BE3E-672C10A7E002}" dt="2023-06-27T19:23:53.515" v="1075" actId="21"/>
          <ac:spMkLst>
            <pc:docMk/>
            <pc:sldMk cId="2074700781" sldId="419"/>
            <ac:spMk id="46" creationId="{94D5BBC3-CDDB-86EE-7AC3-4FD90F1B6E70}"/>
          </ac:spMkLst>
        </pc:spChg>
        <pc:spChg chg="add del mod">
          <ac:chgData name="Jonathan Mah" userId="5261b2f2f3e51194" providerId="LiveId" clId="{833092D5-9927-4807-BE3E-672C10A7E002}" dt="2023-06-27T19:23:53.515" v="1075" actId="21"/>
          <ac:spMkLst>
            <pc:docMk/>
            <pc:sldMk cId="2074700781" sldId="419"/>
            <ac:spMk id="47" creationId="{5FEF011C-0B51-63A0-FDA0-454A5C4C2A4A}"/>
          </ac:spMkLst>
        </pc:spChg>
        <pc:spChg chg="add del mod">
          <ac:chgData name="Jonathan Mah" userId="5261b2f2f3e51194" providerId="LiveId" clId="{833092D5-9927-4807-BE3E-672C10A7E002}" dt="2023-06-27T19:23:53.515" v="1075" actId="21"/>
          <ac:spMkLst>
            <pc:docMk/>
            <pc:sldMk cId="2074700781" sldId="419"/>
            <ac:spMk id="48" creationId="{4D2FBCFC-075F-5BEF-BDB5-2681863922AF}"/>
          </ac:spMkLst>
        </pc:spChg>
        <pc:spChg chg="add del mod">
          <ac:chgData name="Jonathan Mah" userId="5261b2f2f3e51194" providerId="LiveId" clId="{833092D5-9927-4807-BE3E-672C10A7E002}" dt="2023-06-27T19:23:53.515" v="1075" actId="21"/>
          <ac:spMkLst>
            <pc:docMk/>
            <pc:sldMk cId="2074700781" sldId="419"/>
            <ac:spMk id="49" creationId="{DB382C28-62E1-CFBD-8E63-8E2831D0383A}"/>
          </ac:spMkLst>
        </pc:spChg>
        <pc:spChg chg="add del mod">
          <ac:chgData name="Jonathan Mah" userId="5261b2f2f3e51194" providerId="LiveId" clId="{833092D5-9927-4807-BE3E-672C10A7E002}" dt="2023-06-27T19:23:53.515" v="1075" actId="21"/>
          <ac:spMkLst>
            <pc:docMk/>
            <pc:sldMk cId="2074700781" sldId="419"/>
            <ac:spMk id="50" creationId="{957F385A-DE17-34B2-244B-89E3683E7BB2}"/>
          </ac:spMkLst>
        </pc:spChg>
        <pc:spChg chg="add del mod">
          <ac:chgData name="Jonathan Mah" userId="5261b2f2f3e51194" providerId="LiveId" clId="{833092D5-9927-4807-BE3E-672C10A7E002}" dt="2023-06-27T19:23:53.515" v="1075" actId="21"/>
          <ac:spMkLst>
            <pc:docMk/>
            <pc:sldMk cId="2074700781" sldId="419"/>
            <ac:spMk id="51" creationId="{8BC016BE-CED4-3106-06B6-E9D79099C714}"/>
          </ac:spMkLst>
        </pc:spChg>
        <pc:spChg chg="add del mod">
          <ac:chgData name="Jonathan Mah" userId="5261b2f2f3e51194" providerId="LiveId" clId="{833092D5-9927-4807-BE3E-672C10A7E002}" dt="2023-06-27T19:23:53.515" v="1075" actId="21"/>
          <ac:spMkLst>
            <pc:docMk/>
            <pc:sldMk cId="2074700781" sldId="419"/>
            <ac:spMk id="52" creationId="{7A309106-345A-1B69-3823-22A203CCBD2C}"/>
          </ac:spMkLst>
        </pc:spChg>
        <pc:spChg chg="add del mod">
          <ac:chgData name="Jonathan Mah" userId="5261b2f2f3e51194" providerId="LiveId" clId="{833092D5-9927-4807-BE3E-672C10A7E002}" dt="2023-06-27T19:23:53.515" v="1075" actId="21"/>
          <ac:spMkLst>
            <pc:docMk/>
            <pc:sldMk cId="2074700781" sldId="419"/>
            <ac:spMk id="53" creationId="{6E2A1E07-2E9A-1580-2A23-6FCC98773FA4}"/>
          </ac:spMkLst>
        </pc:spChg>
        <pc:spChg chg="add del mod">
          <ac:chgData name="Jonathan Mah" userId="5261b2f2f3e51194" providerId="LiveId" clId="{833092D5-9927-4807-BE3E-672C10A7E002}" dt="2023-06-27T19:23:53.515" v="1075" actId="21"/>
          <ac:spMkLst>
            <pc:docMk/>
            <pc:sldMk cId="2074700781" sldId="419"/>
            <ac:spMk id="54" creationId="{4714AED2-CB10-223D-CE80-3D4F8B8F2746}"/>
          </ac:spMkLst>
        </pc:spChg>
        <pc:spChg chg="add del mod">
          <ac:chgData name="Jonathan Mah" userId="5261b2f2f3e51194" providerId="LiveId" clId="{833092D5-9927-4807-BE3E-672C10A7E002}" dt="2023-06-27T19:23:53.515" v="1075" actId="21"/>
          <ac:spMkLst>
            <pc:docMk/>
            <pc:sldMk cId="2074700781" sldId="419"/>
            <ac:spMk id="56" creationId="{5B3C288E-0D01-B20C-3F9B-1D8E5F12D986}"/>
          </ac:spMkLst>
        </pc:spChg>
        <pc:spChg chg="add del mod">
          <ac:chgData name="Jonathan Mah" userId="5261b2f2f3e51194" providerId="LiveId" clId="{833092D5-9927-4807-BE3E-672C10A7E002}" dt="2023-06-27T19:22:46.616" v="959"/>
          <ac:spMkLst>
            <pc:docMk/>
            <pc:sldMk cId="2074700781" sldId="419"/>
            <ac:spMk id="57" creationId="{06FD664C-F311-47BC-A950-123C445A04E8}"/>
          </ac:spMkLst>
        </pc:spChg>
        <pc:spChg chg="add del mod">
          <ac:chgData name="Jonathan Mah" userId="5261b2f2f3e51194" providerId="LiveId" clId="{833092D5-9927-4807-BE3E-672C10A7E002}" dt="2023-06-27T19:23:53.515" v="1075" actId="21"/>
          <ac:spMkLst>
            <pc:docMk/>
            <pc:sldMk cId="2074700781" sldId="419"/>
            <ac:spMk id="58" creationId="{22A6C343-2478-53BB-4FEC-E80F710780DF}"/>
          </ac:spMkLst>
        </pc:spChg>
        <pc:spChg chg="add mod">
          <ac:chgData name="Jonathan Mah" userId="5261b2f2f3e51194" providerId="LiveId" clId="{833092D5-9927-4807-BE3E-672C10A7E002}" dt="2023-06-28T16:57:36.212" v="1613" actId="1035"/>
          <ac:spMkLst>
            <pc:docMk/>
            <pc:sldMk cId="2074700781" sldId="419"/>
            <ac:spMk id="59" creationId="{3F0FAA6B-3B40-0007-34F9-8C5D8E3768FC}"/>
          </ac:spMkLst>
        </pc:spChg>
        <pc:spChg chg="add mod">
          <ac:chgData name="Jonathan Mah" userId="5261b2f2f3e51194" providerId="LiveId" clId="{833092D5-9927-4807-BE3E-672C10A7E002}" dt="2023-06-28T16:57:36.212" v="1613" actId="1035"/>
          <ac:spMkLst>
            <pc:docMk/>
            <pc:sldMk cId="2074700781" sldId="419"/>
            <ac:spMk id="60" creationId="{67691B33-A4EF-0811-7E5C-9C1B8DE5C6E2}"/>
          </ac:spMkLst>
        </pc:spChg>
        <pc:spChg chg="add mod">
          <ac:chgData name="Jonathan Mah" userId="5261b2f2f3e51194" providerId="LiveId" clId="{833092D5-9927-4807-BE3E-672C10A7E002}" dt="2023-06-28T16:57:03.972" v="1579" actId="1036"/>
          <ac:spMkLst>
            <pc:docMk/>
            <pc:sldMk cId="2074700781" sldId="419"/>
            <ac:spMk id="61" creationId="{DD55B746-0E0B-1925-1251-FF5F89FC36A0}"/>
          </ac:spMkLst>
        </pc:spChg>
        <pc:spChg chg="add mod">
          <ac:chgData name="Jonathan Mah" userId="5261b2f2f3e51194" providerId="LiveId" clId="{833092D5-9927-4807-BE3E-672C10A7E002}" dt="2023-06-28T16:57:03.972" v="1579" actId="1036"/>
          <ac:spMkLst>
            <pc:docMk/>
            <pc:sldMk cId="2074700781" sldId="419"/>
            <ac:spMk id="62" creationId="{D9838ADF-EB20-06E2-748D-3B31770F88E9}"/>
          </ac:spMkLst>
        </pc:spChg>
        <pc:spChg chg="add mod">
          <ac:chgData name="Jonathan Mah" userId="5261b2f2f3e51194" providerId="LiveId" clId="{833092D5-9927-4807-BE3E-672C10A7E002}" dt="2023-06-28T16:57:20.243" v="1597" actId="1036"/>
          <ac:spMkLst>
            <pc:docMk/>
            <pc:sldMk cId="2074700781" sldId="419"/>
            <ac:spMk id="63" creationId="{AF912829-15CA-1C53-4077-9BF6920BD42F}"/>
          </ac:spMkLst>
        </pc:spChg>
        <pc:spChg chg="add mod">
          <ac:chgData name="Jonathan Mah" userId="5261b2f2f3e51194" providerId="LiveId" clId="{833092D5-9927-4807-BE3E-672C10A7E002}" dt="2023-06-28T16:57:20.243" v="1597" actId="1036"/>
          <ac:spMkLst>
            <pc:docMk/>
            <pc:sldMk cId="2074700781" sldId="419"/>
            <ac:spMk id="1024" creationId="{B7808561-37BC-3E0B-E382-EAF4C054804A}"/>
          </ac:spMkLst>
        </pc:spChg>
        <pc:spChg chg="add mod">
          <ac:chgData name="Jonathan Mah" userId="5261b2f2f3e51194" providerId="LiveId" clId="{833092D5-9927-4807-BE3E-672C10A7E002}" dt="2023-06-28T16:57:36.212" v="1613" actId="1035"/>
          <ac:spMkLst>
            <pc:docMk/>
            <pc:sldMk cId="2074700781" sldId="419"/>
            <ac:spMk id="1025" creationId="{7A66EE8E-FEDF-9CEC-2BA2-54E153F191D8}"/>
          </ac:spMkLst>
        </pc:spChg>
        <pc:grpChg chg="mod">
          <ac:chgData name="Jonathan Mah" userId="5261b2f2f3e51194" providerId="LiveId" clId="{833092D5-9927-4807-BE3E-672C10A7E002}" dt="2023-06-28T17:03:48.256" v="1630"/>
          <ac:grpSpMkLst>
            <pc:docMk/>
            <pc:sldMk cId="2074700781" sldId="419"/>
            <ac:grpSpMk id="7" creationId="{EDAAE5ED-3777-6F8B-984F-2AE03F677567}"/>
          </ac:grpSpMkLst>
        </pc:grpChg>
        <pc:grpChg chg="mod">
          <ac:chgData name="Jonathan Mah" userId="5261b2f2f3e51194" providerId="LiveId" clId="{833092D5-9927-4807-BE3E-672C10A7E002}" dt="2023-06-28T17:03:47.326" v="1627"/>
          <ac:grpSpMkLst>
            <pc:docMk/>
            <pc:sldMk cId="2074700781" sldId="419"/>
            <ac:grpSpMk id="10" creationId="{25F19582-442C-B2F1-0850-31AC4E728F2D}"/>
          </ac:grpSpMkLst>
        </pc:grpChg>
        <pc:picChg chg="add mod ord">
          <ac:chgData name="Jonathan Mah" userId="5261b2f2f3e51194" providerId="LiveId" clId="{833092D5-9927-4807-BE3E-672C10A7E002}" dt="2023-06-28T17:05:51.700" v="1639" actId="1076"/>
          <ac:picMkLst>
            <pc:docMk/>
            <pc:sldMk cId="2074700781" sldId="419"/>
            <ac:picMk id="3" creationId="{0316EB04-4BC5-29AB-8098-13C75B376B1A}"/>
          </ac:picMkLst>
        </pc:picChg>
        <pc:picChg chg="add del">
          <ac:chgData name="Jonathan Mah" userId="5261b2f2f3e51194" providerId="LiveId" clId="{833092D5-9927-4807-BE3E-672C10A7E002}" dt="2023-06-27T20:55:57.719" v="1198" actId="478"/>
          <ac:picMkLst>
            <pc:docMk/>
            <pc:sldMk cId="2074700781" sldId="419"/>
            <ac:picMk id="1026" creationId="{5B16D2F5-A6E1-FF03-E820-A58D1009A061}"/>
          </ac:picMkLst>
        </pc:picChg>
        <pc:picChg chg="add del mod">
          <ac:chgData name="Jonathan Mah" userId="5261b2f2f3e51194" providerId="LiveId" clId="{833092D5-9927-4807-BE3E-672C10A7E002}" dt="2023-06-27T19:41:19.931" v="1137"/>
          <ac:picMkLst>
            <pc:docMk/>
            <pc:sldMk cId="2074700781" sldId="419"/>
            <ac:picMk id="1028" creationId="{508B3C07-ACEB-EC58-5A7E-B0434D352B1D}"/>
          </ac:picMkLst>
        </pc:picChg>
        <pc:picChg chg="add del mod ord">
          <ac:chgData name="Jonathan Mah" userId="5261b2f2f3e51194" providerId="LiveId" clId="{833092D5-9927-4807-BE3E-672C10A7E002}" dt="2023-06-28T16:56:16.548" v="1537" actId="478"/>
          <ac:picMkLst>
            <pc:docMk/>
            <pc:sldMk cId="2074700781" sldId="419"/>
            <ac:picMk id="1029" creationId="{74C48B16-4ED6-CE26-2F0A-99290D1AAAED}"/>
          </ac:picMkLst>
        </pc:picChg>
        <pc:inkChg chg="add del mod">
          <ac:chgData name="Jonathan Mah" userId="5261b2f2f3e51194" providerId="LiveId" clId="{833092D5-9927-4807-BE3E-672C10A7E002}" dt="2023-06-28T17:03:48.986" v="1632" actId="9405"/>
          <ac:inkMkLst>
            <pc:docMk/>
            <pc:sldMk cId="2074700781" sldId="419"/>
            <ac:inkMk id="4" creationId="{EFF48C4D-4843-D786-6C5F-97BB73814081}"/>
          </ac:inkMkLst>
        </pc:inkChg>
        <pc:inkChg chg="add del mod">
          <ac:chgData name="Jonathan Mah" userId="5261b2f2f3e51194" providerId="LiveId" clId="{833092D5-9927-4807-BE3E-672C10A7E002}" dt="2023-06-28T17:03:48.677" v="1631" actId="9405"/>
          <ac:inkMkLst>
            <pc:docMk/>
            <pc:sldMk cId="2074700781" sldId="419"/>
            <ac:inkMk id="5" creationId="{38CB0F0F-1288-02DA-712D-3CC4C46EC4A6}"/>
          </ac:inkMkLst>
        </pc:inkChg>
        <pc:inkChg chg="add del mod">
          <ac:chgData name="Jonathan Mah" userId="5261b2f2f3e51194" providerId="LiveId" clId="{833092D5-9927-4807-BE3E-672C10A7E002}" dt="2023-06-28T17:03:48.256" v="1630"/>
          <ac:inkMkLst>
            <pc:docMk/>
            <pc:sldMk cId="2074700781" sldId="419"/>
            <ac:inkMk id="6" creationId="{3ED3A777-6A6C-71F3-1BB2-A65481D06E31}"/>
          </ac:inkMkLst>
        </pc:inkChg>
        <pc:inkChg chg="add del mod">
          <ac:chgData name="Jonathan Mah" userId="5261b2f2f3e51194" providerId="LiveId" clId="{833092D5-9927-4807-BE3E-672C10A7E002}" dt="2023-06-28T17:03:47.923" v="1628" actId="9405"/>
          <ac:inkMkLst>
            <pc:docMk/>
            <pc:sldMk cId="2074700781" sldId="419"/>
            <ac:inkMk id="8" creationId="{4EB58899-0BA6-BBB6-D3C5-634FD1174900}"/>
          </ac:inkMkLst>
        </pc:inkChg>
        <pc:inkChg chg="add del mod">
          <ac:chgData name="Jonathan Mah" userId="5261b2f2f3e51194" providerId="LiveId" clId="{833092D5-9927-4807-BE3E-672C10A7E002}" dt="2023-06-28T17:03:47.326" v="1627"/>
          <ac:inkMkLst>
            <pc:docMk/>
            <pc:sldMk cId="2074700781" sldId="419"/>
            <ac:inkMk id="9" creationId="{6D42BA4E-40BC-4779-1306-F98BA60A6FFA}"/>
          </ac:inkMkLst>
        </pc:inkChg>
        <pc:inkChg chg="add del">
          <ac:chgData name="Jonathan Mah" userId="5261b2f2f3e51194" providerId="LiveId" clId="{833092D5-9927-4807-BE3E-672C10A7E002}" dt="2023-06-28T17:03:46.509" v="1625" actId="9405"/>
          <ac:inkMkLst>
            <pc:docMk/>
            <pc:sldMk cId="2074700781" sldId="419"/>
            <ac:inkMk id="11" creationId="{262C1A38-8983-C803-0F66-C49045CB8FD0}"/>
          </ac:inkMkLst>
        </pc:inkChg>
        <pc:cxnChg chg="add del mod">
          <ac:chgData name="Jonathan Mah" userId="5261b2f2f3e51194" providerId="LiveId" clId="{833092D5-9927-4807-BE3E-672C10A7E002}" dt="2023-06-27T19:23:53.515" v="1075" actId="21"/>
          <ac:cxnSpMkLst>
            <pc:docMk/>
            <pc:sldMk cId="2074700781" sldId="419"/>
            <ac:cxnSpMk id="28" creationId="{DC8816F7-BC71-9AE8-4CF9-061768D20781}"/>
          </ac:cxnSpMkLst>
        </pc:cxnChg>
        <pc:cxnChg chg="add del mod">
          <ac:chgData name="Jonathan Mah" userId="5261b2f2f3e51194" providerId="LiveId" clId="{833092D5-9927-4807-BE3E-672C10A7E002}" dt="2023-06-27T19:23:53.515" v="1075" actId="21"/>
          <ac:cxnSpMkLst>
            <pc:docMk/>
            <pc:sldMk cId="2074700781" sldId="419"/>
            <ac:cxnSpMk id="31" creationId="{77600582-19EE-8669-8E20-4DC5B9336052}"/>
          </ac:cxnSpMkLst>
        </pc:cxnChg>
        <pc:cxnChg chg="add del mod">
          <ac:chgData name="Jonathan Mah" userId="5261b2f2f3e51194" providerId="LiveId" clId="{833092D5-9927-4807-BE3E-672C10A7E002}" dt="2023-06-27T19:23:53.515" v="1075" actId="21"/>
          <ac:cxnSpMkLst>
            <pc:docMk/>
            <pc:sldMk cId="2074700781" sldId="419"/>
            <ac:cxnSpMk id="55" creationId="{81D8E361-51C4-2950-BE0A-7A5CFC5353F2}"/>
          </ac:cxnSpMkLst>
        </pc:cxnChg>
      </pc:sldChg>
      <pc:sldChg chg="addSp delSp modSp new mod">
        <pc:chgData name="Jonathan Mah" userId="5261b2f2f3e51194" providerId="LiveId" clId="{833092D5-9927-4807-BE3E-672C10A7E002}" dt="2023-06-28T23:57:51.582" v="1813" actId="167"/>
        <pc:sldMkLst>
          <pc:docMk/>
          <pc:sldMk cId="3952196035" sldId="420"/>
        </pc:sldMkLst>
        <pc:spChg chg="del">
          <ac:chgData name="Jonathan Mah" userId="5261b2f2f3e51194" providerId="LiveId" clId="{833092D5-9927-4807-BE3E-672C10A7E002}" dt="2023-06-27T20:30:21.457" v="1166" actId="478"/>
          <ac:spMkLst>
            <pc:docMk/>
            <pc:sldMk cId="3952196035" sldId="420"/>
            <ac:spMk id="2" creationId="{C5DFCC4C-1CE6-E93B-6F38-3162941D5ADF}"/>
          </ac:spMkLst>
        </pc:spChg>
        <pc:spChg chg="del">
          <ac:chgData name="Jonathan Mah" userId="5261b2f2f3e51194" providerId="LiveId" clId="{833092D5-9927-4807-BE3E-672C10A7E002}" dt="2023-06-27T20:30:21.457" v="1166" actId="478"/>
          <ac:spMkLst>
            <pc:docMk/>
            <pc:sldMk cId="3952196035" sldId="420"/>
            <ac:spMk id="3" creationId="{0DA38C90-360C-9FD2-D37B-2813D2B830D0}"/>
          </ac:spMkLst>
        </pc:spChg>
        <pc:spChg chg="add mod">
          <ac:chgData name="Jonathan Mah" userId="5261b2f2f3e51194" providerId="LiveId" clId="{833092D5-9927-4807-BE3E-672C10A7E002}" dt="2023-06-28T17:17:53.955" v="1694" actId="1037"/>
          <ac:spMkLst>
            <pc:docMk/>
            <pc:sldMk cId="3952196035" sldId="420"/>
            <ac:spMk id="12" creationId="{12CC7DDD-D956-59FD-149C-6696E1BC52C8}"/>
          </ac:spMkLst>
        </pc:spChg>
        <pc:spChg chg="add mod">
          <ac:chgData name="Jonathan Mah" userId="5261b2f2f3e51194" providerId="LiveId" clId="{833092D5-9927-4807-BE3E-672C10A7E002}" dt="2023-06-28T21:20:02.208" v="1766" actId="1037"/>
          <ac:spMkLst>
            <pc:docMk/>
            <pc:sldMk cId="3952196035" sldId="420"/>
            <ac:spMk id="13" creationId="{9CFCFC45-0AF4-5F57-1A6D-4F4FC61B70C5}"/>
          </ac:spMkLst>
        </pc:spChg>
        <pc:picChg chg="add del mod ord">
          <ac:chgData name="Jonathan Mah" userId="5261b2f2f3e51194" providerId="LiveId" clId="{833092D5-9927-4807-BE3E-672C10A7E002}" dt="2023-06-28T21:19:46.415" v="1758" actId="478"/>
          <ac:picMkLst>
            <pc:docMk/>
            <pc:sldMk cId="3952196035" sldId="420"/>
            <ac:picMk id="3" creationId="{873CD21C-5787-FB5B-79F2-993C033E5133}"/>
          </ac:picMkLst>
        </pc:picChg>
        <pc:picChg chg="add del mod ord">
          <ac:chgData name="Jonathan Mah" userId="5261b2f2f3e51194" providerId="LiveId" clId="{833092D5-9927-4807-BE3E-672C10A7E002}" dt="2023-06-28T23:57:42.193" v="1809" actId="478"/>
          <ac:picMkLst>
            <pc:docMk/>
            <pc:sldMk cId="3952196035" sldId="420"/>
            <ac:picMk id="5" creationId="{167071F2-C1BE-A8CC-6641-7AD9F088BFB2}"/>
          </ac:picMkLst>
        </pc:picChg>
        <pc:picChg chg="add del mod">
          <ac:chgData name="Jonathan Mah" userId="5261b2f2f3e51194" providerId="LiveId" clId="{833092D5-9927-4807-BE3E-672C10A7E002}" dt="2023-06-27T20:31:31.357" v="1170" actId="478"/>
          <ac:picMkLst>
            <pc:docMk/>
            <pc:sldMk cId="3952196035" sldId="420"/>
            <ac:picMk id="5" creationId="{C4918BA9-E0F0-F69B-0801-D8D930E39B1A}"/>
          </ac:picMkLst>
        </pc:picChg>
        <pc:picChg chg="add mod ord">
          <ac:chgData name="Jonathan Mah" userId="5261b2f2f3e51194" providerId="LiveId" clId="{833092D5-9927-4807-BE3E-672C10A7E002}" dt="2023-06-28T23:57:51.582" v="1813" actId="167"/>
          <ac:picMkLst>
            <pc:docMk/>
            <pc:sldMk cId="3952196035" sldId="420"/>
            <ac:picMk id="7" creationId="{1259AC3B-9DDF-AE9F-18D1-B571FD110E08}"/>
          </ac:picMkLst>
        </pc:picChg>
        <pc:picChg chg="add del mod">
          <ac:chgData name="Jonathan Mah" userId="5261b2f2f3e51194" providerId="LiveId" clId="{833092D5-9927-4807-BE3E-672C10A7E002}" dt="2023-06-27T20:33:34.128" v="1173" actId="478"/>
          <ac:picMkLst>
            <pc:docMk/>
            <pc:sldMk cId="3952196035" sldId="420"/>
            <ac:picMk id="7" creationId="{52BFA46B-272A-99BC-3B5D-6492A5977488}"/>
          </ac:picMkLst>
        </pc:picChg>
        <pc:picChg chg="add del mod">
          <ac:chgData name="Jonathan Mah" userId="5261b2f2f3e51194" providerId="LiveId" clId="{833092D5-9927-4807-BE3E-672C10A7E002}" dt="2023-06-27T20:41:16.469" v="1177" actId="478"/>
          <ac:picMkLst>
            <pc:docMk/>
            <pc:sldMk cId="3952196035" sldId="420"/>
            <ac:picMk id="9" creationId="{9E5580BA-F7E8-5A1F-57A2-FA9296525EF5}"/>
          </ac:picMkLst>
        </pc:picChg>
        <pc:picChg chg="add del mod">
          <ac:chgData name="Jonathan Mah" userId="5261b2f2f3e51194" providerId="LiveId" clId="{833092D5-9927-4807-BE3E-672C10A7E002}" dt="2023-06-28T21:17:47.299" v="1753" actId="478"/>
          <ac:picMkLst>
            <pc:docMk/>
            <pc:sldMk cId="3952196035" sldId="420"/>
            <ac:picMk id="11" creationId="{C83AB3ED-FAAB-1F5D-EAF9-566FDF1BFB0A}"/>
          </ac:picMkLst>
        </pc:picChg>
      </pc:sldChg>
      <pc:sldChg chg="addSp delSp modSp new del mod">
        <pc:chgData name="Jonathan Mah" userId="5261b2f2f3e51194" providerId="LiveId" clId="{833092D5-9927-4807-BE3E-672C10A7E002}" dt="2023-06-28T21:17:45.640" v="1752" actId="47"/>
        <pc:sldMkLst>
          <pc:docMk/>
          <pc:sldMk cId="3319548349" sldId="421"/>
        </pc:sldMkLst>
        <pc:spChg chg="del">
          <ac:chgData name="Jonathan Mah" userId="5261b2f2f3e51194" providerId="LiveId" clId="{833092D5-9927-4807-BE3E-672C10A7E002}" dt="2023-06-27T20:44:26.131" v="1187" actId="478"/>
          <ac:spMkLst>
            <pc:docMk/>
            <pc:sldMk cId="3319548349" sldId="421"/>
            <ac:spMk id="2" creationId="{C64DEE94-30BA-639B-E1AE-E2E9F08F25E4}"/>
          </ac:spMkLst>
        </pc:spChg>
        <pc:spChg chg="del">
          <ac:chgData name="Jonathan Mah" userId="5261b2f2f3e51194" providerId="LiveId" clId="{833092D5-9927-4807-BE3E-672C10A7E002}" dt="2023-06-27T20:44:26.131" v="1187" actId="478"/>
          <ac:spMkLst>
            <pc:docMk/>
            <pc:sldMk cId="3319548349" sldId="421"/>
            <ac:spMk id="3" creationId="{2A5214AF-FFF1-C62E-7AE8-A0EB604CB0D0}"/>
          </ac:spMkLst>
        </pc:spChg>
        <pc:spChg chg="add del mod">
          <ac:chgData name="Jonathan Mah" userId="5261b2f2f3e51194" providerId="LiveId" clId="{833092D5-9927-4807-BE3E-672C10A7E002}" dt="2023-06-27T20:44:33.225" v="1191" actId="478"/>
          <ac:spMkLst>
            <pc:docMk/>
            <pc:sldMk cId="3319548349" sldId="421"/>
            <ac:spMk id="5" creationId="{289045E4-4E96-7568-FD2C-A92EBA62C865}"/>
          </ac:spMkLst>
        </pc:spChg>
        <pc:spChg chg="add mod">
          <ac:chgData name="Jonathan Mah" userId="5261b2f2f3e51194" providerId="LiveId" clId="{833092D5-9927-4807-BE3E-672C10A7E002}" dt="2023-06-27T20:45:26.385" v="1197"/>
          <ac:spMkLst>
            <pc:docMk/>
            <pc:sldMk cId="3319548349" sldId="421"/>
            <ac:spMk id="10" creationId="{9D9177D2-24E2-BC9C-9847-6A3461BE6C1C}"/>
          </ac:spMkLst>
        </pc:spChg>
        <pc:spChg chg="add mod">
          <ac:chgData name="Jonathan Mah" userId="5261b2f2f3e51194" providerId="LiveId" clId="{833092D5-9927-4807-BE3E-672C10A7E002}" dt="2023-06-27T20:45:26.385" v="1197"/>
          <ac:spMkLst>
            <pc:docMk/>
            <pc:sldMk cId="3319548349" sldId="421"/>
            <ac:spMk id="11" creationId="{A938B8B4-9CB8-7980-1A32-FD84B4B108AC}"/>
          </ac:spMkLst>
        </pc:spChg>
        <pc:picChg chg="add del mod">
          <ac:chgData name="Jonathan Mah" userId="5261b2f2f3e51194" providerId="LiveId" clId="{833092D5-9927-4807-BE3E-672C10A7E002}" dt="2023-06-27T20:44:45.342" v="1193" actId="478"/>
          <ac:picMkLst>
            <pc:docMk/>
            <pc:sldMk cId="3319548349" sldId="421"/>
            <ac:picMk id="7" creationId="{F9D27E0B-B5FF-CA32-9B1A-37F1A0D0FAB6}"/>
          </ac:picMkLst>
        </pc:picChg>
        <pc:picChg chg="add mod">
          <ac:chgData name="Jonathan Mah" userId="5261b2f2f3e51194" providerId="LiveId" clId="{833092D5-9927-4807-BE3E-672C10A7E002}" dt="2023-06-27T20:45:19.162" v="1196" actId="962"/>
          <ac:picMkLst>
            <pc:docMk/>
            <pc:sldMk cId="3319548349" sldId="421"/>
            <ac:picMk id="9" creationId="{52C5573D-6EBC-C2A6-5E8F-01203E97F1C5}"/>
          </ac:picMkLst>
        </pc:picChg>
      </pc:sldChg>
      <pc:sldChg chg="addSp delSp modSp add mod">
        <pc:chgData name="Jonathan Mah" userId="5261b2f2f3e51194" providerId="LiveId" clId="{833092D5-9927-4807-BE3E-672C10A7E002}" dt="2023-06-28T16:44:27.840" v="1533" actId="1038"/>
        <pc:sldMkLst>
          <pc:docMk/>
          <pc:sldMk cId="29572235" sldId="422"/>
        </pc:sldMkLst>
        <pc:spChg chg="del">
          <ac:chgData name="Jonathan Mah" userId="5261b2f2f3e51194" providerId="LiveId" clId="{833092D5-9927-4807-BE3E-672C10A7E002}" dt="2023-06-28T16:42:07.639" v="1342" actId="478"/>
          <ac:spMkLst>
            <pc:docMk/>
            <pc:sldMk cId="29572235" sldId="422"/>
            <ac:spMk id="3" creationId="{E045C57F-5BD5-0644-1B90-BFE7968076DB}"/>
          </ac:spMkLst>
        </pc:spChg>
        <pc:spChg chg="add mod">
          <ac:chgData name="Jonathan Mah" userId="5261b2f2f3e51194" providerId="LiveId" clId="{833092D5-9927-4807-BE3E-672C10A7E002}" dt="2023-06-28T16:44:14.620" v="1506" actId="1036"/>
          <ac:spMkLst>
            <pc:docMk/>
            <pc:sldMk cId="29572235" sldId="422"/>
            <ac:spMk id="5" creationId="{FD3A128A-0A72-3130-9EB8-A35673D46126}"/>
          </ac:spMkLst>
        </pc:spChg>
        <pc:spChg chg="add mod">
          <ac:chgData name="Jonathan Mah" userId="5261b2f2f3e51194" providerId="LiveId" clId="{833092D5-9927-4807-BE3E-672C10A7E002}" dt="2023-06-28T16:44:24.582" v="1525" actId="1038"/>
          <ac:spMkLst>
            <pc:docMk/>
            <pc:sldMk cId="29572235" sldId="422"/>
            <ac:spMk id="6" creationId="{0461E8FA-41FD-D1B0-279B-F4A7060650EC}"/>
          </ac:spMkLst>
        </pc:spChg>
        <pc:spChg chg="del">
          <ac:chgData name="Jonathan Mah" userId="5261b2f2f3e51194" providerId="LiveId" clId="{833092D5-9927-4807-BE3E-672C10A7E002}" dt="2023-06-28T16:42:07.639" v="1342" actId="478"/>
          <ac:spMkLst>
            <pc:docMk/>
            <pc:sldMk cId="29572235" sldId="422"/>
            <ac:spMk id="7" creationId="{42A7C350-228F-9D53-608A-54A72F667D97}"/>
          </ac:spMkLst>
        </pc:spChg>
        <pc:spChg chg="del">
          <ac:chgData name="Jonathan Mah" userId="5261b2f2f3e51194" providerId="LiveId" clId="{833092D5-9927-4807-BE3E-672C10A7E002}" dt="2023-06-28T16:42:07.639" v="1342" actId="478"/>
          <ac:spMkLst>
            <pc:docMk/>
            <pc:sldMk cId="29572235" sldId="422"/>
            <ac:spMk id="8" creationId="{8C722F3E-5A81-F83D-A2D0-F3FE4498A087}"/>
          </ac:spMkLst>
        </pc:spChg>
        <pc:spChg chg="del">
          <ac:chgData name="Jonathan Mah" userId="5261b2f2f3e51194" providerId="LiveId" clId="{833092D5-9927-4807-BE3E-672C10A7E002}" dt="2023-06-28T16:42:07.639" v="1342" actId="478"/>
          <ac:spMkLst>
            <pc:docMk/>
            <pc:sldMk cId="29572235" sldId="422"/>
            <ac:spMk id="9" creationId="{49070547-F918-1850-EC8E-2FB91CC33BDB}"/>
          </ac:spMkLst>
        </pc:spChg>
        <pc:spChg chg="add mod">
          <ac:chgData name="Jonathan Mah" userId="5261b2f2f3e51194" providerId="LiveId" clId="{833092D5-9927-4807-BE3E-672C10A7E002}" dt="2023-06-28T16:44:21.319" v="1516" actId="1038"/>
          <ac:spMkLst>
            <pc:docMk/>
            <pc:sldMk cId="29572235" sldId="422"/>
            <ac:spMk id="10" creationId="{CC6D6C3E-E704-FCE4-B0BF-6F8CE1D01931}"/>
          </ac:spMkLst>
        </pc:spChg>
        <pc:spChg chg="del">
          <ac:chgData name="Jonathan Mah" userId="5261b2f2f3e51194" providerId="LiveId" clId="{833092D5-9927-4807-BE3E-672C10A7E002}" dt="2023-06-28T16:42:07.639" v="1342" actId="478"/>
          <ac:spMkLst>
            <pc:docMk/>
            <pc:sldMk cId="29572235" sldId="422"/>
            <ac:spMk id="11" creationId="{2F0E0D1F-DEB5-26BD-7B26-A8F3D787F453}"/>
          </ac:spMkLst>
        </pc:spChg>
        <pc:spChg chg="del">
          <ac:chgData name="Jonathan Mah" userId="5261b2f2f3e51194" providerId="LiveId" clId="{833092D5-9927-4807-BE3E-672C10A7E002}" dt="2023-06-28T16:42:07.639" v="1342" actId="478"/>
          <ac:spMkLst>
            <pc:docMk/>
            <pc:sldMk cId="29572235" sldId="422"/>
            <ac:spMk id="12" creationId="{FB5BC787-3A71-1B3B-3EB9-7435773DC85B}"/>
          </ac:spMkLst>
        </pc:spChg>
        <pc:spChg chg="del">
          <ac:chgData name="Jonathan Mah" userId="5261b2f2f3e51194" providerId="LiveId" clId="{833092D5-9927-4807-BE3E-672C10A7E002}" dt="2023-06-28T16:42:07.639" v="1342" actId="478"/>
          <ac:spMkLst>
            <pc:docMk/>
            <pc:sldMk cId="29572235" sldId="422"/>
            <ac:spMk id="14" creationId="{D5A48ADE-F577-27AD-1B7E-CF549FCD2D09}"/>
          </ac:spMkLst>
        </pc:spChg>
        <pc:spChg chg="del">
          <ac:chgData name="Jonathan Mah" userId="5261b2f2f3e51194" providerId="LiveId" clId="{833092D5-9927-4807-BE3E-672C10A7E002}" dt="2023-06-28T16:42:07.639" v="1342" actId="478"/>
          <ac:spMkLst>
            <pc:docMk/>
            <pc:sldMk cId="29572235" sldId="422"/>
            <ac:spMk id="15" creationId="{DE082176-ED21-6073-9D68-22A672D0F146}"/>
          </ac:spMkLst>
        </pc:spChg>
        <pc:spChg chg="del">
          <ac:chgData name="Jonathan Mah" userId="5261b2f2f3e51194" providerId="LiveId" clId="{833092D5-9927-4807-BE3E-672C10A7E002}" dt="2023-06-28T16:42:07.639" v="1342" actId="478"/>
          <ac:spMkLst>
            <pc:docMk/>
            <pc:sldMk cId="29572235" sldId="422"/>
            <ac:spMk id="16" creationId="{95CBBC51-1E06-1BD4-5B27-D49143307DE7}"/>
          </ac:spMkLst>
        </pc:spChg>
        <pc:spChg chg="del">
          <ac:chgData name="Jonathan Mah" userId="5261b2f2f3e51194" providerId="LiveId" clId="{833092D5-9927-4807-BE3E-672C10A7E002}" dt="2023-06-28T16:42:07.639" v="1342" actId="478"/>
          <ac:spMkLst>
            <pc:docMk/>
            <pc:sldMk cId="29572235" sldId="422"/>
            <ac:spMk id="23" creationId="{AFBFC052-67B7-8EA2-F913-830D859772EF}"/>
          </ac:spMkLst>
        </pc:spChg>
        <pc:spChg chg="del">
          <ac:chgData name="Jonathan Mah" userId="5261b2f2f3e51194" providerId="LiveId" clId="{833092D5-9927-4807-BE3E-672C10A7E002}" dt="2023-06-28T16:42:07.639" v="1342" actId="478"/>
          <ac:spMkLst>
            <pc:docMk/>
            <pc:sldMk cId="29572235" sldId="422"/>
            <ac:spMk id="24" creationId="{D827A903-6AD3-C72D-56E3-10EBCA00BB49}"/>
          </ac:spMkLst>
        </pc:spChg>
        <pc:spChg chg="del">
          <ac:chgData name="Jonathan Mah" userId="5261b2f2f3e51194" providerId="LiveId" clId="{833092D5-9927-4807-BE3E-672C10A7E002}" dt="2023-06-28T16:42:07.639" v="1342" actId="478"/>
          <ac:spMkLst>
            <pc:docMk/>
            <pc:sldMk cId="29572235" sldId="422"/>
            <ac:spMk id="25" creationId="{215A4A04-C334-A4B4-E2E0-06A11DC5AF72}"/>
          </ac:spMkLst>
        </pc:spChg>
        <pc:spChg chg="del">
          <ac:chgData name="Jonathan Mah" userId="5261b2f2f3e51194" providerId="LiveId" clId="{833092D5-9927-4807-BE3E-672C10A7E002}" dt="2023-06-28T16:42:07.639" v="1342" actId="478"/>
          <ac:spMkLst>
            <pc:docMk/>
            <pc:sldMk cId="29572235" sldId="422"/>
            <ac:spMk id="26" creationId="{5D4E31C2-6B0F-D9A6-E040-33550559FE84}"/>
          </ac:spMkLst>
        </pc:spChg>
        <pc:spChg chg="del">
          <ac:chgData name="Jonathan Mah" userId="5261b2f2f3e51194" providerId="LiveId" clId="{833092D5-9927-4807-BE3E-672C10A7E002}" dt="2023-06-28T16:42:07.639" v="1342" actId="478"/>
          <ac:spMkLst>
            <pc:docMk/>
            <pc:sldMk cId="29572235" sldId="422"/>
            <ac:spMk id="27" creationId="{EDE75659-14FB-EFFF-4E31-10B42FA7B532}"/>
          </ac:spMkLst>
        </pc:spChg>
        <pc:spChg chg="add mod">
          <ac:chgData name="Jonathan Mah" userId="5261b2f2f3e51194" providerId="LiveId" clId="{833092D5-9927-4807-BE3E-672C10A7E002}" dt="2023-06-28T16:44:07.374" v="1482" actId="1035"/>
          <ac:spMkLst>
            <pc:docMk/>
            <pc:sldMk cId="29572235" sldId="422"/>
            <ac:spMk id="28" creationId="{2CBFBE07-2D83-E997-DAE3-9A967F36100F}"/>
          </ac:spMkLst>
        </pc:spChg>
        <pc:spChg chg="del">
          <ac:chgData name="Jonathan Mah" userId="5261b2f2f3e51194" providerId="LiveId" clId="{833092D5-9927-4807-BE3E-672C10A7E002}" dt="2023-06-28T16:42:07.639" v="1342" actId="478"/>
          <ac:spMkLst>
            <pc:docMk/>
            <pc:sldMk cId="29572235" sldId="422"/>
            <ac:spMk id="29" creationId="{4F232189-43A3-FFBA-81B1-79A45A9C78B5}"/>
          </ac:spMkLst>
        </pc:spChg>
        <pc:spChg chg="del">
          <ac:chgData name="Jonathan Mah" userId="5261b2f2f3e51194" providerId="LiveId" clId="{833092D5-9927-4807-BE3E-672C10A7E002}" dt="2023-06-28T16:42:07.639" v="1342" actId="478"/>
          <ac:spMkLst>
            <pc:docMk/>
            <pc:sldMk cId="29572235" sldId="422"/>
            <ac:spMk id="30" creationId="{F354C963-2232-7F9B-16E5-84C01783A459}"/>
          </ac:spMkLst>
        </pc:spChg>
        <pc:spChg chg="del">
          <ac:chgData name="Jonathan Mah" userId="5261b2f2f3e51194" providerId="LiveId" clId="{833092D5-9927-4807-BE3E-672C10A7E002}" dt="2023-06-28T16:42:07.639" v="1342" actId="478"/>
          <ac:spMkLst>
            <pc:docMk/>
            <pc:sldMk cId="29572235" sldId="422"/>
            <ac:spMk id="31" creationId="{CCAA74E9-4C19-79BF-D893-BDFC72742ED2}"/>
          </ac:spMkLst>
        </pc:spChg>
        <pc:spChg chg="del">
          <ac:chgData name="Jonathan Mah" userId="5261b2f2f3e51194" providerId="LiveId" clId="{833092D5-9927-4807-BE3E-672C10A7E002}" dt="2023-06-28T16:42:07.639" v="1342" actId="478"/>
          <ac:spMkLst>
            <pc:docMk/>
            <pc:sldMk cId="29572235" sldId="422"/>
            <ac:spMk id="32" creationId="{B385F478-C06D-6E2D-3F5B-FD14F152EC92}"/>
          </ac:spMkLst>
        </pc:spChg>
        <pc:spChg chg="del">
          <ac:chgData name="Jonathan Mah" userId="5261b2f2f3e51194" providerId="LiveId" clId="{833092D5-9927-4807-BE3E-672C10A7E002}" dt="2023-06-28T16:42:07.639" v="1342" actId="478"/>
          <ac:spMkLst>
            <pc:docMk/>
            <pc:sldMk cId="29572235" sldId="422"/>
            <ac:spMk id="33" creationId="{38694E05-0156-AC2F-0348-690113E1F0CC}"/>
          </ac:spMkLst>
        </pc:spChg>
        <pc:spChg chg="del">
          <ac:chgData name="Jonathan Mah" userId="5261b2f2f3e51194" providerId="LiveId" clId="{833092D5-9927-4807-BE3E-672C10A7E002}" dt="2023-06-28T16:42:07.639" v="1342" actId="478"/>
          <ac:spMkLst>
            <pc:docMk/>
            <pc:sldMk cId="29572235" sldId="422"/>
            <ac:spMk id="34" creationId="{66EC8D27-ABF2-95D3-7ABC-229A19F380F5}"/>
          </ac:spMkLst>
        </pc:spChg>
        <pc:spChg chg="del">
          <ac:chgData name="Jonathan Mah" userId="5261b2f2f3e51194" providerId="LiveId" clId="{833092D5-9927-4807-BE3E-672C10A7E002}" dt="2023-06-28T16:42:07.639" v="1342" actId="478"/>
          <ac:spMkLst>
            <pc:docMk/>
            <pc:sldMk cId="29572235" sldId="422"/>
            <ac:spMk id="35" creationId="{FF7F3BD0-06EB-F7B6-81B6-9CFC9168A7FA}"/>
          </ac:spMkLst>
        </pc:spChg>
        <pc:spChg chg="del">
          <ac:chgData name="Jonathan Mah" userId="5261b2f2f3e51194" providerId="LiveId" clId="{833092D5-9927-4807-BE3E-672C10A7E002}" dt="2023-06-28T16:42:07.639" v="1342" actId="478"/>
          <ac:spMkLst>
            <pc:docMk/>
            <pc:sldMk cId="29572235" sldId="422"/>
            <ac:spMk id="36" creationId="{47E03BEC-11C2-7FB7-8B33-56E723DAA076}"/>
          </ac:spMkLst>
        </pc:spChg>
        <pc:spChg chg="del">
          <ac:chgData name="Jonathan Mah" userId="5261b2f2f3e51194" providerId="LiveId" clId="{833092D5-9927-4807-BE3E-672C10A7E002}" dt="2023-06-28T16:42:07.639" v="1342" actId="478"/>
          <ac:spMkLst>
            <pc:docMk/>
            <pc:sldMk cId="29572235" sldId="422"/>
            <ac:spMk id="37" creationId="{E175610C-D1A9-C7A3-7767-50592B7668B2}"/>
          </ac:spMkLst>
        </pc:spChg>
        <pc:spChg chg="del">
          <ac:chgData name="Jonathan Mah" userId="5261b2f2f3e51194" providerId="LiveId" clId="{833092D5-9927-4807-BE3E-672C10A7E002}" dt="2023-06-28T16:42:07.639" v="1342" actId="478"/>
          <ac:spMkLst>
            <pc:docMk/>
            <pc:sldMk cId="29572235" sldId="422"/>
            <ac:spMk id="38" creationId="{2E6DCBCD-9768-501A-BC4C-5CFDE952E098}"/>
          </ac:spMkLst>
        </pc:spChg>
        <pc:spChg chg="del">
          <ac:chgData name="Jonathan Mah" userId="5261b2f2f3e51194" providerId="LiveId" clId="{833092D5-9927-4807-BE3E-672C10A7E002}" dt="2023-06-28T16:42:07.639" v="1342" actId="478"/>
          <ac:spMkLst>
            <pc:docMk/>
            <pc:sldMk cId="29572235" sldId="422"/>
            <ac:spMk id="39" creationId="{10337B92-9DEA-48C8-9F57-2873519F3AE0}"/>
          </ac:spMkLst>
        </pc:spChg>
        <pc:spChg chg="del">
          <ac:chgData name="Jonathan Mah" userId="5261b2f2f3e51194" providerId="LiveId" clId="{833092D5-9927-4807-BE3E-672C10A7E002}" dt="2023-06-28T16:42:07.639" v="1342" actId="478"/>
          <ac:spMkLst>
            <pc:docMk/>
            <pc:sldMk cId="29572235" sldId="422"/>
            <ac:spMk id="41" creationId="{CC014116-62F8-4C34-A785-56140C2E9EE6}"/>
          </ac:spMkLst>
        </pc:spChg>
        <pc:spChg chg="del">
          <ac:chgData name="Jonathan Mah" userId="5261b2f2f3e51194" providerId="LiveId" clId="{833092D5-9927-4807-BE3E-672C10A7E002}" dt="2023-06-28T16:42:07.639" v="1342" actId="478"/>
          <ac:spMkLst>
            <pc:docMk/>
            <pc:sldMk cId="29572235" sldId="422"/>
            <ac:spMk id="42" creationId="{19AB895E-D289-4E1D-FB9F-C2522095F495}"/>
          </ac:spMkLst>
        </pc:spChg>
        <pc:spChg chg="del">
          <ac:chgData name="Jonathan Mah" userId="5261b2f2f3e51194" providerId="LiveId" clId="{833092D5-9927-4807-BE3E-672C10A7E002}" dt="2023-06-28T16:42:07.639" v="1342" actId="478"/>
          <ac:spMkLst>
            <pc:docMk/>
            <pc:sldMk cId="29572235" sldId="422"/>
            <ac:spMk id="43" creationId="{B6D968B0-7DB5-0E1A-CA45-FB854A78A01C}"/>
          </ac:spMkLst>
        </pc:spChg>
        <pc:spChg chg="del">
          <ac:chgData name="Jonathan Mah" userId="5261b2f2f3e51194" providerId="LiveId" clId="{833092D5-9927-4807-BE3E-672C10A7E002}" dt="2023-06-28T16:42:07.639" v="1342" actId="478"/>
          <ac:spMkLst>
            <pc:docMk/>
            <pc:sldMk cId="29572235" sldId="422"/>
            <ac:spMk id="51" creationId="{723EA04C-B49E-4480-97DD-E8A7EC1C6C05}"/>
          </ac:spMkLst>
        </pc:spChg>
        <pc:spChg chg="del">
          <ac:chgData name="Jonathan Mah" userId="5261b2f2f3e51194" providerId="LiveId" clId="{833092D5-9927-4807-BE3E-672C10A7E002}" dt="2023-06-28T16:42:07.639" v="1342" actId="478"/>
          <ac:spMkLst>
            <pc:docMk/>
            <pc:sldMk cId="29572235" sldId="422"/>
            <ac:spMk id="52" creationId="{18FA0E1B-821C-32CB-D60C-F1DF47115BBD}"/>
          </ac:spMkLst>
        </pc:spChg>
        <pc:spChg chg="del">
          <ac:chgData name="Jonathan Mah" userId="5261b2f2f3e51194" providerId="LiveId" clId="{833092D5-9927-4807-BE3E-672C10A7E002}" dt="2023-06-28T16:42:07.639" v="1342" actId="478"/>
          <ac:spMkLst>
            <pc:docMk/>
            <pc:sldMk cId="29572235" sldId="422"/>
            <ac:spMk id="53" creationId="{67B93257-0C14-44CB-A085-5C9C6458E1D9}"/>
          </ac:spMkLst>
        </pc:spChg>
        <pc:spChg chg="del">
          <ac:chgData name="Jonathan Mah" userId="5261b2f2f3e51194" providerId="LiveId" clId="{833092D5-9927-4807-BE3E-672C10A7E002}" dt="2023-06-28T16:42:07.639" v="1342" actId="478"/>
          <ac:spMkLst>
            <pc:docMk/>
            <pc:sldMk cId="29572235" sldId="422"/>
            <ac:spMk id="54" creationId="{E077384C-040C-4632-AAA3-539A810BE231}"/>
          </ac:spMkLst>
        </pc:spChg>
        <pc:spChg chg="mod">
          <ac:chgData name="Jonathan Mah" userId="5261b2f2f3e51194" providerId="LiveId" clId="{833092D5-9927-4807-BE3E-672C10A7E002}" dt="2023-06-28T16:43:32.942" v="1427" actId="1037"/>
          <ac:spMkLst>
            <pc:docMk/>
            <pc:sldMk cId="29572235" sldId="422"/>
            <ac:spMk id="56" creationId="{CE0379EF-B99B-A0E7-2B25-7CE7974E7DE2}"/>
          </ac:spMkLst>
        </pc:spChg>
        <pc:spChg chg="mod">
          <ac:chgData name="Jonathan Mah" userId="5261b2f2f3e51194" providerId="LiveId" clId="{833092D5-9927-4807-BE3E-672C10A7E002}" dt="2023-06-28T16:44:27.840" v="1533" actId="1038"/>
          <ac:spMkLst>
            <pc:docMk/>
            <pc:sldMk cId="29572235" sldId="422"/>
            <ac:spMk id="57" creationId="{550B4DEA-843C-20F4-3D56-7894DEFE437C}"/>
          </ac:spMkLst>
        </pc:spChg>
        <pc:spChg chg="mod">
          <ac:chgData name="Jonathan Mah" userId="5261b2f2f3e51194" providerId="LiveId" clId="{833092D5-9927-4807-BE3E-672C10A7E002}" dt="2023-06-28T16:44:27.840" v="1533" actId="1038"/>
          <ac:spMkLst>
            <pc:docMk/>
            <pc:sldMk cId="29572235" sldId="422"/>
            <ac:spMk id="58" creationId="{059A81B6-EE1C-2162-B385-477DE05655E7}"/>
          </ac:spMkLst>
        </pc:spChg>
        <pc:spChg chg="mod">
          <ac:chgData name="Jonathan Mah" userId="5261b2f2f3e51194" providerId="LiveId" clId="{833092D5-9927-4807-BE3E-672C10A7E002}" dt="2023-06-28T16:43:32.942" v="1427" actId="1037"/>
          <ac:spMkLst>
            <pc:docMk/>
            <pc:sldMk cId="29572235" sldId="422"/>
            <ac:spMk id="59" creationId="{197AE925-A4B7-A85C-D444-82A04AB9536B}"/>
          </ac:spMkLst>
        </pc:spChg>
        <pc:spChg chg="mod">
          <ac:chgData name="Jonathan Mah" userId="5261b2f2f3e51194" providerId="LiveId" clId="{833092D5-9927-4807-BE3E-672C10A7E002}" dt="2023-06-28T16:42:10.865" v="1343" actId="1076"/>
          <ac:spMkLst>
            <pc:docMk/>
            <pc:sldMk cId="29572235" sldId="422"/>
            <ac:spMk id="60" creationId="{C74F9B43-A5A5-81E0-4736-382B7131B8A9}"/>
          </ac:spMkLst>
        </pc:spChg>
        <pc:spChg chg="mod">
          <ac:chgData name="Jonathan Mah" userId="5261b2f2f3e51194" providerId="LiveId" clId="{833092D5-9927-4807-BE3E-672C10A7E002}" dt="2023-06-28T16:42:10.865" v="1343" actId="1076"/>
          <ac:spMkLst>
            <pc:docMk/>
            <pc:sldMk cId="29572235" sldId="422"/>
            <ac:spMk id="61" creationId="{D14EF38B-B89E-0830-0076-59B41C14CE79}"/>
          </ac:spMkLst>
        </pc:spChg>
        <pc:spChg chg="mod">
          <ac:chgData name="Jonathan Mah" userId="5261b2f2f3e51194" providerId="LiveId" clId="{833092D5-9927-4807-BE3E-672C10A7E002}" dt="2023-06-28T16:42:10.865" v="1343" actId="1076"/>
          <ac:spMkLst>
            <pc:docMk/>
            <pc:sldMk cId="29572235" sldId="422"/>
            <ac:spMk id="62" creationId="{69F1E40A-8A34-FAF4-600E-DBB73398A5A9}"/>
          </ac:spMkLst>
        </pc:spChg>
        <pc:spChg chg="mod">
          <ac:chgData name="Jonathan Mah" userId="5261b2f2f3e51194" providerId="LiveId" clId="{833092D5-9927-4807-BE3E-672C10A7E002}" dt="2023-06-28T16:43:32.942" v="1427" actId="1037"/>
          <ac:spMkLst>
            <pc:docMk/>
            <pc:sldMk cId="29572235" sldId="422"/>
            <ac:spMk id="63" creationId="{8CF7FD89-2B37-5411-78F5-02C6310620A3}"/>
          </ac:spMkLst>
        </pc:spChg>
        <pc:spChg chg="mod">
          <ac:chgData name="Jonathan Mah" userId="5261b2f2f3e51194" providerId="LiveId" clId="{833092D5-9927-4807-BE3E-672C10A7E002}" dt="2023-06-28T16:43:32.942" v="1427" actId="1037"/>
          <ac:spMkLst>
            <pc:docMk/>
            <pc:sldMk cId="29572235" sldId="422"/>
            <ac:spMk id="64" creationId="{FE99F00F-3E23-F3AC-9834-2D5E0DDB6514}"/>
          </ac:spMkLst>
        </pc:spChg>
        <pc:spChg chg="mod">
          <ac:chgData name="Jonathan Mah" userId="5261b2f2f3e51194" providerId="LiveId" clId="{833092D5-9927-4807-BE3E-672C10A7E002}" dt="2023-06-28T16:43:32.942" v="1427" actId="1037"/>
          <ac:spMkLst>
            <pc:docMk/>
            <pc:sldMk cId="29572235" sldId="422"/>
            <ac:spMk id="65" creationId="{E9BFE77D-B565-9F30-455F-F2B9A5060D7F}"/>
          </ac:spMkLst>
        </pc:spChg>
        <pc:spChg chg="mod">
          <ac:chgData name="Jonathan Mah" userId="5261b2f2f3e51194" providerId="LiveId" clId="{833092D5-9927-4807-BE3E-672C10A7E002}" dt="2023-06-28T16:43:32.942" v="1427" actId="1037"/>
          <ac:spMkLst>
            <pc:docMk/>
            <pc:sldMk cId="29572235" sldId="422"/>
            <ac:spMk id="66" creationId="{FF067CDC-6881-4A50-6064-5EFF5EC19858}"/>
          </ac:spMkLst>
        </pc:spChg>
        <pc:spChg chg="mod">
          <ac:chgData name="Jonathan Mah" userId="5261b2f2f3e51194" providerId="LiveId" clId="{833092D5-9927-4807-BE3E-672C10A7E002}" dt="2023-06-28T16:43:16.267" v="1397" actId="1038"/>
          <ac:spMkLst>
            <pc:docMk/>
            <pc:sldMk cId="29572235" sldId="422"/>
            <ac:spMk id="67" creationId="{26195334-2C88-8CB3-6767-268E6655F5E4}"/>
          </ac:spMkLst>
        </pc:spChg>
        <pc:spChg chg="mod">
          <ac:chgData name="Jonathan Mah" userId="5261b2f2f3e51194" providerId="LiveId" clId="{833092D5-9927-4807-BE3E-672C10A7E002}" dt="2023-06-28T16:43:16.267" v="1397" actId="1038"/>
          <ac:spMkLst>
            <pc:docMk/>
            <pc:sldMk cId="29572235" sldId="422"/>
            <ac:spMk id="68" creationId="{F04566C0-5EE9-4E6A-7CC2-3CD2512305F4}"/>
          </ac:spMkLst>
        </pc:spChg>
        <pc:spChg chg="mod">
          <ac:chgData name="Jonathan Mah" userId="5261b2f2f3e51194" providerId="LiveId" clId="{833092D5-9927-4807-BE3E-672C10A7E002}" dt="2023-06-28T16:43:16.267" v="1397" actId="1038"/>
          <ac:spMkLst>
            <pc:docMk/>
            <pc:sldMk cId="29572235" sldId="422"/>
            <ac:spMk id="69" creationId="{110831FE-3105-90C7-A480-FCD35961B123}"/>
          </ac:spMkLst>
        </pc:spChg>
        <pc:spChg chg="mod">
          <ac:chgData name="Jonathan Mah" userId="5261b2f2f3e51194" providerId="LiveId" clId="{833092D5-9927-4807-BE3E-672C10A7E002}" dt="2023-06-28T16:43:16.267" v="1397" actId="1038"/>
          <ac:spMkLst>
            <pc:docMk/>
            <pc:sldMk cId="29572235" sldId="422"/>
            <ac:spMk id="70" creationId="{D4DB33C3-13AC-9D5D-0BE0-CF48A48FDF58}"/>
          </ac:spMkLst>
        </pc:spChg>
        <pc:spChg chg="mod">
          <ac:chgData name="Jonathan Mah" userId="5261b2f2f3e51194" providerId="LiveId" clId="{833092D5-9927-4807-BE3E-672C10A7E002}" dt="2023-06-28T16:43:16.267" v="1397" actId="1038"/>
          <ac:spMkLst>
            <pc:docMk/>
            <pc:sldMk cId="29572235" sldId="422"/>
            <ac:spMk id="71" creationId="{4398ECE3-758D-98D7-CF20-3860CD0B59C8}"/>
          </ac:spMkLst>
        </pc:spChg>
        <pc:spChg chg="mod">
          <ac:chgData name="Jonathan Mah" userId="5261b2f2f3e51194" providerId="LiveId" clId="{833092D5-9927-4807-BE3E-672C10A7E002}" dt="2023-06-28T16:43:16.267" v="1397" actId="1038"/>
          <ac:spMkLst>
            <pc:docMk/>
            <pc:sldMk cId="29572235" sldId="422"/>
            <ac:spMk id="72" creationId="{FB78F0CD-CE1D-C075-AE54-6DF3360DC85F}"/>
          </ac:spMkLst>
        </pc:spChg>
        <pc:spChg chg="mod">
          <ac:chgData name="Jonathan Mah" userId="5261b2f2f3e51194" providerId="LiveId" clId="{833092D5-9927-4807-BE3E-672C10A7E002}" dt="2023-06-28T16:43:16.267" v="1397" actId="1038"/>
          <ac:spMkLst>
            <pc:docMk/>
            <pc:sldMk cId="29572235" sldId="422"/>
            <ac:spMk id="73" creationId="{C7A64BD1-9F6F-F296-50DC-79777D5FC30A}"/>
          </ac:spMkLst>
        </pc:spChg>
        <pc:spChg chg="mod">
          <ac:chgData name="Jonathan Mah" userId="5261b2f2f3e51194" providerId="LiveId" clId="{833092D5-9927-4807-BE3E-672C10A7E002}" dt="2023-06-28T16:43:16.267" v="1397" actId="1038"/>
          <ac:spMkLst>
            <pc:docMk/>
            <pc:sldMk cId="29572235" sldId="422"/>
            <ac:spMk id="74" creationId="{0FE2B0F3-E6FE-87C6-93FF-1BEF026579C0}"/>
          </ac:spMkLst>
        </pc:spChg>
        <pc:spChg chg="mod">
          <ac:chgData name="Jonathan Mah" userId="5261b2f2f3e51194" providerId="LiveId" clId="{833092D5-9927-4807-BE3E-672C10A7E002}" dt="2023-06-28T16:43:16.267" v="1397" actId="1038"/>
          <ac:spMkLst>
            <pc:docMk/>
            <pc:sldMk cId="29572235" sldId="422"/>
            <ac:spMk id="75" creationId="{8E253870-AA94-6109-14E9-BF744EE1E335}"/>
          </ac:spMkLst>
        </pc:spChg>
        <pc:spChg chg="mod">
          <ac:chgData name="Jonathan Mah" userId="5261b2f2f3e51194" providerId="LiveId" clId="{833092D5-9927-4807-BE3E-672C10A7E002}" dt="2023-06-28T16:43:16.267" v="1397" actId="1038"/>
          <ac:spMkLst>
            <pc:docMk/>
            <pc:sldMk cId="29572235" sldId="422"/>
            <ac:spMk id="76" creationId="{5BBBB157-3D13-3DA6-925B-C2B4C06B2AC8}"/>
          </ac:spMkLst>
        </pc:spChg>
        <pc:spChg chg="mod">
          <ac:chgData name="Jonathan Mah" userId="5261b2f2f3e51194" providerId="LiveId" clId="{833092D5-9927-4807-BE3E-672C10A7E002}" dt="2023-06-28T16:43:16.267" v="1397" actId="1038"/>
          <ac:spMkLst>
            <pc:docMk/>
            <pc:sldMk cId="29572235" sldId="422"/>
            <ac:spMk id="77" creationId="{B6A2D0F9-C38F-55D8-AA4E-80ED88950EDA}"/>
          </ac:spMkLst>
        </pc:spChg>
        <pc:spChg chg="mod">
          <ac:chgData name="Jonathan Mah" userId="5261b2f2f3e51194" providerId="LiveId" clId="{833092D5-9927-4807-BE3E-672C10A7E002}" dt="2023-06-28T16:43:16.267" v="1397" actId="1038"/>
          <ac:spMkLst>
            <pc:docMk/>
            <pc:sldMk cId="29572235" sldId="422"/>
            <ac:spMk id="78" creationId="{A217B279-795F-6D2D-76C4-EB71CD776956}"/>
          </ac:spMkLst>
        </pc:spChg>
        <pc:spChg chg="mod">
          <ac:chgData name="Jonathan Mah" userId="5261b2f2f3e51194" providerId="LiveId" clId="{833092D5-9927-4807-BE3E-672C10A7E002}" dt="2023-06-28T16:42:10.865" v="1343" actId="1076"/>
          <ac:spMkLst>
            <pc:docMk/>
            <pc:sldMk cId="29572235" sldId="422"/>
            <ac:spMk id="80" creationId="{5F7C8508-EB41-BC5B-FF42-A25F4A5E9E73}"/>
          </ac:spMkLst>
        </pc:spChg>
        <pc:spChg chg="mod">
          <ac:chgData name="Jonathan Mah" userId="5261b2f2f3e51194" providerId="LiveId" clId="{833092D5-9927-4807-BE3E-672C10A7E002}" dt="2023-06-28T16:42:50.653" v="1358" actId="1076"/>
          <ac:spMkLst>
            <pc:docMk/>
            <pc:sldMk cId="29572235" sldId="422"/>
            <ac:spMk id="81" creationId="{0E41B384-D83F-2C75-E4DA-07D46D552D34}"/>
          </ac:spMkLst>
        </pc:spChg>
        <pc:spChg chg="add mod">
          <ac:chgData name="Jonathan Mah" userId="5261b2f2f3e51194" providerId="LiveId" clId="{833092D5-9927-4807-BE3E-672C10A7E002}" dt="2023-06-28T16:44:14.620" v="1506" actId="1036"/>
          <ac:spMkLst>
            <pc:docMk/>
            <pc:sldMk cId="29572235" sldId="422"/>
            <ac:spMk id="82" creationId="{5EAF1081-1CF5-1071-37F2-E7B5D588225A}"/>
          </ac:spMkLst>
        </pc:spChg>
        <pc:spChg chg="add mod">
          <ac:chgData name="Jonathan Mah" userId="5261b2f2f3e51194" providerId="LiveId" clId="{833092D5-9927-4807-BE3E-672C10A7E002}" dt="2023-06-28T16:44:07.374" v="1482" actId="1035"/>
          <ac:spMkLst>
            <pc:docMk/>
            <pc:sldMk cId="29572235" sldId="422"/>
            <ac:spMk id="83" creationId="{702CD765-2FAB-94E0-A19D-5C25D8DAA5F6}"/>
          </ac:spMkLst>
        </pc:spChg>
        <pc:spChg chg="add mod">
          <ac:chgData name="Jonathan Mah" userId="5261b2f2f3e51194" providerId="LiveId" clId="{833092D5-9927-4807-BE3E-672C10A7E002}" dt="2023-06-28T16:43:51.431" v="1429" actId="1076"/>
          <ac:spMkLst>
            <pc:docMk/>
            <pc:sldMk cId="29572235" sldId="422"/>
            <ac:spMk id="84" creationId="{4C940484-B1D3-CF07-7C5C-2D1747A3C580}"/>
          </ac:spMkLst>
        </pc:spChg>
        <pc:spChg chg="add mod">
          <ac:chgData name="Jonathan Mah" userId="5261b2f2f3e51194" providerId="LiveId" clId="{833092D5-9927-4807-BE3E-672C10A7E002}" dt="2023-06-28T16:43:51.431" v="1429" actId="1076"/>
          <ac:spMkLst>
            <pc:docMk/>
            <pc:sldMk cId="29572235" sldId="422"/>
            <ac:spMk id="85" creationId="{75FD8EE8-A116-D50F-10A7-FEAFFEDD448D}"/>
          </ac:spMkLst>
        </pc:spChg>
        <pc:spChg chg="add mod">
          <ac:chgData name="Jonathan Mah" userId="5261b2f2f3e51194" providerId="LiveId" clId="{833092D5-9927-4807-BE3E-672C10A7E002}" dt="2023-06-28T16:43:51.431" v="1429" actId="1076"/>
          <ac:spMkLst>
            <pc:docMk/>
            <pc:sldMk cId="29572235" sldId="422"/>
            <ac:spMk id="86" creationId="{89E2662C-A25A-7BAD-AF03-BBE3E785FF33}"/>
          </ac:spMkLst>
        </pc:spChg>
        <pc:spChg chg="mod">
          <ac:chgData name="Jonathan Mah" userId="5261b2f2f3e51194" providerId="LiveId" clId="{833092D5-9927-4807-BE3E-672C10A7E002}" dt="2023-06-28T16:42:10.865" v="1343" actId="1076"/>
          <ac:spMkLst>
            <pc:docMk/>
            <pc:sldMk cId="29572235" sldId="422"/>
            <ac:spMk id="87" creationId="{4E720F61-AB8F-F176-B7A9-AF4C99F2363A}"/>
          </ac:spMkLst>
        </pc:spChg>
        <pc:spChg chg="add mod">
          <ac:chgData name="Jonathan Mah" userId="5261b2f2f3e51194" providerId="LiveId" clId="{833092D5-9927-4807-BE3E-672C10A7E002}" dt="2023-06-28T16:43:51.431" v="1429" actId="1076"/>
          <ac:spMkLst>
            <pc:docMk/>
            <pc:sldMk cId="29572235" sldId="422"/>
            <ac:spMk id="88" creationId="{CC5D9B5C-7CE7-A99D-5401-2C6679DE5907}"/>
          </ac:spMkLst>
        </pc:spChg>
        <pc:spChg chg="mod">
          <ac:chgData name="Jonathan Mah" userId="5261b2f2f3e51194" providerId="LiveId" clId="{833092D5-9927-4807-BE3E-672C10A7E002}" dt="2023-06-28T16:43:32.942" v="1427" actId="1037"/>
          <ac:spMkLst>
            <pc:docMk/>
            <pc:sldMk cId="29572235" sldId="422"/>
            <ac:spMk id="89" creationId="{3B60D952-59FE-4095-A402-03C94F9F3871}"/>
          </ac:spMkLst>
        </pc:spChg>
        <pc:spChg chg="add mod">
          <ac:chgData name="Jonathan Mah" userId="5261b2f2f3e51194" providerId="LiveId" clId="{833092D5-9927-4807-BE3E-672C10A7E002}" dt="2023-06-28T16:43:51.431" v="1429" actId="1076"/>
          <ac:spMkLst>
            <pc:docMk/>
            <pc:sldMk cId="29572235" sldId="422"/>
            <ac:spMk id="90" creationId="{267AB76C-6D63-8EC3-A88E-33DAAE43C8E2}"/>
          </ac:spMkLst>
        </pc:spChg>
        <pc:spChg chg="mod">
          <ac:chgData name="Jonathan Mah" userId="5261b2f2f3e51194" providerId="LiveId" clId="{833092D5-9927-4807-BE3E-672C10A7E002}" dt="2023-06-28T16:44:27.840" v="1533" actId="1038"/>
          <ac:spMkLst>
            <pc:docMk/>
            <pc:sldMk cId="29572235" sldId="422"/>
            <ac:spMk id="91" creationId="{6D1B1F74-FE28-E904-05EA-E55A46281AD7}"/>
          </ac:spMkLst>
        </pc:spChg>
        <pc:spChg chg="add mod">
          <ac:chgData name="Jonathan Mah" userId="5261b2f2f3e51194" providerId="LiveId" clId="{833092D5-9927-4807-BE3E-672C10A7E002}" dt="2023-06-28T16:43:51.431" v="1429" actId="1076"/>
          <ac:spMkLst>
            <pc:docMk/>
            <pc:sldMk cId="29572235" sldId="422"/>
            <ac:spMk id="92" creationId="{52682DD2-27D9-03DB-C961-24DD50085546}"/>
          </ac:spMkLst>
        </pc:spChg>
        <pc:spChg chg="add mod">
          <ac:chgData name="Jonathan Mah" userId="5261b2f2f3e51194" providerId="LiveId" clId="{833092D5-9927-4807-BE3E-672C10A7E002}" dt="2023-06-28T16:43:51.431" v="1429" actId="1076"/>
          <ac:spMkLst>
            <pc:docMk/>
            <pc:sldMk cId="29572235" sldId="422"/>
            <ac:spMk id="93" creationId="{865105BA-7B8A-B339-DB31-A6231AD2C1D4}"/>
          </ac:spMkLst>
        </pc:spChg>
        <pc:spChg chg="add mod">
          <ac:chgData name="Jonathan Mah" userId="5261b2f2f3e51194" providerId="LiveId" clId="{833092D5-9927-4807-BE3E-672C10A7E002}" dt="2023-06-28T16:43:51.431" v="1429" actId="1076"/>
          <ac:spMkLst>
            <pc:docMk/>
            <pc:sldMk cId="29572235" sldId="422"/>
            <ac:spMk id="94" creationId="{96AA046B-7D66-B640-9083-A1C93FFCB53D}"/>
          </ac:spMkLst>
        </pc:spChg>
        <pc:spChg chg="add mod">
          <ac:chgData name="Jonathan Mah" userId="5261b2f2f3e51194" providerId="LiveId" clId="{833092D5-9927-4807-BE3E-672C10A7E002}" dt="2023-06-28T16:43:51.431" v="1429" actId="1076"/>
          <ac:spMkLst>
            <pc:docMk/>
            <pc:sldMk cId="29572235" sldId="422"/>
            <ac:spMk id="95" creationId="{8A0D5299-374C-B715-D505-F019248C8945}"/>
          </ac:spMkLst>
        </pc:spChg>
        <pc:spChg chg="add mod">
          <ac:chgData name="Jonathan Mah" userId="5261b2f2f3e51194" providerId="LiveId" clId="{833092D5-9927-4807-BE3E-672C10A7E002}" dt="2023-06-28T16:43:51.431" v="1429" actId="1076"/>
          <ac:spMkLst>
            <pc:docMk/>
            <pc:sldMk cId="29572235" sldId="422"/>
            <ac:spMk id="96" creationId="{61A7337C-7627-F7E8-452A-34D3A738389C}"/>
          </ac:spMkLst>
        </pc:spChg>
        <pc:spChg chg="add mod">
          <ac:chgData name="Jonathan Mah" userId="5261b2f2f3e51194" providerId="LiveId" clId="{833092D5-9927-4807-BE3E-672C10A7E002}" dt="2023-06-28T16:43:51.431" v="1429" actId="1076"/>
          <ac:spMkLst>
            <pc:docMk/>
            <pc:sldMk cId="29572235" sldId="422"/>
            <ac:spMk id="97" creationId="{79D7610E-473E-B6F2-70E8-543E6C24AE16}"/>
          </ac:spMkLst>
        </pc:spChg>
        <pc:spChg chg="add mod">
          <ac:chgData name="Jonathan Mah" userId="5261b2f2f3e51194" providerId="LiveId" clId="{833092D5-9927-4807-BE3E-672C10A7E002}" dt="2023-06-28T16:43:51.431" v="1429" actId="1076"/>
          <ac:spMkLst>
            <pc:docMk/>
            <pc:sldMk cId="29572235" sldId="422"/>
            <ac:spMk id="98" creationId="{4BBC0DB2-CA17-0813-AD71-D819E4A55C93}"/>
          </ac:spMkLst>
        </pc:spChg>
        <pc:spChg chg="add mod">
          <ac:chgData name="Jonathan Mah" userId="5261b2f2f3e51194" providerId="LiveId" clId="{833092D5-9927-4807-BE3E-672C10A7E002}" dt="2023-06-28T16:43:51.431" v="1429" actId="1076"/>
          <ac:spMkLst>
            <pc:docMk/>
            <pc:sldMk cId="29572235" sldId="422"/>
            <ac:spMk id="99" creationId="{7B7FF642-EF04-EB5E-83D3-6BEB2E97298F}"/>
          </ac:spMkLst>
        </pc:spChg>
        <pc:spChg chg="add mod">
          <ac:chgData name="Jonathan Mah" userId="5261b2f2f3e51194" providerId="LiveId" clId="{833092D5-9927-4807-BE3E-672C10A7E002}" dt="2023-06-28T16:43:51.431" v="1429" actId="1076"/>
          <ac:spMkLst>
            <pc:docMk/>
            <pc:sldMk cId="29572235" sldId="422"/>
            <ac:spMk id="100" creationId="{A0411819-E78D-D8CC-3635-A1E6C9E06887}"/>
          </ac:spMkLst>
        </pc:spChg>
        <pc:spChg chg="del">
          <ac:chgData name="Jonathan Mah" userId="5261b2f2f3e51194" providerId="LiveId" clId="{833092D5-9927-4807-BE3E-672C10A7E002}" dt="2023-06-28T16:42:07.639" v="1342" actId="478"/>
          <ac:spMkLst>
            <pc:docMk/>
            <pc:sldMk cId="29572235" sldId="422"/>
            <ac:spMk id="101" creationId="{F3F6184B-D203-456B-926E-608EB61C676A}"/>
          </ac:spMkLst>
        </pc:spChg>
        <pc:spChg chg="add mod">
          <ac:chgData name="Jonathan Mah" userId="5261b2f2f3e51194" providerId="LiveId" clId="{833092D5-9927-4807-BE3E-672C10A7E002}" dt="2023-06-28T16:43:51.431" v="1429" actId="1076"/>
          <ac:spMkLst>
            <pc:docMk/>
            <pc:sldMk cId="29572235" sldId="422"/>
            <ac:spMk id="102" creationId="{5BF47572-1D1A-77E1-C0E9-99E955A426AD}"/>
          </ac:spMkLst>
        </pc:spChg>
        <pc:spChg chg="add mod">
          <ac:chgData name="Jonathan Mah" userId="5261b2f2f3e51194" providerId="LiveId" clId="{833092D5-9927-4807-BE3E-672C10A7E002}" dt="2023-06-28T16:43:51.431" v="1429" actId="1076"/>
          <ac:spMkLst>
            <pc:docMk/>
            <pc:sldMk cId="29572235" sldId="422"/>
            <ac:spMk id="113" creationId="{67D195A9-F297-4871-0D83-D12492937B8E}"/>
          </ac:spMkLst>
        </pc:spChg>
        <pc:spChg chg="add mod">
          <ac:chgData name="Jonathan Mah" userId="5261b2f2f3e51194" providerId="LiveId" clId="{833092D5-9927-4807-BE3E-672C10A7E002}" dt="2023-06-28T16:43:51.431" v="1429" actId="1076"/>
          <ac:spMkLst>
            <pc:docMk/>
            <pc:sldMk cId="29572235" sldId="422"/>
            <ac:spMk id="124" creationId="{8AABB60B-499E-B673-DC03-CA45858A11A1}"/>
          </ac:spMkLst>
        </pc:spChg>
        <pc:spChg chg="del">
          <ac:chgData name="Jonathan Mah" userId="5261b2f2f3e51194" providerId="LiveId" clId="{833092D5-9927-4807-BE3E-672C10A7E002}" dt="2023-06-28T16:42:07.639" v="1342" actId="478"/>
          <ac:spMkLst>
            <pc:docMk/>
            <pc:sldMk cId="29572235" sldId="422"/>
            <ac:spMk id="146" creationId="{EBE7845E-76DC-4E0A-B084-C363DFC42E17}"/>
          </ac:spMkLst>
        </pc:spChg>
        <pc:spChg chg="del">
          <ac:chgData name="Jonathan Mah" userId="5261b2f2f3e51194" providerId="LiveId" clId="{833092D5-9927-4807-BE3E-672C10A7E002}" dt="2023-06-28T16:42:07.639" v="1342" actId="478"/>
          <ac:spMkLst>
            <pc:docMk/>
            <pc:sldMk cId="29572235" sldId="422"/>
            <ac:spMk id="147" creationId="{14F9F669-9B79-4BF1-AC8A-0E29C5538F70}"/>
          </ac:spMkLst>
        </pc:spChg>
        <pc:spChg chg="add mod">
          <ac:chgData name="Jonathan Mah" userId="5261b2f2f3e51194" providerId="LiveId" clId="{833092D5-9927-4807-BE3E-672C10A7E002}" dt="2023-06-28T16:43:51.431" v="1429" actId="1076"/>
          <ac:spMkLst>
            <pc:docMk/>
            <pc:sldMk cId="29572235" sldId="422"/>
            <ac:spMk id="148" creationId="{F935A257-0BF8-1EE0-7C5C-4A81B01678C2}"/>
          </ac:spMkLst>
        </pc:spChg>
        <pc:spChg chg="add del mod">
          <ac:chgData name="Jonathan Mah" userId="5261b2f2f3e51194" providerId="LiveId" clId="{833092D5-9927-4807-BE3E-672C10A7E002}" dt="2023-06-28T16:43:56.206" v="1430" actId="478"/>
          <ac:spMkLst>
            <pc:docMk/>
            <pc:sldMk cId="29572235" sldId="422"/>
            <ac:spMk id="149" creationId="{CD834113-67DA-90A9-51AF-A0F91602012E}"/>
          </ac:spMkLst>
        </pc:spChg>
        <pc:spChg chg="add mod">
          <ac:chgData name="Jonathan Mah" userId="5261b2f2f3e51194" providerId="LiveId" clId="{833092D5-9927-4807-BE3E-672C10A7E002}" dt="2023-06-28T16:44:14.620" v="1506" actId="1036"/>
          <ac:spMkLst>
            <pc:docMk/>
            <pc:sldMk cId="29572235" sldId="422"/>
            <ac:spMk id="150" creationId="{FE44ACEB-EE84-EFAD-6881-66747BCDA8BE}"/>
          </ac:spMkLst>
        </pc:spChg>
        <pc:spChg chg="add mod">
          <ac:chgData name="Jonathan Mah" userId="5261b2f2f3e51194" providerId="LiveId" clId="{833092D5-9927-4807-BE3E-672C10A7E002}" dt="2023-06-28T16:44:14.620" v="1506" actId="1036"/>
          <ac:spMkLst>
            <pc:docMk/>
            <pc:sldMk cId="29572235" sldId="422"/>
            <ac:spMk id="151" creationId="{CFD9D1D4-CED0-4E03-92A3-C69B9D4BAAFB}"/>
          </ac:spMkLst>
        </pc:spChg>
        <pc:spChg chg="del">
          <ac:chgData name="Jonathan Mah" userId="5261b2f2f3e51194" providerId="LiveId" clId="{833092D5-9927-4807-BE3E-672C10A7E002}" dt="2023-06-28T16:42:07.639" v="1342" actId="478"/>
          <ac:spMkLst>
            <pc:docMk/>
            <pc:sldMk cId="29572235" sldId="422"/>
            <ac:spMk id="152" creationId="{8E999725-2F86-46C9-83E9-B2CE282556BF}"/>
          </ac:spMkLst>
        </pc:spChg>
        <pc:spChg chg="add mod">
          <ac:chgData name="Jonathan Mah" userId="5261b2f2f3e51194" providerId="LiveId" clId="{833092D5-9927-4807-BE3E-672C10A7E002}" dt="2023-06-28T16:44:24.582" v="1525" actId="1038"/>
          <ac:spMkLst>
            <pc:docMk/>
            <pc:sldMk cId="29572235" sldId="422"/>
            <ac:spMk id="153" creationId="{72328C27-0A97-E49E-B952-49CC981F3B31}"/>
          </ac:spMkLst>
        </pc:spChg>
        <pc:grpChg chg="del">
          <ac:chgData name="Jonathan Mah" userId="5261b2f2f3e51194" providerId="LiveId" clId="{833092D5-9927-4807-BE3E-672C10A7E002}" dt="2023-06-28T16:42:07.639" v="1342" actId="478"/>
          <ac:grpSpMkLst>
            <pc:docMk/>
            <pc:sldMk cId="29572235" sldId="422"/>
            <ac:grpSpMk id="40" creationId="{CE9A485A-DD2D-69C2-405D-9617D8411583}"/>
          </ac:grpSpMkLst>
        </pc:grpChg>
        <pc:cxnChg chg="add mod">
          <ac:chgData name="Jonathan Mah" userId="5261b2f2f3e51194" providerId="LiveId" clId="{833092D5-9927-4807-BE3E-672C10A7E002}" dt="2023-06-28T16:42:45.803" v="1357" actId="1038"/>
          <ac:cxnSpMkLst>
            <pc:docMk/>
            <pc:sldMk cId="29572235" sldId="422"/>
            <ac:cxnSpMk id="2" creationId="{CB4A1A71-F772-0F0B-18AD-A7C49BA38E33}"/>
          </ac:cxnSpMkLst>
        </pc:cxnChg>
        <pc:cxnChg chg="del">
          <ac:chgData name="Jonathan Mah" userId="5261b2f2f3e51194" providerId="LiveId" clId="{833092D5-9927-4807-BE3E-672C10A7E002}" dt="2023-06-28T16:42:07.639" v="1342" actId="478"/>
          <ac:cxnSpMkLst>
            <pc:docMk/>
            <pc:sldMk cId="29572235" sldId="422"/>
            <ac:cxnSpMk id="4" creationId="{9F84B0B4-3C9D-FEB6-9D85-1732B0E5AD52}"/>
          </ac:cxnSpMkLst>
        </pc:cxnChg>
        <pc:cxnChg chg="del">
          <ac:chgData name="Jonathan Mah" userId="5261b2f2f3e51194" providerId="LiveId" clId="{833092D5-9927-4807-BE3E-672C10A7E002}" dt="2023-06-28T16:42:07.639" v="1342" actId="478"/>
          <ac:cxnSpMkLst>
            <pc:docMk/>
            <pc:sldMk cId="29572235" sldId="422"/>
            <ac:cxnSpMk id="13" creationId="{32BA11BF-70BC-0E75-4117-E407FA62110D}"/>
          </ac:cxnSpMkLst>
        </pc:cxnChg>
        <pc:cxnChg chg="del">
          <ac:chgData name="Jonathan Mah" userId="5261b2f2f3e51194" providerId="LiveId" clId="{833092D5-9927-4807-BE3E-672C10A7E002}" dt="2023-06-28T16:42:07.639" v="1342" actId="478"/>
          <ac:cxnSpMkLst>
            <pc:docMk/>
            <pc:sldMk cId="29572235" sldId="422"/>
            <ac:cxnSpMk id="17" creationId="{53A2F718-A66E-4189-8620-5A4BBEE2F0B4}"/>
          </ac:cxnSpMkLst>
        </pc:cxnChg>
        <pc:cxnChg chg="del">
          <ac:chgData name="Jonathan Mah" userId="5261b2f2f3e51194" providerId="LiveId" clId="{833092D5-9927-4807-BE3E-672C10A7E002}" dt="2023-06-28T16:42:07.639" v="1342" actId="478"/>
          <ac:cxnSpMkLst>
            <pc:docMk/>
            <pc:sldMk cId="29572235" sldId="422"/>
            <ac:cxnSpMk id="18" creationId="{0749BBD5-E810-4389-BA32-063685DF8F06}"/>
          </ac:cxnSpMkLst>
        </pc:cxnChg>
        <pc:cxnChg chg="del">
          <ac:chgData name="Jonathan Mah" userId="5261b2f2f3e51194" providerId="LiveId" clId="{833092D5-9927-4807-BE3E-672C10A7E002}" dt="2023-06-28T16:42:07.639" v="1342" actId="478"/>
          <ac:cxnSpMkLst>
            <pc:docMk/>
            <pc:sldMk cId="29572235" sldId="422"/>
            <ac:cxnSpMk id="19" creationId="{CD9D6763-0238-433B-9602-33CB2CE0E639}"/>
          </ac:cxnSpMkLst>
        </pc:cxnChg>
        <pc:cxnChg chg="del">
          <ac:chgData name="Jonathan Mah" userId="5261b2f2f3e51194" providerId="LiveId" clId="{833092D5-9927-4807-BE3E-672C10A7E002}" dt="2023-06-28T16:42:07.639" v="1342" actId="478"/>
          <ac:cxnSpMkLst>
            <pc:docMk/>
            <pc:sldMk cId="29572235" sldId="422"/>
            <ac:cxnSpMk id="20" creationId="{7A707CFF-254F-461B-92AB-7A917A5E8839}"/>
          </ac:cxnSpMkLst>
        </pc:cxnChg>
        <pc:cxnChg chg="del">
          <ac:chgData name="Jonathan Mah" userId="5261b2f2f3e51194" providerId="LiveId" clId="{833092D5-9927-4807-BE3E-672C10A7E002}" dt="2023-06-28T16:42:07.639" v="1342" actId="478"/>
          <ac:cxnSpMkLst>
            <pc:docMk/>
            <pc:sldMk cId="29572235" sldId="422"/>
            <ac:cxnSpMk id="21" creationId="{9FB44C4E-A2FF-4871-8784-8D43416E2DB3}"/>
          </ac:cxnSpMkLst>
        </pc:cxnChg>
        <pc:cxnChg chg="del">
          <ac:chgData name="Jonathan Mah" userId="5261b2f2f3e51194" providerId="LiveId" clId="{833092D5-9927-4807-BE3E-672C10A7E002}" dt="2023-06-28T16:42:07.639" v="1342" actId="478"/>
          <ac:cxnSpMkLst>
            <pc:docMk/>
            <pc:sldMk cId="29572235" sldId="422"/>
            <ac:cxnSpMk id="22" creationId="{D3281870-D040-4021-8AF8-15343475ECB8}"/>
          </ac:cxnSpMkLst>
        </pc:cxnChg>
        <pc:cxnChg chg="del">
          <ac:chgData name="Jonathan Mah" userId="5261b2f2f3e51194" providerId="LiveId" clId="{833092D5-9927-4807-BE3E-672C10A7E002}" dt="2023-06-28T16:42:07.639" v="1342" actId="478"/>
          <ac:cxnSpMkLst>
            <pc:docMk/>
            <pc:sldMk cId="29572235" sldId="422"/>
            <ac:cxnSpMk id="44" creationId="{CCFA3FF0-7E0F-E42D-96A2-7F750919077D}"/>
          </ac:cxnSpMkLst>
        </pc:cxnChg>
        <pc:cxnChg chg="del">
          <ac:chgData name="Jonathan Mah" userId="5261b2f2f3e51194" providerId="LiveId" clId="{833092D5-9927-4807-BE3E-672C10A7E002}" dt="2023-06-28T16:42:07.639" v="1342" actId="478"/>
          <ac:cxnSpMkLst>
            <pc:docMk/>
            <pc:sldMk cId="29572235" sldId="422"/>
            <ac:cxnSpMk id="45" creationId="{45ED722B-1340-4EE1-8699-8695ED7196BA}"/>
          </ac:cxnSpMkLst>
        </pc:cxnChg>
        <pc:cxnChg chg="del">
          <ac:chgData name="Jonathan Mah" userId="5261b2f2f3e51194" providerId="LiveId" clId="{833092D5-9927-4807-BE3E-672C10A7E002}" dt="2023-06-28T16:42:07.639" v="1342" actId="478"/>
          <ac:cxnSpMkLst>
            <pc:docMk/>
            <pc:sldMk cId="29572235" sldId="422"/>
            <ac:cxnSpMk id="46" creationId="{FFF567CE-E40F-45AB-B3B1-46DFA15B7C67}"/>
          </ac:cxnSpMkLst>
        </pc:cxnChg>
        <pc:cxnChg chg="del">
          <ac:chgData name="Jonathan Mah" userId="5261b2f2f3e51194" providerId="LiveId" clId="{833092D5-9927-4807-BE3E-672C10A7E002}" dt="2023-06-28T16:42:07.639" v="1342" actId="478"/>
          <ac:cxnSpMkLst>
            <pc:docMk/>
            <pc:sldMk cId="29572235" sldId="422"/>
            <ac:cxnSpMk id="47" creationId="{83C40777-BC65-4A8B-BFF7-5904860ADF77}"/>
          </ac:cxnSpMkLst>
        </pc:cxnChg>
        <pc:cxnChg chg="del">
          <ac:chgData name="Jonathan Mah" userId="5261b2f2f3e51194" providerId="LiveId" clId="{833092D5-9927-4807-BE3E-672C10A7E002}" dt="2023-06-28T16:42:07.639" v="1342" actId="478"/>
          <ac:cxnSpMkLst>
            <pc:docMk/>
            <pc:sldMk cId="29572235" sldId="422"/>
            <ac:cxnSpMk id="48" creationId="{59C7F30A-54E9-4D3D-81A5-DBC138EDDDA9}"/>
          </ac:cxnSpMkLst>
        </pc:cxnChg>
        <pc:cxnChg chg="del">
          <ac:chgData name="Jonathan Mah" userId="5261b2f2f3e51194" providerId="LiveId" clId="{833092D5-9927-4807-BE3E-672C10A7E002}" dt="2023-06-28T16:42:07.639" v="1342" actId="478"/>
          <ac:cxnSpMkLst>
            <pc:docMk/>
            <pc:sldMk cId="29572235" sldId="422"/>
            <ac:cxnSpMk id="49" creationId="{7875C0ED-69F6-4D3C-BB05-7B9AB07949D1}"/>
          </ac:cxnSpMkLst>
        </pc:cxnChg>
        <pc:cxnChg chg="del">
          <ac:chgData name="Jonathan Mah" userId="5261b2f2f3e51194" providerId="LiveId" clId="{833092D5-9927-4807-BE3E-672C10A7E002}" dt="2023-06-28T16:42:07.639" v="1342" actId="478"/>
          <ac:cxnSpMkLst>
            <pc:docMk/>
            <pc:sldMk cId="29572235" sldId="422"/>
            <ac:cxnSpMk id="50" creationId="{61ABDE6E-3E74-4BE7-8E35-31D3A3FFAD46}"/>
          </ac:cxnSpMkLst>
        </pc:cxnChg>
        <pc:cxnChg chg="del mod">
          <ac:chgData name="Jonathan Mah" userId="5261b2f2f3e51194" providerId="LiveId" clId="{833092D5-9927-4807-BE3E-672C10A7E002}" dt="2023-06-28T16:42:13.769" v="1344" actId="478"/>
          <ac:cxnSpMkLst>
            <pc:docMk/>
            <pc:sldMk cId="29572235" sldId="422"/>
            <ac:cxnSpMk id="55" creationId="{07658C28-BCAB-2213-EB31-D738D3DBA473}"/>
          </ac:cxnSpMkLst>
        </pc:cxnChg>
        <pc:cxnChg chg="mod">
          <ac:chgData name="Jonathan Mah" userId="5261b2f2f3e51194" providerId="LiveId" clId="{833092D5-9927-4807-BE3E-672C10A7E002}" dt="2023-06-28T16:42:10.865" v="1343" actId="1076"/>
          <ac:cxnSpMkLst>
            <pc:docMk/>
            <pc:sldMk cId="29572235" sldId="422"/>
            <ac:cxnSpMk id="79" creationId="{39B927FA-BE68-FB73-4837-532DFFE12AC5}"/>
          </ac:cxnSpMkLst>
        </pc:cxnChg>
        <pc:cxnChg chg="del">
          <ac:chgData name="Jonathan Mah" userId="5261b2f2f3e51194" providerId="LiveId" clId="{833092D5-9927-4807-BE3E-672C10A7E002}" dt="2023-06-28T16:42:07.639" v="1342" actId="478"/>
          <ac:cxnSpMkLst>
            <pc:docMk/>
            <pc:sldMk cId="29572235" sldId="422"/>
            <ac:cxnSpMk id="103" creationId="{6A2C1153-F120-475B-8887-E2B52219B6EE}"/>
          </ac:cxnSpMkLst>
        </pc:cxnChg>
        <pc:cxnChg chg="del">
          <ac:chgData name="Jonathan Mah" userId="5261b2f2f3e51194" providerId="LiveId" clId="{833092D5-9927-4807-BE3E-672C10A7E002}" dt="2023-06-28T16:42:07.639" v="1342" actId="478"/>
          <ac:cxnSpMkLst>
            <pc:docMk/>
            <pc:sldMk cId="29572235" sldId="422"/>
            <ac:cxnSpMk id="104" creationId="{6CBF5051-730C-4F23-9D96-26CB1951FE5E}"/>
          </ac:cxnSpMkLst>
        </pc:cxnChg>
        <pc:cxnChg chg="del">
          <ac:chgData name="Jonathan Mah" userId="5261b2f2f3e51194" providerId="LiveId" clId="{833092D5-9927-4807-BE3E-672C10A7E002}" dt="2023-06-28T16:42:07.639" v="1342" actId="478"/>
          <ac:cxnSpMkLst>
            <pc:docMk/>
            <pc:sldMk cId="29572235" sldId="422"/>
            <ac:cxnSpMk id="105" creationId="{8CE52714-2B53-497C-8787-9607BC34A8DC}"/>
          </ac:cxnSpMkLst>
        </pc:cxnChg>
        <pc:cxnChg chg="del">
          <ac:chgData name="Jonathan Mah" userId="5261b2f2f3e51194" providerId="LiveId" clId="{833092D5-9927-4807-BE3E-672C10A7E002}" dt="2023-06-28T16:42:07.639" v="1342" actId="478"/>
          <ac:cxnSpMkLst>
            <pc:docMk/>
            <pc:sldMk cId="29572235" sldId="422"/>
            <ac:cxnSpMk id="106" creationId="{B6D7EEA8-7DBE-40F7-AE16-5297B349EBB6}"/>
          </ac:cxnSpMkLst>
        </pc:cxnChg>
        <pc:cxnChg chg="del">
          <ac:chgData name="Jonathan Mah" userId="5261b2f2f3e51194" providerId="LiveId" clId="{833092D5-9927-4807-BE3E-672C10A7E002}" dt="2023-06-28T16:42:07.639" v="1342" actId="478"/>
          <ac:cxnSpMkLst>
            <pc:docMk/>
            <pc:sldMk cId="29572235" sldId="422"/>
            <ac:cxnSpMk id="107" creationId="{B214AB43-B2E0-476B-A5A3-E7A2D255A0BC}"/>
          </ac:cxnSpMkLst>
        </pc:cxnChg>
        <pc:cxnChg chg="del">
          <ac:chgData name="Jonathan Mah" userId="5261b2f2f3e51194" providerId="LiveId" clId="{833092D5-9927-4807-BE3E-672C10A7E002}" dt="2023-06-28T16:42:07.639" v="1342" actId="478"/>
          <ac:cxnSpMkLst>
            <pc:docMk/>
            <pc:sldMk cId="29572235" sldId="422"/>
            <ac:cxnSpMk id="108" creationId="{9D3C3B63-D185-4F89-AB98-4FE8E3453E6E}"/>
          </ac:cxnSpMkLst>
        </pc:cxnChg>
        <pc:cxnChg chg="del">
          <ac:chgData name="Jonathan Mah" userId="5261b2f2f3e51194" providerId="LiveId" clId="{833092D5-9927-4807-BE3E-672C10A7E002}" dt="2023-06-28T16:42:07.639" v="1342" actId="478"/>
          <ac:cxnSpMkLst>
            <pc:docMk/>
            <pc:sldMk cId="29572235" sldId="422"/>
            <ac:cxnSpMk id="109" creationId="{507495E9-5079-4DB3-9D4D-5FECEEDFA5B1}"/>
          </ac:cxnSpMkLst>
        </pc:cxnChg>
        <pc:cxnChg chg="del">
          <ac:chgData name="Jonathan Mah" userId="5261b2f2f3e51194" providerId="LiveId" clId="{833092D5-9927-4807-BE3E-672C10A7E002}" dt="2023-06-28T16:42:07.639" v="1342" actId="478"/>
          <ac:cxnSpMkLst>
            <pc:docMk/>
            <pc:sldMk cId="29572235" sldId="422"/>
            <ac:cxnSpMk id="110" creationId="{95452664-6E88-4617-A189-C4074B5F53B1}"/>
          </ac:cxnSpMkLst>
        </pc:cxnChg>
        <pc:cxnChg chg="del">
          <ac:chgData name="Jonathan Mah" userId="5261b2f2f3e51194" providerId="LiveId" clId="{833092D5-9927-4807-BE3E-672C10A7E002}" dt="2023-06-28T16:42:07.639" v="1342" actId="478"/>
          <ac:cxnSpMkLst>
            <pc:docMk/>
            <pc:sldMk cId="29572235" sldId="422"/>
            <ac:cxnSpMk id="111" creationId="{BE3F25CD-4053-47FE-BA77-1F7D3AC5ACE9}"/>
          </ac:cxnSpMkLst>
        </pc:cxnChg>
        <pc:cxnChg chg="del">
          <ac:chgData name="Jonathan Mah" userId="5261b2f2f3e51194" providerId="LiveId" clId="{833092D5-9927-4807-BE3E-672C10A7E002}" dt="2023-06-28T16:42:07.639" v="1342" actId="478"/>
          <ac:cxnSpMkLst>
            <pc:docMk/>
            <pc:sldMk cId="29572235" sldId="422"/>
            <ac:cxnSpMk id="112" creationId="{6D3A939B-808E-4EA6-813D-162F8AF7A6D7}"/>
          </ac:cxnSpMkLst>
        </pc:cxnChg>
        <pc:cxnChg chg="del">
          <ac:chgData name="Jonathan Mah" userId="5261b2f2f3e51194" providerId="LiveId" clId="{833092D5-9927-4807-BE3E-672C10A7E002}" dt="2023-06-28T16:42:07.639" v="1342" actId="478"/>
          <ac:cxnSpMkLst>
            <pc:docMk/>
            <pc:sldMk cId="29572235" sldId="422"/>
            <ac:cxnSpMk id="114" creationId="{C109533E-F3D2-446D-B00A-0327D9C4F958}"/>
          </ac:cxnSpMkLst>
        </pc:cxnChg>
        <pc:cxnChg chg="del">
          <ac:chgData name="Jonathan Mah" userId="5261b2f2f3e51194" providerId="LiveId" clId="{833092D5-9927-4807-BE3E-672C10A7E002}" dt="2023-06-28T16:42:07.639" v="1342" actId="478"/>
          <ac:cxnSpMkLst>
            <pc:docMk/>
            <pc:sldMk cId="29572235" sldId="422"/>
            <ac:cxnSpMk id="115" creationId="{6C7E719F-ABEF-474F-A839-D499288D12F6}"/>
          </ac:cxnSpMkLst>
        </pc:cxnChg>
        <pc:cxnChg chg="del">
          <ac:chgData name="Jonathan Mah" userId="5261b2f2f3e51194" providerId="LiveId" clId="{833092D5-9927-4807-BE3E-672C10A7E002}" dt="2023-06-28T16:42:07.639" v="1342" actId="478"/>
          <ac:cxnSpMkLst>
            <pc:docMk/>
            <pc:sldMk cId="29572235" sldId="422"/>
            <ac:cxnSpMk id="116" creationId="{69AAF02B-E601-44AB-ACC0-68479D4895B8}"/>
          </ac:cxnSpMkLst>
        </pc:cxnChg>
        <pc:cxnChg chg="del">
          <ac:chgData name="Jonathan Mah" userId="5261b2f2f3e51194" providerId="LiveId" clId="{833092D5-9927-4807-BE3E-672C10A7E002}" dt="2023-06-28T16:42:07.639" v="1342" actId="478"/>
          <ac:cxnSpMkLst>
            <pc:docMk/>
            <pc:sldMk cId="29572235" sldId="422"/>
            <ac:cxnSpMk id="117" creationId="{A40CC835-18CF-4BCA-BEAE-11F58BB7198B}"/>
          </ac:cxnSpMkLst>
        </pc:cxnChg>
        <pc:cxnChg chg="del">
          <ac:chgData name="Jonathan Mah" userId="5261b2f2f3e51194" providerId="LiveId" clId="{833092D5-9927-4807-BE3E-672C10A7E002}" dt="2023-06-28T16:42:07.639" v="1342" actId="478"/>
          <ac:cxnSpMkLst>
            <pc:docMk/>
            <pc:sldMk cId="29572235" sldId="422"/>
            <ac:cxnSpMk id="118" creationId="{CDD2B6FD-9BE3-4032-865F-428237E2F096}"/>
          </ac:cxnSpMkLst>
        </pc:cxnChg>
        <pc:cxnChg chg="del">
          <ac:chgData name="Jonathan Mah" userId="5261b2f2f3e51194" providerId="LiveId" clId="{833092D5-9927-4807-BE3E-672C10A7E002}" dt="2023-06-28T16:42:07.639" v="1342" actId="478"/>
          <ac:cxnSpMkLst>
            <pc:docMk/>
            <pc:sldMk cId="29572235" sldId="422"/>
            <ac:cxnSpMk id="119" creationId="{3EDFFD5F-E047-4680-BCC8-A2572E5A848D}"/>
          </ac:cxnSpMkLst>
        </pc:cxnChg>
        <pc:cxnChg chg="del">
          <ac:chgData name="Jonathan Mah" userId="5261b2f2f3e51194" providerId="LiveId" clId="{833092D5-9927-4807-BE3E-672C10A7E002}" dt="2023-06-28T16:42:07.639" v="1342" actId="478"/>
          <ac:cxnSpMkLst>
            <pc:docMk/>
            <pc:sldMk cId="29572235" sldId="422"/>
            <ac:cxnSpMk id="120" creationId="{450201BF-1A93-4109-83BC-268485F9AE91}"/>
          </ac:cxnSpMkLst>
        </pc:cxnChg>
        <pc:cxnChg chg="del">
          <ac:chgData name="Jonathan Mah" userId="5261b2f2f3e51194" providerId="LiveId" clId="{833092D5-9927-4807-BE3E-672C10A7E002}" dt="2023-06-28T16:42:07.639" v="1342" actId="478"/>
          <ac:cxnSpMkLst>
            <pc:docMk/>
            <pc:sldMk cId="29572235" sldId="422"/>
            <ac:cxnSpMk id="121" creationId="{CA8BC7A8-A6F2-44B1-A85D-79517FC8FA3A}"/>
          </ac:cxnSpMkLst>
        </pc:cxnChg>
        <pc:cxnChg chg="del">
          <ac:chgData name="Jonathan Mah" userId="5261b2f2f3e51194" providerId="LiveId" clId="{833092D5-9927-4807-BE3E-672C10A7E002}" dt="2023-06-28T16:42:07.639" v="1342" actId="478"/>
          <ac:cxnSpMkLst>
            <pc:docMk/>
            <pc:sldMk cId="29572235" sldId="422"/>
            <ac:cxnSpMk id="122" creationId="{A22EF1D3-A050-4A0E-8119-46016E386109}"/>
          </ac:cxnSpMkLst>
        </pc:cxnChg>
        <pc:cxnChg chg="del">
          <ac:chgData name="Jonathan Mah" userId="5261b2f2f3e51194" providerId="LiveId" clId="{833092D5-9927-4807-BE3E-672C10A7E002}" dt="2023-06-28T16:42:07.639" v="1342" actId="478"/>
          <ac:cxnSpMkLst>
            <pc:docMk/>
            <pc:sldMk cId="29572235" sldId="422"/>
            <ac:cxnSpMk id="123" creationId="{1627F614-247E-4C59-897A-64EAC3554807}"/>
          </ac:cxnSpMkLst>
        </pc:cxnChg>
        <pc:cxnChg chg="del">
          <ac:chgData name="Jonathan Mah" userId="5261b2f2f3e51194" providerId="LiveId" clId="{833092D5-9927-4807-BE3E-672C10A7E002}" dt="2023-06-28T16:42:07.639" v="1342" actId="478"/>
          <ac:cxnSpMkLst>
            <pc:docMk/>
            <pc:sldMk cId="29572235" sldId="422"/>
            <ac:cxnSpMk id="125" creationId="{F7BC66DC-8157-4913-8BB4-6C14832BE6CA}"/>
          </ac:cxnSpMkLst>
        </pc:cxnChg>
        <pc:cxnChg chg="del">
          <ac:chgData name="Jonathan Mah" userId="5261b2f2f3e51194" providerId="LiveId" clId="{833092D5-9927-4807-BE3E-672C10A7E002}" dt="2023-06-28T16:42:07.639" v="1342" actId="478"/>
          <ac:cxnSpMkLst>
            <pc:docMk/>
            <pc:sldMk cId="29572235" sldId="422"/>
            <ac:cxnSpMk id="126" creationId="{5C7FF372-A929-42FF-A805-64587CB3291E}"/>
          </ac:cxnSpMkLst>
        </pc:cxnChg>
        <pc:cxnChg chg="del">
          <ac:chgData name="Jonathan Mah" userId="5261b2f2f3e51194" providerId="LiveId" clId="{833092D5-9927-4807-BE3E-672C10A7E002}" dt="2023-06-28T16:42:07.639" v="1342" actId="478"/>
          <ac:cxnSpMkLst>
            <pc:docMk/>
            <pc:sldMk cId="29572235" sldId="422"/>
            <ac:cxnSpMk id="127" creationId="{7AE0E35D-E49D-4F48-B255-3F44A2D00EC6}"/>
          </ac:cxnSpMkLst>
        </pc:cxnChg>
        <pc:cxnChg chg="del">
          <ac:chgData name="Jonathan Mah" userId="5261b2f2f3e51194" providerId="LiveId" clId="{833092D5-9927-4807-BE3E-672C10A7E002}" dt="2023-06-28T16:42:07.639" v="1342" actId="478"/>
          <ac:cxnSpMkLst>
            <pc:docMk/>
            <pc:sldMk cId="29572235" sldId="422"/>
            <ac:cxnSpMk id="128" creationId="{20C74101-BC44-41E5-AA56-FBF0B7DC81AF}"/>
          </ac:cxnSpMkLst>
        </pc:cxnChg>
        <pc:cxnChg chg="del">
          <ac:chgData name="Jonathan Mah" userId="5261b2f2f3e51194" providerId="LiveId" clId="{833092D5-9927-4807-BE3E-672C10A7E002}" dt="2023-06-28T16:42:07.639" v="1342" actId="478"/>
          <ac:cxnSpMkLst>
            <pc:docMk/>
            <pc:sldMk cId="29572235" sldId="422"/>
            <ac:cxnSpMk id="129" creationId="{33B5BC68-8212-44A4-A832-22E82F98AF65}"/>
          </ac:cxnSpMkLst>
        </pc:cxnChg>
        <pc:cxnChg chg="del">
          <ac:chgData name="Jonathan Mah" userId="5261b2f2f3e51194" providerId="LiveId" clId="{833092D5-9927-4807-BE3E-672C10A7E002}" dt="2023-06-28T16:42:07.639" v="1342" actId="478"/>
          <ac:cxnSpMkLst>
            <pc:docMk/>
            <pc:sldMk cId="29572235" sldId="422"/>
            <ac:cxnSpMk id="130" creationId="{4CD033CA-A63C-4B19-8674-E4B08706E2F4}"/>
          </ac:cxnSpMkLst>
        </pc:cxnChg>
        <pc:cxnChg chg="del">
          <ac:chgData name="Jonathan Mah" userId="5261b2f2f3e51194" providerId="LiveId" clId="{833092D5-9927-4807-BE3E-672C10A7E002}" dt="2023-06-28T16:42:07.639" v="1342" actId="478"/>
          <ac:cxnSpMkLst>
            <pc:docMk/>
            <pc:sldMk cId="29572235" sldId="422"/>
            <ac:cxnSpMk id="131" creationId="{E7BFEAA5-9521-4846-A25B-728E54417854}"/>
          </ac:cxnSpMkLst>
        </pc:cxnChg>
        <pc:cxnChg chg="del">
          <ac:chgData name="Jonathan Mah" userId="5261b2f2f3e51194" providerId="LiveId" clId="{833092D5-9927-4807-BE3E-672C10A7E002}" dt="2023-06-28T16:42:07.639" v="1342" actId="478"/>
          <ac:cxnSpMkLst>
            <pc:docMk/>
            <pc:sldMk cId="29572235" sldId="422"/>
            <ac:cxnSpMk id="132" creationId="{9DF21742-64F2-4668-8C32-D79A21755934}"/>
          </ac:cxnSpMkLst>
        </pc:cxnChg>
        <pc:cxnChg chg="del">
          <ac:chgData name="Jonathan Mah" userId="5261b2f2f3e51194" providerId="LiveId" clId="{833092D5-9927-4807-BE3E-672C10A7E002}" dt="2023-06-28T16:42:07.639" v="1342" actId="478"/>
          <ac:cxnSpMkLst>
            <pc:docMk/>
            <pc:sldMk cId="29572235" sldId="422"/>
            <ac:cxnSpMk id="133" creationId="{99B39C73-FC31-4EB5-8A61-CA2CF427BB08}"/>
          </ac:cxnSpMkLst>
        </pc:cxnChg>
        <pc:cxnChg chg="del">
          <ac:chgData name="Jonathan Mah" userId="5261b2f2f3e51194" providerId="LiveId" clId="{833092D5-9927-4807-BE3E-672C10A7E002}" dt="2023-06-28T16:42:07.639" v="1342" actId="478"/>
          <ac:cxnSpMkLst>
            <pc:docMk/>
            <pc:sldMk cId="29572235" sldId="422"/>
            <ac:cxnSpMk id="134" creationId="{1A3914D4-79FB-4D4A-B711-6188791105F7}"/>
          </ac:cxnSpMkLst>
        </pc:cxnChg>
        <pc:cxnChg chg="add mod">
          <ac:chgData name="Jonathan Mah" userId="5261b2f2f3e51194" providerId="LiveId" clId="{833092D5-9927-4807-BE3E-672C10A7E002}" dt="2023-06-28T16:43:51.431" v="1429" actId="1076"/>
          <ac:cxnSpMkLst>
            <pc:docMk/>
            <pc:sldMk cId="29572235" sldId="422"/>
            <ac:cxnSpMk id="135" creationId="{0C100F66-5B1B-E94F-5B88-571F2E814956}"/>
          </ac:cxnSpMkLst>
        </pc:cxnChg>
        <pc:cxnChg chg="add del mod">
          <ac:chgData name="Jonathan Mah" userId="5261b2f2f3e51194" providerId="LiveId" clId="{833092D5-9927-4807-BE3E-672C10A7E002}" dt="2023-06-28T16:43:56.206" v="1430" actId="478"/>
          <ac:cxnSpMkLst>
            <pc:docMk/>
            <pc:sldMk cId="29572235" sldId="422"/>
            <ac:cxnSpMk id="154" creationId="{7F94227B-40DD-AEF1-4566-2906C477EAA9}"/>
          </ac:cxnSpMkLst>
        </pc:cxnChg>
      </pc:sldChg>
      <pc:sldChg chg="addSp delSp modSp new mod">
        <pc:chgData name="Jonathan Mah" userId="5261b2f2f3e51194" providerId="LiveId" clId="{833092D5-9927-4807-BE3E-672C10A7E002}" dt="2023-06-28T18:57:35.005" v="1726" actId="1076"/>
        <pc:sldMkLst>
          <pc:docMk/>
          <pc:sldMk cId="2126933953" sldId="423"/>
        </pc:sldMkLst>
        <pc:spChg chg="del">
          <ac:chgData name="Jonathan Mah" userId="5261b2f2f3e51194" providerId="LiveId" clId="{833092D5-9927-4807-BE3E-672C10A7E002}" dt="2023-06-28T16:58:30.178" v="1615" actId="478"/>
          <ac:spMkLst>
            <pc:docMk/>
            <pc:sldMk cId="2126933953" sldId="423"/>
            <ac:spMk id="2" creationId="{9BA78000-4C53-DF2F-8949-0057041D5765}"/>
          </ac:spMkLst>
        </pc:spChg>
        <pc:spChg chg="del">
          <ac:chgData name="Jonathan Mah" userId="5261b2f2f3e51194" providerId="LiveId" clId="{833092D5-9927-4807-BE3E-672C10A7E002}" dt="2023-06-28T16:58:30.178" v="1615" actId="478"/>
          <ac:spMkLst>
            <pc:docMk/>
            <pc:sldMk cId="2126933953" sldId="423"/>
            <ac:spMk id="3" creationId="{5FDF5613-7317-8D0C-7DB4-CA92C47A0223}"/>
          </ac:spMkLst>
        </pc:spChg>
        <pc:spChg chg="add mod">
          <ac:chgData name="Jonathan Mah" userId="5261b2f2f3e51194" providerId="LiveId" clId="{833092D5-9927-4807-BE3E-672C10A7E002}" dt="2023-06-28T16:58:30.535" v="1616"/>
          <ac:spMkLst>
            <pc:docMk/>
            <pc:sldMk cId="2126933953" sldId="423"/>
            <ac:spMk id="4" creationId="{7D566C64-33B4-D69F-A07A-7AABF0CB533E}"/>
          </ac:spMkLst>
        </pc:spChg>
        <pc:spChg chg="add mod">
          <ac:chgData name="Jonathan Mah" userId="5261b2f2f3e51194" providerId="LiveId" clId="{833092D5-9927-4807-BE3E-672C10A7E002}" dt="2023-06-28T16:58:30.535" v="1616"/>
          <ac:spMkLst>
            <pc:docMk/>
            <pc:sldMk cId="2126933953" sldId="423"/>
            <ac:spMk id="5" creationId="{0B8DB436-7BEB-6FC3-E818-8DF890279EC5}"/>
          </ac:spMkLst>
        </pc:spChg>
        <pc:spChg chg="add mod">
          <ac:chgData name="Jonathan Mah" userId="5261b2f2f3e51194" providerId="LiveId" clId="{833092D5-9927-4807-BE3E-672C10A7E002}" dt="2023-06-28T16:58:30.535" v="1616"/>
          <ac:spMkLst>
            <pc:docMk/>
            <pc:sldMk cId="2126933953" sldId="423"/>
            <ac:spMk id="6" creationId="{EEAB0D76-42BF-673D-C73F-9374D561A3FD}"/>
          </ac:spMkLst>
        </pc:spChg>
        <pc:spChg chg="add mod">
          <ac:chgData name="Jonathan Mah" userId="5261b2f2f3e51194" providerId="LiveId" clId="{833092D5-9927-4807-BE3E-672C10A7E002}" dt="2023-06-28T16:58:30.535" v="1616"/>
          <ac:spMkLst>
            <pc:docMk/>
            <pc:sldMk cId="2126933953" sldId="423"/>
            <ac:spMk id="7" creationId="{A2CF1071-47A6-D8E9-DD6C-B6918D8C3769}"/>
          </ac:spMkLst>
        </pc:spChg>
        <pc:spChg chg="add mod">
          <ac:chgData name="Jonathan Mah" userId="5261b2f2f3e51194" providerId="LiveId" clId="{833092D5-9927-4807-BE3E-672C10A7E002}" dt="2023-06-28T16:58:30.535" v="1616"/>
          <ac:spMkLst>
            <pc:docMk/>
            <pc:sldMk cId="2126933953" sldId="423"/>
            <ac:spMk id="8" creationId="{8E3BD336-F134-3F9B-B16F-450D34F439CA}"/>
          </ac:spMkLst>
        </pc:spChg>
        <pc:spChg chg="add mod">
          <ac:chgData name="Jonathan Mah" userId="5261b2f2f3e51194" providerId="LiveId" clId="{833092D5-9927-4807-BE3E-672C10A7E002}" dt="2023-06-28T16:58:30.535" v="1616"/>
          <ac:spMkLst>
            <pc:docMk/>
            <pc:sldMk cId="2126933953" sldId="423"/>
            <ac:spMk id="9" creationId="{585B3896-D963-0E33-3141-4B722A2CDBC5}"/>
          </ac:spMkLst>
        </pc:spChg>
        <pc:spChg chg="add mod">
          <ac:chgData name="Jonathan Mah" userId="5261b2f2f3e51194" providerId="LiveId" clId="{833092D5-9927-4807-BE3E-672C10A7E002}" dt="2023-06-28T16:58:30.535" v="1616"/>
          <ac:spMkLst>
            <pc:docMk/>
            <pc:sldMk cId="2126933953" sldId="423"/>
            <ac:spMk id="10" creationId="{98BEBF8C-7ABC-C2D2-1B77-9CBC773DA6F3}"/>
          </ac:spMkLst>
        </pc:spChg>
        <pc:spChg chg="add mod">
          <ac:chgData name="Jonathan Mah" userId="5261b2f2f3e51194" providerId="LiveId" clId="{833092D5-9927-4807-BE3E-672C10A7E002}" dt="2023-06-28T16:58:30.535" v="1616"/>
          <ac:spMkLst>
            <pc:docMk/>
            <pc:sldMk cId="2126933953" sldId="423"/>
            <ac:spMk id="11" creationId="{56E5EA01-39A4-5644-DD58-A9DECE617716}"/>
          </ac:spMkLst>
        </pc:spChg>
        <pc:spChg chg="add mod">
          <ac:chgData name="Jonathan Mah" userId="5261b2f2f3e51194" providerId="LiveId" clId="{833092D5-9927-4807-BE3E-672C10A7E002}" dt="2023-06-28T16:58:30.535" v="1616"/>
          <ac:spMkLst>
            <pc:docMk/>
            <pc:sldMk cId="2126933953" sldId="423"/>
            <ac:spMk id="12" creationId="{E5347345-A465-EA7C-BD9D-5557D857B2DD}"/>
          </ac:spMkLst>
        </pc:spChg>
        <pc:spChg chg="add mod">
          <ac:chgData name="Jonathan Mah" userId="5261b2f2f3e51194" providerId="LiveId" clId="{833092D5-9927-4807-BE3E-672C10A7E002}" dt="2023-06-28T16:58:30.535" v="1616"/>
          <ac:spMkLst>
            <pc:docMk/>
            <pc:sldMk cId="2126933953" sldId="423"/>
            <ac:spMk id="13" creationId="{92F09A74-C6C3-1FF3-9A01-64E7FA90B09B}"/>
          </ac:spMkLst>
        </pc:spChg>
        <pc:spChg chg="add mod">
          <ac:chgData name="Jonathan Mah" userId="5261b2f2f3e51194" providerId="LiveId" clId="{833092D5-9927-4807-BE3E-672C10A7E002}" dt="2023-06-28T16:58:30.535" v="1616"/>
          <ac:spMkLst>
            <pc:docMk/>
            <pc:sldMk cId="2126933953" sldId="423"/>
            <ac:spMk id="14" creationId="{D55DA0BF-9CA9-07B5-C24C-A8CDA03D2DCC}"/>
          </ac:spMkLst>
        </pc:spChg>
        <pc:spChg chg="add mod">
          <ac:chgData name="Jonathan Mah" userId="5261b2f2f3e51194" providerId="LiveId" clId="{833092D5-9927-4807-BE3E-672C10A7E002}" dt="2023-06-28T16:58:30.535" v="1616"/>
          <ac:spMkLst>
            <pc:docMk/>
            <pc:sldMk cId="2126933953" sldId="423"/>
            <ac:spMk id="15" creationId="{9D4A858E-20BF-3A47-66E6-AB9C9B45CA61}"/>
          </ac:spMkLst>
        </pc:spChg>
        <pc:spChg chg="add mod">
          <ac:chgData name="Jonathan Mah" userId="5261b2f2f3e51194" providerId="LiveId" clId="{833092D5-9927-4807-BE3E-672C10A7E002}" dt="2023-06-28T16:58:30.535" v="1616"/>
          <ac:spMkLst>
            <pc:docMk/>
            <pc:sldMk cId="2126933953" sldId="423"/>
            <ac:spMk id="16" creationId="{22E0B7A7-00FF-E438-8204-9DFC42C42369}"/>
          </ac:spMkLst>
        </pc:spChg>
        <pc:spChg chg="add mod">
          <ac:chgData name="Jonathan Mah" userId="5261b2f2f3e51194" providerId="LiveId" clId="{833092D5-9927-4807-BE3E-672C10A7E002}" dt="2023-06-28T16:58:30.535" v="1616"/>
          <ac:spMkLst>
            <pc:docMk/>
            <pc:sldMk cId="2126933953" sldId="423"/>
            <ac:spMk id="17" creationId="{DD8769EB-519C-27D9-C930-88A2567EE4AE}"/>
          </ac:spMkLst>
        </pc:spChg>
        <pc:spChg chg="add mod">
          <ac:chgData name="Jonathan Mah" userId="5261b2f2f3e51194" providerId="LiveId" clId="{833092D5-9927-4807-BE3E-672C10A7E002}" dt="2023-06-28T16:58:30.535" v="1616"/>
          <ac:spMkLst>
            <pc:docMk/>
            <pc:sldMk cId="2126933953" sldId="423"/>
            <ac:spMk id="18" creationId="{50A4878A-C69F-11ED-FEBE-7B76E3B4C95F}"/>
          </ac:spMkLst>
        </pc:spChg>
        <pc:spChg chg="add mod">
          <ac:chgData name="Jonathan Mah" userId="5261b2f2f3e51194" providerId="LiveId" clId="{833092D5-9927-4807-BE3E-672C10A7E002}" dt="2023-06-28T16:58:30.535" v="1616"/>
          <ac:spMkLst>
            <pc:docMk/>
            <pc:sldMk cId="2126933953" sldId="423"/>
            <ac:spMk id="19" creationId="{001002A5-DB27-9414-96B7-9D0E62F6129E}"/>
          </ac:spMkLst>
        </pc:spChg>
        <pc:spChg chg="add mod">
          <ac:chgData name="Jonathan Mah" userId="5261b2f2f3e51194" providerId="LiveId" clId="{833092D5-9927-4807-BE3E-672C10A7E002}" dt="2023-06-28T16:58:30.535" v="1616"/>
          <ac:spMkLst>
            <pc:docMk/>
            <pc:sldMk cId="2126933953" sldId="423"/>
            <ac:spMk id="20" creationId="{51975A09-8F80-E458-56F0-8B8E9391A0B0}"/>
          </ac:spMkLst>
        </pc:spChg>
        <pc:spChg chg="add mod">
          <ac:chgData name="Jonathan Mah" userId="5261b2f2f3e51194" providerId="LiveId" clId="{833092D5-9927-4807-BE3E-672C10A7E002}" dt="2023-06-28T16:58:30.535" v="1616"/>
          <ac:spMkLst>
            <pc:docMk/>
            <pc:sldMk cId="2126933953" sldId="423"/>
            <ac:spMk id="21" creationId="{9AC51A11-2514-11D7-91BC-6DC648672C28}"/>
          </ac:spMkLst>
        </pc:spChg>
        <pc:spChg chg="add mod">
          <ac:chgData name="Jonathan Mah" userId="5261b2f2f3e51194" providerId="LiveId" clId="{833092D5-9927-4807-BE3E-672C10A7E002}" dt="2023-06-28T16:58:30.535" v="1616"/>
          <ac:spMkLst>
            <pc:docMk/>
            <pc:sldMk cId="2126933953" sldId="423"/>
            <ac:spMk id="22" creationId="{2E00FEC7-35E9-5998-BC36-82BCAC3D91AE}"/>
          </ac:spMkLst>
        </pc:spChg>
        <pc:spChg chg="add mod">
          <ac:chgData name="Jonathan Mah" userId="5261b2f2f3e51194" providerId="LiveId" clId="{833092D5-9927-4807-BE3E-672C10A7E002}" dt="2023-06-28T16:58:30.535" v="1616"/>
          <ac:spMkLst>
            <pc:docMk/>
            <pc:sldMk cId="2126933953" sldId="423"/>
            <ac:spMk id="23" creationId="{7A20D131-AC36-81F6-B1B1-098B00C020A8}"/>
          </ac:spMkLst>
        </pc:spChg>
        <pc:spChg chg="add mod">
          <ac:chgData name="Jonathan Mah" userId="5261b2f2f3e51194" providerId="LiveId" clId="{833092D5-9927-4807-BE3E-672C10A7E002}" dt="2023-06-28T16:58:30.535" v="1616"/>
          <ac:spMkLst>
            <pc:docMk/>
            <pc:sldMk cId="2126933953" sldId="423"/>
            <ac:spMk id="24" creationId="{BD9F205E-6974-EBA7-9EC3-F6D8954146E7}"/>
          </ac:spMkLst>
        </pc:spChg>
        <pc:spChg chg="add mod">
          <ac:chgData name="Jonathan Mah" userId="5261b2f2f3e51194" providerId="LiveId" clId="{833092D5-9927-4807-BE3E-672C10A7E002}" dt="2023-06-28T16:58:30.535" v="1616"/>
          <ac:spMkLst>
            <pc:docMk/>
            <pc:sldMk cId="2126933953" sldId="423"/>
            <ac:spMk id="25" creationId="{C08057AF-0E75-5686-1F68-EFEE23F32660}"/>
          </ac:spMkLst>
        </pc:spChg>
        <pc:spChg chg="add mod">
          <ac:chgData name="Jonathan Mah" userId="5261b2f2f3e51194" providerId="LiveId" clId="{833092D5-9927-4807-BE3E-672C10A7E002}" dt="2023-06-28T16:58:30.535" v="1616"/>
          <ac:spMkLst>
            <pc:docMk/>
            <pc:sldMk cId="2126933953" sldId="423"/>
            <ac:spMk id="26" creationId="{59567512-1A9A-EA11-8BC1-EC0E68658617}"/>
          </ac:spMkLst>
        </pc:spChg>
        <pc:spChg chg="add mod">
          <ac:chgData name="Jonathan Mah" userId="5261b2f2f3e51194" providerId="LiveId" clId="{833092D5-9927-4807-BE3E-672C10A7E002}" dt="2023-06-28T16:58:30.535" v="1616"/>
          <ac:spMkLst>
            <pc:docMk/>
            <pc:sldMk cId="2126933953" sldId="423"/>
            <ac:spMk id="28" creationId="{D113EFA9-1AF6-F6FE-7EF0-75ECC3CA5812}"/>
          </ac:spMkLst>
        </pc:spChg>
        <pc:spChg chg="add mod">
          <ac:chgData name="Jonathan Mah" userId="5261b2f2f3e51194" providerId="LiveId" clId="{833092D5-9927-4807-BE3E-672C10A7E002}" dt="2023-06-28T18:57:13.397" v="1716" actId="14100"/>
          <ac:spMkLst>
            <pc:docMk/>
            <pc:sldMk cId="2126933953" sldId="423"/>
            <ac:spMk id="29" creationId="{8531D876-88AE-4755-8979-FF8D4C7F2CCB}"/>
          </ac:spMkLst>
        </pc:spChg>
        <pc:spChg chg="add mod">
          <ac:chgData name="Jonathan Mah" userId="5261b2f2f3e51194" providerId="LiveId" clId="{833092D5-9927-4807-BE3E-672C10A7E002}" dt="2023-06-28T18:57:35.005" v="1726" actId="1076"/>
          <ac:spMkLst>
            <pc:docMk/>
            <pc:sldMk cId="2126933953" sldId="423"/>
            <ac:spMk id="30" creationId="{A3FBB3F6-CDF7-8F7E-B9FE-31F381005430}"/>
          </ac:spMkLst>
        </pc:spChg>
        <pc:cxnChg chg="add mod">
          <ac:chgData name="Jonathan Mah" userId="5261b2f2f3e51194" providerId="LiveId" clId="{833092D5-9927-4807-BE3E-672C10A7E002}" dt="2023-06-28T16:58:30.535" v="1616"/>
          <ac:cxnSpMkLst>
            <pc:docMk/>
            <pc:sldMk cId="2126933953" sldId="423"/>
            <ac:cxnSpMk id="27" creationId="{EE434D0C-00F8-6B98-67EE-E4BBD25DD68F}"/>
          </ac:cxnSpMkLst>
        </pc:cxnChg>
      </pc:sldChg>
      <pc:sldChg chg="addSp modSp add del mod">
        <pc:chgData name="Jonathan Mah" userId="5261b2f2f3e51194" providerId="LiveId" clId="{833092D5-9927-4807-BE3E-672C10A7E002}" dt="2023-06-28T21:17:32.486" v="1750" actId="47"/>
        <pc:sldMkLst>
          <pc:docMk/>
          <pc:sldMk cId="3290464921" sldId="424"/>
        </pc:sldMkLst>
        <pc:spChg chg="add mod">
          <ac:chgData name="Jonathan Mah" userId="5261b2f2f3e51194" providerId="LiveId" clId="{833092D5-9927-4807-BE3E-672C10A7E002}" dt="2023-06-28T17:11:21.871" v="1678" actId="14100"/>
          <ac:spMkLst>
            <pc:docMk/>
            <pc:sldMk cId="3290464921" sldId="424"/>
            <ac:spMk id="4" creationId="{A895454A-6D0E-F79A-0224-9EF78B63B126}"/>
          </ac:spMkLst>
        </pc:spChg>
        <pc:spChg chg="add mod">
          <ac:chgData name="Jonathan Mah" userId="5261b2f2f3e51194" providerId="LiveId" clId="{833092D5-9927-4807-BE3E-672C10A7E002}" dt="2023-06-28T17:11:28.874" v="1683" actId="1076"/>
          <ac:spMkLst>
            <pc:docMk/>
            <pc:sldMk cId="3290464921" sldId="424"/>
            <ac:spMk id="5" creationId="{5D15A1E2-D039-EBD7-582F-98864859C0A5}"/>
          </ac:spMkLst>
        </pc:spChg>
        <pc:spChg chg="add mod">
          <ac:chgData name="Jonathan Mah" userId="5261b2f2f3e51194" providerId="LiveId" clId="{833092D5-9927-4807-BE3E-672C10A7E002}" dt="2023-06-28T17:11:36.373" v="1685" actId="1076"/>
          <ac:spMkLst>
            <pc:docMk/>
            <pc:sldMk cId="3290464921" sldId="424"/>
            <ac:spMk id="6" creationId="{C63B5721-4F1E-98F8-EC83-E65F42692BD5}"/>
          </ac:spMkLst>
        </pc:spChg>
        <pc:spChg chg="add mod">
          <ac:chgData name="Jonathan Mah" userId="5261b2f2f3e51194" providerId="LiveId" clId="{833092D5-9927-4807-BE3E-672C10A7E002}" dt="2023-06-28T17:11:39.618" v="1687" actId="1076"/>
          <ac:spMkLst>
            <pc:docMk/>
            <pc:sldMk cId="3290464921" sldId="424"/>
            <ac:spMk id="7" creationId="{7BA26EC3-9248-24CA-8A2A-470C2E02FE37}"/>
          </ac:spMkLst>
        </pc:spChg>
        <pc:spChg chg="mod">
          <ac:chgData name="Jonathan Mah" userId="5261b2f2f3e51194" providerId="LiveId" clId="{833092D5-9927-4807-BE3E-672C10A7E002}" dt="2023-06-28T17:10:19.643" v="1671" actId="1037"/>
          <ac:spMkLst>
            <pc:docMk/>
            <pc:sldMk cId="3290464921" sldId="424"/>
            <ac:spMk id="59" creationId="{3F0FAA6B-3B40-0007-34F9-8C5D8E3768FC}"/>
          </ac:spMkLst>
        </pc:spChg>
        <pc:spChg chg="mod">
          <ac:chgData name="Jonathan Mah" userId="5261b2f2f3e51194" providerId="LiveId" clId="{833092D5-9927-4807-BE3E-672C10A7E002}" dt="2023-06-28T17:10:19.643" v="1671" actId="1037"/>
          <ac:spMkLst>
            <pc:docMk/>
            <pc:sldMk cId="3290464921" sldId="424"/>
            <ac:spMk id="61" creationId="{DD55B746-0E0B-1925-1251-FF5F89FC36A0}"/>
          </ac:spMkLst>
        </pc:spChg>
        <pc:spChg chg="mod">
          <ac:chgData name="Jonathan Mah" userId="5261b2f2f3e51194" providerId="LiveId" clId="{833092D5-9927-4807-BE3E-672C10A7E002}" dt="2023-06-28T17:10:19.643" v="1671" actId="1037"/>
          <ac:spMkLst>
            <pc:docMk/>
            <pc:sldMk cId="3290464921" sldId="424"/>
            <ac:spMk id="63" creationId="{AF912829-15CA-1C53-4077-9BF6920BD42F}"/>
          </ac:spMkLst>
        </pc:spChg>
        <pc:spChg chg="mod">
          <ac:chgData name="Jonathan Mah" userId="5261b2f2f3e51194" providerId="LiveId" clId="{833092D5-9927-4807-BE3E-672C10A7E002}" dt="2023-06-28T17:06:45.666" v="1658" actId="1076"/>
          <ac:spMkLst>
            <pc:docMk/>
            <pc:sldMk cId="3290464921" sldId="424"/>
            <ac:spMk id="1025" creationId="{7A66EE8E-FEDF-9CEC-2BA2-54E153F191D8}"/>
          </ac:spMkLst>
        </pc:spChg>
        <pc:picChg chg="add mod ord modCrop">
          <ac:chgData name="Jonathan Mah" userId="5261b2f2f3e51194" providerId="LiveId" clId="{833092D5-9927-4807-BE3E-672C10A7E002}" dt="2023-06-28T17:06:38.715" v="1657" actId="167"/>
          <ac:picMkLst>
            <pc:docMk/>
            <pc:sldMk cId="3290464921" sldId="424"/>
            <ac:picMk id="2" creationId="{A11607CB-FEC1-127F-6884-4F91F6D1CA98}"/>
          </ac:picMkLst>
        </pc:picChg>
        <pc:picChg chg="mod modCrop">
          <ac:chgData name="Jonathan Mah" userId="5261b2f2f3e51194" providerId="LiveId" clId="{833092D5-9927-4807-BE3E-672C10A7E002}" dt="2023-06-28T17:08:57.592" v="1661" actId="1076"/>
          <ac:picMkLst>
            <pc:docMk/>
            <pc:sldMk cId="3290464921" sldId="424"/>
            <ac:picMk id="3" creationId="{0316EB04-4BC5-29AB-8098-13C75B376B1A}"/>
          </ac:picMkLst>
        </pc:picChg>
      </pc:sldChg>
      <pc:sldChg chg="addSp delSp modSp new mod">
        <pc:chgData name="Jonathan Mah" userId="5261b2f2f3e51194" providerId="LiveId" clId="{833092D5-9927-4807-BE3E-672C10A7E002}" dt="2023-07-05T18:28:09.459" v="1976" actId="167"/>
        <pc:sldMkLst>
          <pc:docMk/>
          <pc:sldMk cId="3690159507" sldId="425"/>
        </pc:sldMkLst>
        <pc:spChg chg="del">
          <ac:chgData name="Jonathan Mah" userId="5261b2f2f3e51194" providerId="LiveId" clId="{833092D5-9927-4807-BE3E-672C10A7E002}" dt="2023-06-28T21:00:15.975" v="1730" actId="478"/>
          <ac:spMkLst>
            <pc:docMk/>
            <pc:sldMk cId="3690159507" sldId="425"/>
            <ac:spMk id="2" creationId="{0821DA76-E013-8395-5C59-0467E6CE53E6}"/>
          </ac:spMkLst>
        </pc:spChg>
        <pc:spChg chg="del">
          <ac:chgData name="Jonathan Mah" userId="5261b2f2f3e51194" providerId="LiveId" clId="{833092D5-9927-4807-BE3E-672C10A7E002}" dt="2023-06-28T21:00:11.943" v="1728" actId="478"/>
          <ac:spMkLst>
            <pc:docMk/>
            <pc:sldMk cId="3690159507" sldId="425"/>
            <ac:spMk id="3" creationId="{B05528FD-656A-E9AF-E62E-5789DB3DEA13}"/>
          </ac:spMkLst>
        </pc:spChg>
        <pc:spChg chg="add mod">
          <ac:chgData name="Jonathan Mah" userId="5261b2f2f3e51194" providerId="LiveId" clId="{833092D5-9927-4807-BE3E-672C10A7E002}" dt="2023-06-28T21:00:26.438" v="1732" actId="1076"/>
          <ac:spMkLst>
            <pc:docMk/>
            <pc:sldMk cId="3690159507" sldId="425"/>
            <ac:spMk id="6" creationId="{F9F6AAEA-7F21-F148-8ACB-F23188DD89FF}"/>
          </ac:spMkLst>
        </pc:spChg>
        <pc:spChg chg="add mod">
          <ac:chgData name="Jonathan Mah" userId="5261b2f2f3e51194" providerId="LiveId" clId="{833092D5-9927-4807-BE3E-672C10A7E002}" dt="2023-06-28T21:00:37.319" v="1735" actId="20577"/>
          <ac:spMkLst>
            <pc:docMk/>
            <pc:sldMk cId="3690159507" sldId="425"/>
            <ac:spMk id="7" creationId="{B07E680B-17B3-39B2-544F-3167F8FB95C8}"/>
          </ac:spMkLst>
        </pc:spChg>
        <pc:spChg chg="add mod">
          <ac:chgData name="Jonathan Mah" userId="5261b2f2f3e51194" providerId="LiveId" clId="{833092D5-9927-4807-BE3E-672C10A7E002}" dt="2023-06-28T21:00:46.725" v="1738" actId="20577"/>
          <ac:spMkLst>
            <pc:docMk/>
            <pc:sldMk cId="3690159507" sldId="425"/>
            <ac:spMk id="8" creationId="{80B8CEC6-C5EE-E47C-6FCD-130456F392E4}"/>
          </ac:spMkLst>
        </pc:spChg>
        <pc:spChg chg="add mod">
          <ac:chgData name="Jonathan Mah" userId="5261b2f2f3e51194" providerId="LiveId" clId="{833092D5-9927-4807-BE3E-672C10A7E002}" dt="2023-06-28T21:00:53.635" v="1741" actId="20577"/>
          <ac:spMkLst>
            <pc:docMk/>
            <pc:sldMk cId="3690159507" sldId="425"/>
            <ac:spMk id="9" creationId="{B2CA3ED5-90A7-C05E-F769-D2FF76F8C252}"/>
          </ac:spMkLst>
        </pc:spChg>
        <pc:spChg chg="add mod">
          <ac:chgData name="Jonathan Mah" userId="5261b2f2f3e51194" providerId="LiveId" clId="{833092D5-9927-4807-BE3E-672C10A7E002}" dt="2023-06-28T21:01:02.969" v="1744" actId="20577"/>
          <ac:spMkLst>
            <pc:docMk/>
            <pc:sldMk cId="3690159507" sldId="425"/>
            <ac:spMk id="10" creationId="{4D7692BF-9251-A594-95CD-EA81867F6D67}"/>
          </ac:spMkLst>
        </pc:spChg>
        <pc:picChg chg="add del mod ord">
          <ac:chgData name="Jonathan Mah" userId="5261b2f2f3e51194" providerId="LiveId" clId="{833092D5-9927-4807-BE3E-672C10A7E002}" dt="2023-07-05T18:25:58.131" v="1967" actId="478"/>
          <ac:picMkLst>
            <pc:docMk/>
            <pc:sldMk cId="3690159507" sldId="425"/>
            <ac:picMk id="3" creationId="{B22F5934-7B6E-20EB-B93F-9F479D608DE2}"/>
          </ac:picMkLst>
        </pc:picChg>
        <pc:picChg chg="add del mod ord">
          <ac:chgData name="Jonathan Mah" userId="5261b2f2f3e51194" providerId="LiveId" clId="{833092D5-9927-4807-BE3E-672C10A7E002}" dt="2023-07-05T18:28:00.369" v="1972" actId="478"/>
          <ac:picMkLst>
            <pc:docMk/>
            <pc:sldMk cId="3690159507" sldId="425"/>
            <ac:picMk id="5" creationId="{2B7591D3-B0A6-2321-FF9B-0FE0E1307AD0}"/>
          </ac:picMkLst>
        </pc:picChg>
        <pc:picChg chg="add del">
          <ac:chgData name="Jonathan Mah" userId="5261b2f2f3e51194" providerId="LiveId" clId="{833092D5-9927-4807-BE3E-672C10A7E002}" dt="2023-06-28T21:03:36.242" v="1745" actId="478"/>
          <ac:picMkLst>
            <pc:docMk/>
            <pc:sldMk cId="3690159507" sldId="425"/>
            <ac:picMk id="5" creationId="{F078F9C3-92EB-F9F2-A4E4-977B20ABD6A6}"/>
          </ac:picMkLst>
        </pc:picChg>
        <pc:picChg chg="add del mod ord">
          <ac:chgData name="Jonathan Mah" userId="5261b2f2f3e51194" providerId="LiveId" clId="{833092D5-9927-4807-BE3E-672C10A7E002}" dt="2023-06-28T23:50:58.660" v="1790" actId="478"/>
          <ac:picMkLst>
            <pc:docMk/>
            <pc:sldMk cId="3690159507" sldId="425"/>
            <ac:picMk id="12" creationId="{86D24F6B-71B9-F81E-DF2A-949925F1846A}"/>
          </ac:picMkLst>
        </pc:picChg>
        <pc:picChg chg="add mod ord">
          <ac:chgData name="Jonathan Mah" userId="5261b2f2f3e51194" providerId="LiveId" clId="{833092D5-9927-4807-BE3E-672C10A7E002}" dt="2023-07-05T18:28:09.459" v="1976" actId="167"/>
          <ac:picMkLst>
            <pc:docMk/>
            <pc:sldMk cId="3690159507" sldId="425"/>
            <ac:picMk id="12" creationId="{93158C25-725B-B62F-68DD-FC42C68AC8D8}"/>
          </ac:picMkLst>
        </pc:picChg>
        <pc:picChg chg="add del mod">
          <ac:chgData name="Jonathan Mah" userId="5261b2f2f3e51194" providerId="LiveId" clId="{833092D5-9927-4807-BE3E-672C10A7E002}" dt="2023-06-28T23:51:12.349" v="1794" actId="478"/>
          <ac:picMkLst>
            <pc:docMk/>
            <pc:sldMk cId="3690159507" sldId="425"/>
            <ac:picMk id="14" creationId="{55C4AF18-9652-A6CE-3730-FB94C8A694A5}"/>
          </ac:picMkLst>
        </pc:picChg>
        <pc:picChg chg="add del mod ord">
          <ac:chgData name="Jonathan Mah" userId="5261b2f2f3e51194" providerId="LiveId" clId="{833092D5-9927-4807-BE3E-672C10A7E002}" dt="2023-06-28T23:54:40.972" v="1799" actId="478"/>
          <ac:picMkLst>
            <pc:docMk/>
            <pc:sldMk cId="3690159507" sldId="425"/>
            <ac:picMk id="16" creationId="{B48C55F9-B7CE-FFB4-E1B9-13289144351D}"/>
          </ac:picMkLst>
        </pc:picChg>
        <pc:picChg chg="add del mod ord">
          <ac:chgData name="Jonathan Mah" userId="5261b2f2f3e51194" providerId="LiveId" clId="{833092D5-9927-4807-BE3E-672C10A7E002}" dt="2023-06-28T23:56:07.787" v="1804" actId="478"/>
          <ac:picMkLst>
            <pc:docMk/>
            <pc:sldMk cId="3690159507" sldId="425"/>
            <ac:picMk id="18" creationId="{E3A47CE1-4199-D37D-FE3E-9315FECC103D}"/>
          </ac:picMkLst>
        </pc:picChg>
        <pc:picChg chg="add del mod ord">
          <ac:chgData name="Jonathan Mah" userId="5261b2f2f3e51194" providerId="LiveId" clId="{833092D5-9927-4807-BE3E-672C10A7E002}" dt="2023-07-05T18:23:02.371" v="1962" actId="478"/>
          <ac:picMkLst>
            <pc:docMk/>
            <pc:sldMk cId="3690159507" sldId="425"/>
            <ac:picMk id="20" creationId="{695ABD42-AE13-2547-4C24-BE0E07B6D926}"/>
          </ac:picMkLst>
        </pc:picChg>
      </pc:sldChg>
      <pc:sldChg chg="add del">
        <pc:chgData name="Jonathan Mah" userId="5261b2f2f3e51194" providerId="LiveId" clId="{833092D5-9927-4807-BE3E-672C10A7E002}" dt="2023-06-28T17:07:37.563" v="1660"/>
        <pc:sldMkLst>
          <pc:docMk/>
          <pc:sldMk cId="3941997821" sldId="425"/>
        </pc:sldMkLst>
      </pc:sldChg>
      <pc:sldChg chg="addSp delSp modSp add mod modNotesTx">
        <pc:chgData name="Jonathan Mah" userId="5261b2f2f3e51194" providerId="LiveId" clId="{833092D5-9927-4807-BE3E-672C10A7E002}" dt="2023-08-03T17:37:26.767" v="2945" actId="1076"/>
        <pc:sldMkLst>
          <pc:docMk/>
          <pc:sldMk cId="652272095" sldId="426"/>
        </pc:sldMkLst>
        <pc:spChg chg="add del mod">
          <ac:chgData name="Jonathan Mah" userId="5261b2f2f3e51194" providerId="LiveId" clId="{833092D5-9927-4807-BE3E-672C10A7E002}" dt="2023-07-27T21:04:53.257" v="2293" actId="478"/>
          <ac:spMkLst>
            <pc:docMk/>
            <pc:sldMk cId="652272095" sldId="426"/>
            <ac:spMk id="12" creationId="{3FAD5785-2EBE-157C-4958-55580125D829}"/>
          </ac:spMkLst>
        </pc:spChg>
        <pc:spChg chg="add del mod">
          <ac:chgData name="Jonathan Mah" userId="5261b2f2f3e51194" providerId="LiveId" clId="{833092D5-9927-4807-BE3E-672C10A7E002}" dt="2023-07-27T21:04:56.335" v="2297" actId="478"/>
          <ac:spMkLst>
            <pc:docMk/>
            <pc:sldMk cId="652272095" sldId="426"/>
            <ac:spMk id="13" creationId="{88B18BE0-5F6B-4C31-2D55-F550CE61E7FB}"/>
          </ac:spMkLst>
        </pc:spChg>
        <pc:spChg chg="add del mod">
          <ac:chgData name="Jonathan Mah" userId="5261b2f2f3e51194" providerId="LiveId" clId="{833092D5-9927-4807-BE3E-672C10A7E002}" dt="2023-07-27T21:39:43.970" v="2398" actId="478"/>
          <ac:spMkLst>
            <pc:docMk/>
            <pc:sldMk cId="652272095" sldId="426"/>
            <ac:spMk id="14" creationId="{2CADF09D-57B3-ACE1-9674-1B704060D8DF}"/>
          </ac:spMkLst>
        </pc:spChg>
        <pc:picChg chg="add del mod modCrop">
          <ac:chgData name="Jonathan Mah" userId="5261b2f2f3e51194" providerId="LiveId" clId="{833092D5-9927-4807-BE3E-672C10A7E002}" dt="2023-07-27T21:05:49.571" v="2303" actId="478"/>
          <ac:picMkLst>
            <pc:docMk/>
            <pc:sldMk cId="652272095" sldId="426"/>
            <ac:picMk id="3" creationId="{1C88653A-C506-B445-4F6E-1CD84D2FD5F3}"/>
          </ac:picMkLst>
        </pc:picChg>
        <pc:picChg chg="add del mod modCrop">
          <ac:chgData name="Jonathan Mah" userId="5261b2f2f3e51194" providerId="LiveId" clId="{833092D5-9927-4807-BE3E-672C10A7E002}" dt="2023-08-03T17:35:43.603" v="2919" actId="478"/>
          <ac:picMkLst>
            <pc:docMk/>
            <pc:sldMk cId="652272095" sldId="426"/>
            <ac:picMk id="3" creationId="{812DE29E-8B41-317D-9AE3-5F1A1BD79477}"/>
          </ac:picMkLst>
        </pc:picChg>
        <pc:picChg chg="add del mod modCrop">
          <ac:chgData name="Jonathan Mah" userId="5261b2f2f3e51194" providerId="LiveId" clId="{833092D5-9927-4807-BE3E-672C10A7E002}" dt="2023-07-27T21:09:07.515" v="2312" actId="478"/>
          <ac:picMkLst>
            <pc:docMk/>
            <pc:sldMk cId="652272095" sldId="426"/>
            <ac:picMk id="4" creationId="{B4AA63D1-8ED5-E707-690E-2E1E3BBDAF5D}"/>
          </ac:picMkLst>
        </pc:picChg>
        <pc:picChg chg="add del mod modCrop">
          <ac:chgData name="Jonathan Mah" userId="5261b2f2f3e51194" providerId="LiveId" clId="{833092D5-9927-4807-BE3E-672C10A7E002}" dt="2023-07-27T21:04:55.414" v="2296" actId="478"/>
          <ac:picMkLst>
            <pc:docMk/>
            <pc:sldMk cId="652272095" sldId="426"/>
            <ac:picMk id="5" creationId="{4E164DF8-57D8-0F85-F258-8A91CE9899F8}"/>
          </ac:picMkLst>
        </pc:picChg>
        <pc:picChg chg="add mod modCrop">
          <ac:chgData name="Jonathan Mah" userId="5261b2f2f3e51194" providerId="LiveId" clId="{833092D5-9927-4807-BE3E-672C10A7E002}" dt="2023-08-03T17:37:23.347" v="2944" actId="1037"/>
          <ac:picMkLst>
            <pc:docMk/>
            <pc:sldMk cId="652272095" sldId="426"/>
            <ac:picMk id="5" creationId="{943857E5-B1C2-CA97-73F6-11E965BEE7E3}"/>
          </ac:picMkLst>
        </pc:picChg>
        <pc:picChg chg="add del mod">
          <ac:chgData name="Jonathan Mah" userId="5261b2f2f3e51194" providerId="LiveId" clId="{833092D5-9927-4807-BE3E-672C10A7E002}" dt="2023-07-27T21:09:03.737" v="2310" actId="478"/>
          <ac:picMkLst>
            <pc:docMk/>
            <pc:sldMk cId="652272095" sldId="426"/>
            <ac:picMk id="6" creationId="{0E32717A-F314-EF0A-5435-EF9843796B90}"/>
          </ac:picMkLst>
        </pc:picChg>
        <pc:picChg chg="add del mod modCrop">
          <ac:chgData name="Jonathan Mah" userId="5261b2f2f3e51194" providerId="LiveId" clId="{833092D5-9927-4807-BE3E-672C10A7E002}" dt="2023-07-01T00:16:38.241" v="1900" actId="478"/>
          <ac:picMkLst>
            <pc:docMk/>
            <pc:sldMk cId="652272095" sldId="426"/>
            <ac:picMk id="6" creationId="{68492378-3D55-947C-0019-C2C039FCD374}"/>
          </ac:picMkLst>
        </pc:picChg>
        <pc:picChg chg="del mod modCrop">
          <ac:chgData name="Jonathan Mah" userId="5261b2f2f3e51194" providerId="LiveId" clId="{833092D5-9927-4807-BE3E-672C10A7E002}" dt="2023-07-27T21:09:03.248" v="2308" actId="478"/>
          <ac:picMkLst>
            <pc:docMk/>
            <pc:sldMk cId="652272095" sldId="426"/>
            <ac:picMk id="8" creationId="{6BDC0236-82EF-9A85-03C0-549F8E58DEEF}"/>
          </ac:picMkLst>
        </pc:picChg>
        <pc:picChg chg="add del mod modCrop">
          <ac:chgData name="Jonathan Mah" userId="5261b2f2f3e51194" providerId="LiveId" clId="{833092D5-9927-4807-BE3E-672C10A7E002}" dt="2023-07-27T21:04:52.562" v="2292" actId="478"/>
          <ac:picMkLst>
            <pc:docMk/>
            <pc:sldMk cId="652272095" sldId="426"/>
            <ac:picMk id="9" creationId="{381FC2B0-7964-FD80-2C11-756D2D9CC609}"/>
          </ac:picMkLst>
        </pc:picChg>
        <pc:picChg chg="add del mod modCrop">
          <ac:chgData name="Jonathan Mah" userId="5261b2f2f3e51194" providerId="LiveId" clId="{833092D5-9927-4807-BE3E-672C10A7E002}" dt="2023-07-27T21:04:54.249" v="2294" actId="478"/>
          <ac:picMkLst>
            <pc:docMk/>
            <pc:sldMk cId="652272095" sldId="426"/>
            <ac:picMk id="10" creationId="{5F877A63-EC70-D916-8C2B-74C6B014F364}"/>
          </ac:picMkLst>
        </pc:picChg>
        <pc:picChg chg="add del mod modCrop">
          <ac:chgData name="Jonathan Mah" userId="5261b2f2f3e51194" providerId="LiveId" clId="{833092D5-9927-4807-BE3E-672C10A7E002}" dt="2023-07-27T21:04:54.794" v="2295" actId="478"/>
          <ac:picMkLst>
            <pc:docMk/>
            <pc:sldMk cId="652272095" sldId="426"/>
            <ac:picMk id="11" creationId="{1F5A82E0-FF26-1C74-0576-7A582FC88F42}"/>
          </ac:picMkLst>
        </pc:picChg>
        <pc:picChg chg="del">
          <ac:chgData name="Jonathan Mah" userId="5261b2f2f3e51194" providerId="LiveId" clId="{833092D5-9927-4807-BE3E-672C10A7E002}" dt="2023-06-28T21:40:41.690" v="1768" actId="478"/>
          <ac:picMkLst>
            <pc:docMk/>
            <pc:sldMk cId="652272095" sldId="426"/>
            <ac:picMk id="12" creationId="{CD9F6541-A219-F529-BBD3-6EAA47E09600}"/>
          </ac:picMkLst>
        </pc:picChg>
        <pc:picChg chg="add del mod">
          <ac:chgData name="Jonathan Mah" userId="5261b2f2f3e51194" providerId="LiveId" clId="{833092D5-9927-4807-BE3E-672C10A7E002}" dt="2023-07-01T00:22:04.638" v="1961" actId="478"/>
          <ac:picMkLst>
            <pc:docMk/>
            <pc:sldMk cId="652272095" sldId="426"/>
            <ac:picMk id="15" creationId="{2DA3E69C-931C-A35D-9A5C-43B3CCDCA69C}"/>
          </ac:picMkLst>
        </pc:picChg>
        <pc:picChg chg="add del mod modCrop">
          <ac:chgData name="Jonathan Mah" userId="5261b2f2f3e51194" providerId="LiveId" clId="{833092D5-9927-4807-BE3E-672C10A7E002}" dt="2023-07-27T21:21:44.232" v="2328" actId="478"/>
          <ac:picMkLst>
            <pc:docMk/>
            <pc:sldMk cId="652272095" sldId="426"/>
            <ac:picMk id="15" creationId="{74893F8D-F6E3-0542-ECDF-557202C07411}"/>
          </ac:picMkLst>
        </pc:picChg>
        <pc:picChg chg="add mod modCrop">
          <ac:chgData name="Jonathan Mah" userId="5261b2f2f3e51194" providerId="LiveId" clId="{833092D5-9927-4807-BE3E-672C10A7E002}" dt="2023-08-03T17:37:23.347" v="2944" actId="1037"/>
          <ac:picMkLst>
            <pc:docMk/>
            <pc:sldMk cId="652272095" sldId="426"/>
            <ac:picMk id="17" creationId="{22F61B2E-BCBC-32D9-1CFA-AAC0818DEF6A}"/>
          </ac:picMkLst>
        </pc:picChg>
        <pc:picChg chg="add del mod">
          <ac:chgData name="Jonathan Mah" userId="5261b2f2f3e51194" providerId="LiveId" clId="{833092D5-9927-4807-BE3E-672C10A7E002}" dt="2023-07-27T21:26:42.537" v="2346" actId="478"/>
          <ac:picMkLst>
            <pc:docMk/>
            <pc:sldMk cId="652272095" sldId="426"/>
            <ac:picMk id="19" creationId="{10A24347-7771-1171-E4A6-6A1F75185781}"/>
          </ac:picMkLst>
        </pc:picChg>
        <pc:picChg chg="add del mod">
          <ac:chgData name="Jonathan Mah" userId="5261b2f2f3e51194" providerId="LiveId" clId="{833092D5-9927-4807-BE3E-672C10A7E002}" dt="2023-07-27T21:27:15.132" v="2352" actId="478"/>
          <ac:picMkLst>
            <pc:docMk/>
            <pc:sldMk cId="652272095" sldId="426"/>
            <ac:picMk id="21" creationId="{318C8E9A-0684-D61E-CCB5-FAD55E60E80C}"/>
          </ac:picMkLst>
        </pc:picChg>
        <pc:picChg chg="add del mod modCrop">
          <ac:chgData name="Jonathan Mah" userId="5261b2f2f3e51194" providerId="LiveId" clId="{833092D5-9927-4807-BE3E-672C10A7E002}" dt="2023-07-27T21:35:17.985" v="2370" actId="478"/>
          <ac:picMkLst>
            <pc:docMk/>
            <pc:sldMk cId="652272095" sldId="426"/>
            <ac:picMk id="23" creationId="{EB0C8CD6-F4C0-CE2C-4EF0-88BD21FAA0E9}"/>
          </ac:picMkLst>
        </pc:picChg>
        <pc:picChg chg="add mod modCrop">
          <ac:chgData name="Jonathan Mah" userId="5261b2f2f3e51194" providerId="LiveId" clId="{833092D5-9927-4807-BE3E-672C10A7E002}" dt="2023-08-03T17:37:26.767" v="2945" actId="1076"/>
          <ac:picMkLst>
            <pc:docMk/>
            <pc:sldMk cId="652272095" sldId="426"/>
            <ac:picMk id="24" creationId="{60D799C0-A1ED-918D-CC85-047A3B05FE30}"/>
          </ac:picMkLst>
        </pc:picChg>
        <pc:picChg chg="add del mod modCrop">
          <ac:chgData name="Jonathan Mah" userId="5261b2f2f3e51194" providerId="LiveId" clId="{833092D5-9927-4807-BE3E-672C10A7E002}" dt="2023-07-27T21:38:28.345" v="2385" actId="478"/>
          <ac:picMkLst>
            <pc:docMk/>
            <pc:sldMk cId="652272095" sldId="426"/>
            <ac:picMk id="26" creationId="{00085806-41EF-CE40-1996-BC8851F2709D}"/>
          </ac:picMkLst>
        </pc:picChg>
        <pc:picChg chg="add del mod modCrop">
          <ac:chgData name="Jonathan Mah" userId="5261b2f2f3e51194" providerId="LiveId" clId="{833092D5-9927-4807-BE3E-672C10A7E002}" dt="2023-08-03T00:39:21.749" v="2905" actId="478"/>
          <ac:picMkLst>
            <pc:docMk/>
            <pc:sldMk cId="652272095" sldId="426"/>
            <ac:picMk id="28" creationId="{46528D09-AD4C-D99C-408E-F6D6D440FFC5}"/>
          </ac:picMkLst>
        </pc:picChg>
      </pc:sldChg>
      <pc:sldChg chg="addSp delSp modSp new del mod">
        <pc:chgData name="Jonathan Mah" userId="5261b2f2f3e51194" providerId="LiveId" clId="{833092D5-9927-4807-BE3E-672C10A7E002}" dt="2023-07-14T22:34:04.122" v="1982" actId="47"/>
        <pc:sldMkLst>
          <pc:docMk/>
          <pc:sldMk cId="2571562739" sldId="428"/>
        </pc:sldMkLst>
        <pc:spChg chg="del">
          <ac:chgData name="Jonathan Mah" userId="5261b2f2f3e51194" providerId="LiveId" clId="{833092D5-9927-4807-BE3E-672C10A7E002}" dt="2023-07-14T22:33:49.121" v="1978" actId="478"/>
          <ac:spMkLst>
            <pc:docMk/>
            <pc:sldMk cId="2571562739" sldId="428"/>
            <ac:spMk id="2" creationId="{306A2AD6-D3E1-BE5A-97BA-91581B32AE02}"/>
          </ac:spMkLst>
        </pc:spChg>
        <pc:spChg chg="del">
          <ac:chgData name="Jonathan Mah" userId="5261b2f2f3e51194" providerId="LiveId" clId="{833092D5-9927-4807-BE3E-672C10A7E002}" dt="2023-07-14T22:33:49.121" v="1978" actId="478"/>
          <ac:spMkLst>
            <pc:docMk/>
            <pc:sldMk cId="2571562739" sldId="428"/>
            <ac:spMk id="3" creationId="{43967E6C-B304-891C-1B74-7ED3B7E659BB}"/>
          </ac:spMkLst>
        </pc:spChg>
        <pc:picChg chg="add mod">
          <ac:chgData name="Jonathan Mah" userId="5261b2f2f3e51194" providerId="LiveId" clId="{833092D5-9927-4807-BE3E-672C10A7E002}" dt="2023-07-14T22:33:51.036" v="1980" actId="1076"/>
          <ac:picMkLst>
            <pc:docMk/>
            <pc:sldMk cId="2571562739" sldId="428"/>
            <ac:picMk id="4" creationId="{E9D938AB-F1CE-2428-CBFC-5A9A6E46C81D}"/>
          </ac:picMkLst>
        </pc:picChg>
      </pc:sldChg>
      <pc:sldChg chg="addSp delSp modSp add mod">
        <pc:chgData name="Jonathan Mah" userId="5261b2f2f3e51194" providerId="LiveId" clId="{833092D5-9927-4807-BE3E-672C10A7E002}" dt="2023-07-19T19:51:51.366" v="2277" actId="14100"/>
        <pc:sldMkLst>
          <pc:docMk/>
          <pc:sldMk cId="3765396124" sldId="429"/>
        </pc:sldMkLst>
        <pc:spChg chg="add del">
          <ac:chgData name="Jonathan Mah" userId="5261b2f2f3e51194" providerId="LiveId" clId="{833092D5-9927-4807-BE3E-672C10A7E002}" dt="2023-07-19T19:50:59.491" v="2268"/>
          <ac:spMkLst>
            <pc:docMk/>
            <pc:sldMk cId="3765396124" sldId="429"/>
            <ac:spMk id="2" creationId="{B03ED20E-ECCE-C93D-0211-AB805AF91CD3}"/>
          </ac:spMkLst>
        </pc:spChg>
        <pc:spChg chg="add del">
          <ac:chgData name="Jonathan Mah" userId="5261b2f2f3e51194" providerId="LiveId" clId="{833092D5-9927-4807-BE3E-672C10A7E002}" dt="2023-07-14T22:39:28.204" v="1993"/>
          <ac:spMkLst>
            <pc:docMk/>
            <pc:sldMk cId="3765396124" sldId="429"/>
            <ac:spMk id="2" creationId="{E61DDE4C-1D7C-C0D8-59D1-48EBFCB75C3A}"/>
          </ac:spMkLst>
        </pc:spChg>
        <pc:spChg chg="del">
          <ac:chgData name="Jonathan Mah" userId="5261b2f2f3e51194" providerId="LiveId" clId="{833092D5-9927-4807-BE3E-672C10A7E002}" dt="2023-07-14T22:34:07.435" v="1984" actId="478"/>
          <ac:spMkLst>
            <pc:docMk/>
            <pc:sldMk cId="3765396124" sldId="429"/>
            <ac:spMk id="12" creationId="{3FAD5785-2EBE-157C-4958-55580125D829}"/>
          </ac:spMkLst>
        </pc:spChg>
        <pc:spChg chg="del">
          <ac:chgData name="Jonathan Mah" userId="5261b2f2f3e51194" providerId="LiveId" clId="{833092D5-9927-4807-BE3E-672C10A7E002}" dt="2023-07-14T22:34:09.170" v="1985" actId="478"/>
          <ac:spMkLst>
            <pc:docMk/>
            <pc:sldMk cId="3765396124" sldId="429"/>
            <ac:spMk id="13" creationId="{88B18BE0-5F6B-4C31-2D55-F550CE61E7FB}"/>
          </ac:spMkLst>
        </pc:spChg>
        <pc:spChg chg="del">
          <ac:chgData name="Jonathan Mah" userId="5261b2f2f3e51194" providerId="LiveId" clId="{833092D5-9927-4807-BE3E-672C10A7E002}" dt="2023-07-14T22:34:14.445" v="1989" actId="478"/>
          <ac:spMkLst>
            <pc:docMk/>
            <pc:sldMk cId="3765396124" sldId="429"/>
            <ac:spMk id="14" creationId="{2CADF09D-57B3-ACE1-9674-1B704060D8DF}"/>
          </ac:spMkLst>
        </pc:spChg>
        <pc:spChg chg="add mod">
          <ac:chgData name="Jonathan Mah" userId="5261b2f2f3e51194" providerId="LiveId" clId="{833092D5-9927-4807-BE3E-672C10A7E002}" dt="2023-07-14T22:51:27.042" v="2263" actId="14100"/>
          <ac:spMkLst>
            <pc:docMk/>
            <pc:sldMk cId="3765396124" sldId="429"/>
            <ac:spMk id="17" creationId="{CA956D0F-F840-901A-8FCC-83072C36A26C}"/>
          </ac:spMkLst>
        </pc:spChg>
        <pc:picChg chg="mod modCrop">
          <ac:chgData name="Jonathan Mah" userId="5261b2f2f3e51194" providerId="LiveId" clId="{833092D5-9927-4807-BE3E-672C10A7E002}" dt="2023-07-19T19:51:51.366" v="2277" actId="14100"/>
          <ac:picMkLst>
            <pc:docMk/>
            <pc:sldMk cId="3765396124" sldId="429"/>
            <ac:picMk id="3" creationId="{1C88653A-C506-B445-4F6E-1CD84D2FD5F3}"/>
          </ac:picMkLst>
        </pc:picChg>
        <pc:picChg chg="del mod">
          <ac:chgData name="Jonathan Mah" userId="5261b2f2f3e51194" providerId="LiveId" clId="{833092D5-9927-4807-BE3E-672C10A7E002}" dt="2023-07-19T19:51:09.031" v="2272" actId="478"/>
          <ac:picMkLst>
            <pc:docMk/>
            <pc:sldMk cId="3765396124" sldId="429"/>
            <ac:picMk id="4" creationId="{B4AA63D1-8ED5-E707-690E-2E1E3BBDAF5D}"/>
          </ac:picMkLst>
        </pc:picChg>
        <pc:picChg chg="del">
          <ac:chgData name="Jonathan Mah" userId="5261b2f2f3e51194" providerId="LiveId" clId="{833092D5-9927-4807-BE3E-672C10A7E002}" dt="2023-07-14T22:34:10.891" v="1987" actId="478"/>
          <ac:picMkLst>
            <pc:docMk/>
            <pc:sldMk cId="3765396124" sldId="429"/>
            <ac:picMk id="5" creationId="{4E164DF8-57D8-0F85-F258-8A91CE9899F8}"/>
          </ac:picMkLst>
        </pc:picChg>
        <pc:picChg chg="add mod">
          <ac:chgData name="Jonathan Mah" userId="5261b2f2f3e51194" providerId="LiveId" clId="{833092D5-9927-4807-BE3E-672C10A7E002}" dt="2023-07-19T19:51:13.836" v="2273" actId="1076"/>
          <ac:picMkLst>
            <pc:docMk/>
            <pc:sldMk cId="3765396124" sldId="429"/>
            <ac:picMk id="5" creationId="{DF3CF68F-65E3-018A-CE7F-3D7703037ABA}"/>
          </ac:picMkLst>
        </pc:picChg>
        <pc:picChg chg="add del mod">
          <ac:chgData name="Jonathan Mah" userId="5261b2f2f3e51194" providerId="LiveId" clId="{833092D5-9927-4807-BE3E-672C10A7E002}" dt="2023-07-19T19:50:56.638" v="2264" actId="478"/>
          <ac:picMkLst>
            <pc:docMk/>
            <pc:sldMk cId="3765396124" sldId="429"/>
            <ac:picMk id="6" creationId="{B12FFA45-4A5D-5628-8CFB-5E1FCEC7BEBA}"/>
          </ac:picMkLst>
        </pc:picChg>
        <pc:picChg chg="add del mod">
          <ac:chgData name="Jonathan Mah" userId="5261b2f2f3e51194" providerId="LiveId" clId="{833092D5-9927-4807-BE3E-672C10A7E002}" dt="2023-07-14T22:41:34.329" v="2014" actId="478"/>
          <ac:picMkLst>
            <pc:docMk/>
            <pc:sldMk cId="3765396124" sldId="429"/>
            <ac:picMk id="7" creationId="{BACBF593-5D52-D2B5-F061-AAB15046DF12}"/>
          </ac:picMkLst>
        </pc:picChg>
        <pc:picChg chg="mod">
          <ac:chgData name="Jonathan Mah" userId="5261b2f2f3e51194" providerId="LiveId" clId="{833092D5-9927-4807-BE3E-672C10A7E002}" dt="2023-07-19T19:51:51.366" v="2277" actId="14100"/>
          <ac:picMkLst>
            <pc:docMk/>
            <pc:sldMk cId="3765396124" sldId="429"/>
            <ac:picMk id="8" creationId="{6BDC0236-82EF-9A85-03C0-549F8E58DEEF}"/>
          </ac:picMkLst>
        </pc:picChg>
        <pc:picChg chg="del">
          <ac:chgData name="Jonathan Mah" userId="5261b2f2f3e51194" providerId="LiveId" clId="{833092D5-9927-4807-BE3E-672C10A7E002}" dt="2023-07-14T22:34:06.266" v="1983" actId="478"/>
          <ac:picMkLst>
            <pc:docMk/>
            <pc:sldMk cId="3765396124" sldId="429"/>
            <ac:picMk id="9" creationId="{381FC2B0-7964-FD80-2C11-756D2D9CC609}"/>
          </ac:picMkLst>
        </pc:picChg>
        <pc:picChg chg="del">
          <ac:chgData name="Jonathan Mah" userId="5261b2f2f3e51194" providerId="LiveId" clId="{833092D5-9927-4807-BE3E-672C10A7E002}" dt="2023-07-14T22:34:09.853" v="1986" actId="478"/>
          <ac:picMkLst>
            <pc:docMk/>
            <pc:sldMk cId="3765396124" sldId="429"/>
            <ac:picMk id="10" creationId="{5F877A63-EC70-D916-8C2B-74C6B014F364}"/>
          </ac:picMkLst>
        </pc:picChg>
        <pc:picChg chg="del">
          <ac:chgData name="Jonathan Mah" userId="5261b2f2f3e51194" providerId="LiveId" clId="{833092D5-9927-4807-BE3E-672C10A7E002}" dt="2023-07-14T22:34:11.590" v="1988" actId="478"/>
          <ac:picMkLst>
            <pc:docMk/>
            <pc:sldMk cId="3765396124" sldId="429"/>
            <ac:picMk id="11" creationId="{1F5A82E0-FF26-1C74-0576-7A582FC88F42}"/>
          </ac:picMkLst>
        </pc:picChg>
        <pc:picChg chg="add del mod">
          <ac:chgData name="Jonathan Mah" userId="5261b2f2f3e51194" providerId="LiveId" clId="{833092D5-9927-4807-BE3E-672C10A7E002}" dt="2023-07-14T22:41:32.688" v="2013" actId="478"/>
          <ac:picMkLst>
            <pc:docMk/>
            <pc:sldMk cId="3765396124" sldId="429"/>
            <ac:picMk id="15" creationId="{A97B6972-B632-7251-0DEB-B0E99F116C2A}"/>
          </ac:picMkLst>
        </pc:picChg>
        <pc:picChg chg="add mod">
          <ac:chgData name="Jonathan Mah" userId="5261b2f2f3e51194" providerId="LiveId" clId="{833092D5-9927-4807-BE3E-672C10A7E002}" dt="2023-07-19T19:51:35.932" v="2276" actId="14100"/>
          <ac:picMkLst>
            <pc:docMk/>
            <pc:sldMk cId="3765396124" sldId="429"/>
            <ac:picMk id="16" creationId="{62363C92-E439-E0A0-D3EE-25ED54B7C702}"/>
          </ac:picMkLst>
        </pc:picChg>
      </pc:sldChg>
      <pc:sldChg chg="addSp delSp modSp add mod modNotesTx">
        <pc:chgData name="Jonathan Mah" userId="5261b2f2f3e51194" providerId="LiveId" clId="{833092D5-9927-4807-BE3E-672C10A7E002}" dt="2023-07-27T21:52:56.697" v="2486" actId="1076"/>
        <pc:sldMkLst>
          <pc:docMk/>
          <pc:sldMk cId="2775238939" sldId="430"/>
        </pc:sldMkLst>
        <pc:picChg chg="add mod modCrop">
          <ac:chgData name="Jonathan Mah" userId="5261b2f2f3e51194" providerId="LiveId" clId="{833092D5-9927-4807-BE3E-672C10A7E002}" dt="2023-07-27T21:52:56.697" v="2486" actId="1076"/>
          <ac:picMkLst>
            <pc:docMk/>
            <pc:sldMk cId="2775238939" sldId="430"/>
            <ac:picMk id="3" creationId="{31286943-3F6A-B6D7-6665-18681C7143D5}"/>
          </ac:picMkLst>
        </pc:picChg>
        <pc:picChg chg="mod">
          <ac:chgData name="Jonathan Mah" userId="5261b2f2f3e51194" providerId="LiveId" clId="{833092D5-9927-4807-BE3E-672C10A7E002}" dt="2023-07-27T21:52:56.697" v="2486" actId="1076"/>
          <ac:picMkLst>
            <pc:docMk/>
            <pc:sldMk cId="2775238939" sldId="430"/>
            <ac:picMk id="17" creationId="{22F61B2E-BCBC-32D9-1CFA-AAC0818DEF6A}"/>
          </ac:picMkLst>
        </pc:picChg>
        <pc:picChg chg="mod">
          <ac:chgData name="Jonathan Mah" userId="5261b2f2f3e51194" providerId="LiveId" clId="{833092D5-9927-4807-BE3E-672C10A7E002}" dt="2023-07-27T21:52:56.697" v="2486" actId="1076"/>
          <ac:picMkLst>
            <pc:docMk/>
            <pc:sldMk cId="2775238939" sldId="430"/>
            <ac:picMk id="24" creationId="{60D799C0-A1ED-918D-CC85-047A3B05FE30}"/>
          </ac:picMkLst>
        </pc:picChg>
        <pc:picChg chg="del">
          <ac:chgData name="Jonathan Mah" userId="5261b2f2f3e51194" providerId="LiveId" clId="{833092D5-9927-4807-BE3E-672C10A7E002}" dt="2023-07-27T21:43:45.045" v="2402" actId="478"/>
          <ac:picMkLst>
            <pc:docMk/>
            <pc:sldMk cId="2775238939" sldId="430"/>
            <ac:picMk id="28" creationId="{46528D09-AD4C-D99C-408E-F6D6D440FFC5}"/>
          </ac:picMkLst>
        </pc:picChg>
      </pc:sldChg>
      <pc:sldChg chg="add del">
        <pc:chgData name="Jonathan Mah" userId="5261b2f2f3e51194" providerId="LiveId" clId="{833092D5-9927-4807-BE3E-672C10A7E002}" dt="2023-07-27T21:09:09.981" v="2313" actId="47"/>
        <pc:sldMkLst>
          <pc:docMk/>
          <pc:sldMk cId="3584406761" sldId="430"/>
        </pc:sldMkLst>
      </pc:sldChg>
      <pc:sldChg chg="addSp delSp add del mod">
        <pc:chgData name="Jonathan Mah" userId="5261b2f2f3e51194" providerId="LiveId" clId="{833092D5-9927-4807-BE3E-672C10A7E002}" dt="2023-07-27T21:04:50.927" v="2291"/>
        <pc:sldMkLst>
          <pc:docMk/>
          <pc:sldMk cId="4149957990" sldId="430"/>
        </pc:sldMkLst>
        <pc:spChg chg="add del">
          <ac:chgData name="Jonathan Mah" userId="5261b2f2f3e51194" providerId="LiveId" clId="{833092D5-9927-4807-BE3E-672C10A7E002}" dt="2023-07-27T21:04:49.228" v="2287" actId="478"/>
          <ac:spMkLst>
            <pc:docMk/>
            <pc:sldMk cId="4149957990" sldId="430"/>
            <ac:spMk id="12" creationId="{3FAD5785-2EBE-157C-4958-55580125D829}"/>
          </ac:spMkLst>
        </pc:spChg>
        <pc:spChg chg="add del">
          <ac:chgData name="Jonathan Mah" userId="5261b2f2f3e51194" providerId="LiveId" clId="{833092D5-9927-4807-BE3E-672C10A7E002}" dt="2023-07-27T21:04:49.228" v="2287" actId="478"/>
          <ac:spMkLst>
            <pc:docMk/>
            <pc:sldMk cId="4149957990" sldId="430"/>
            <ac:spMk id="13" creationId="{88B18BE0-5F6B-4C31-2D55-F550CE61E7FB}"/>
          </ac:spMkLst>
        </pc:spChg>
        <pc:picChg chg="add del">
          <ac:chgData name="Jonathan Mah" userId="5261b2f2f3e51194" providerId="LiveId" clId="{833092D5-9927-4807-BE3E-672C10A7E002}" dt="2023-07-27T21:04:49.228" v="2287" actId="478"/>
          <ac:picMkLst>
            <pc:docMk/>
            <pc:sldMk cId="4149957990" sldId="430"/>
            <ac:picMk id="5" creationId="{4E164DF8-57D8-0F85-F258-8A91CE9899F8}"/>
          </ac:picMkLst>
        </pc:picChg>
        <pc:picChg chg="add del">
          <ac:chgData name="Jonathan Mah" userId="5261b2f2f3e51194" providerId="LiveId" clId="{833092D5-9927-4807-BE3E-672C10A7E002}" dt="2023-07-27T21:04:48.808" v="2285" actId="478"/>
          <ac:picMkLst>
            <pc:docMk/>
            <pc:sldMk cId="4149957990" sldId="430"/>
            <ac:picMk id="9" creationId="{381FC2B0-7964-FD80-2C11-756D2D9CC609}"/>
          </ac:picMkLst>
        </pc:picChg>
        <pc:picChg chg="add del">
          <ac:chgData name="Jonathan Mah" userId="5261b2f2f3e51194" providerId="LiveId" clId="{833092D5-9927-4807-BE3E-672C10A7E002}" dt="2023-07-27T21:04:49.031" v="2286" actId="478"/>
          <ac:picMkLst>
            <pc:docMk/>
            <pc:sldMk cId="4149957990" sldId="430"/>
            <ac:picMk id="10" creationId="{5F877A63-EC70-D916-8C2B-74C6B014F364}"/>
          </ac:picMkLst>
        </pc:picChg>
      </pc:sldChg>
      <pc:sldChg chg="add del">
        <pc:chgData name="Jonathan Mah" userId="5261b2f2f3e51194" providerId="LiveId" clId="{833092D5-9927-4807-BE3E-672C10A7E002}" dt="2023-07-27T21:09:10.705" v="2314" actId="47"/>
        <pc:sldMkLst>
          <pc:docMk/>
          <pc:sldMk cId="990689903" sldId="431"/>
        </pc:sldMkLst>
      </pc:sldChg>
      <pc:sldChg chg="add del">
        <pc:chgData name="Jonathan Mah" userId="5261b2f2f3e51194" providerId="LiveId" clId="{833092D5-9927-4807-BE3E-672C10A7E002}" dt="2023-07-27T21:04:50.230" v="2290"/>
        <pc:sldMkLst>
          <pc:docMk/>
          <pc:sldMk cId="3724702409" sldId="431"/>
        </pc:sldMkLst>
      </pc:sldChg>
      <pc:sldChg chg="addSp delSp modSp add mod modNotesTx">
        <pc:chgData name="Jonathan Mah" userId="5261b2f2f3e51194" providerId="LiveId" clId="{833092D5-9927-4807-BE3E-672C10A7E002}" dt="2023-07-27T21:53:16.968" v="2488" actId="14100"/>
        <pc:sldMkLst>
          <pc:docMk/>
          <pc:sldMk cId="4025850494" sldId="431"/>
        </pc:sldMkLst>
        <pc:picChg chg="del">
          <ac:chgData name="Jonathan Mah" userId="5261b2f2f3e51194" providerId="LiveId" clId="{833092D5-9927-4807-BE3E-672C10A7E002}" dt="2023-07-27T21:48:32.711" v="2409" actId="478"/>
          <ac:picMkLst>
            <pc:docMk/>
            <pc:sldMk cId="4025850494" sldId="431"/>
            <ac:picMk id="3" creationId="{31286943-3F6A-B6D7-6665-18681C7143D5}"/>
          </ac:picMkLst>
        </pc:picChg>
        <pc:picChg chg="add del mod modCrop">
          <ac:chgData name="Jonathan Mah" userId="5261b2f2f3e51194" providerId="LiveId" clId="{833092D5-9927-4807-BE3E-672C10A7E002}" dt="2023-07-27T21:51:07.346" v="2472" actId="478"/>
          <ac:picMkLst>
            <pc:docMk/>
            <pc:sldMk cId="4025850494" sldId="431"/>
            <ac:picMk id="4" creationId="{A01011C3-F941-2B49-A40A-44DFA968AB0D}"/>
          </ac:picMkLst>
        </pc:picChg>
        <pc:picChg chg="add del mod">
          <ac:chgData name="Jonathan Mah" userId="5261b2f2f3e51194" providerId="LiveId" clId="{833092D5-9927-4807-BE3E-672C10A7E002}" dt="2023-07-27T21:51:20.487" v="2477" actId="478"/>
          <ac:picMkLst>
            <pc:docMk/>
            <pc:sldMk cId="4025850494" sldId="431"/>
            <ac:picMk id="6" creationId="{620B0406-8A0D-AD2F-324C-18D731DE199C}"/>
          </ac:picMkLst>
        </pc:picChg>
        <pc:picChg chg="add mod modCrop">
          <ac:chgData name="Jonathan Mah" userId="5261b2f2f3e51194" providerId="LiveId" clId="{833092D5-9927-4807-BE3E-672C10A7E002}" dt="2023-07-27T21:52:49.689" v="2485" actId="1076"/>
          <ac:picMkLst>
            <pc:docMk/>
            <pc:sldMk cId="4025850494" sldId="431"/>
            <ac:picMk id="8" creationId="{8677C790-EF51-9C47-C3A1-F2BC7445DD21}"/>
          </ac:picMkLst>
        </pc:picChg>
        <pc:picChg chg="mod">
          <ac:chgData name="Jonathan Mah" userId="5261b2f2f3e51194" providerId="LiveId" clId="{833092D5-9927-4807-BE3E-672C10A7E002}" dt="2023-07-27T21:53:16.968" v="2488" actId="14100"/>
          <ac:picMkLst>
            <pc:docMk/>
            <pc:sldMk cId="4025850494" sldId="431"/>
            <ac:picMk id="17" creationId="{22F61B2E-BCBC-32D9-1CFA-AAC0818DEF6A}"/>
          </ac:picMkLst>
        </pc:picChg>
        <pc:picChg chg="mod">
          <ac:chgData name="Jonathan Mah" userId="5261b2f2f3e51194" providerId="LiveId" clId="{833092D5-9927-4807-BE3E-672C10A7E002}" dt="2023-07-27T21:52:49.689" v="2485" actId="1076"/>
          <ac:picMkLst>
            <pc:docMk/>
            <pc:sldMk cId="4025850494" sldId="431"/>
            <ac:picMk id="24" creationId="{60D799C0-A1ED-918D-CC85-047A3B05FE30}"/>
          </ac:picMkLst>
        </pc:picChg>
      </pc:sldChg>
      <pc:sldChg chg="addSp delSp modSp add mod">
        <pc:chgData name="Jonathan Mah" userId="5261b2f2f3e51194" providerId="LiveId" clId="{833092D5-9927-4807-BE3E-672C10A7E002}" dt="2023-07-27T21:53:37.801" v="2495" actId="732"/>
        <pc:sldMkLst>
          <pc:docMk/>
          <pc:sldMk cId="1679589188" sldId="432"/>
        </pc:sldMkLst>
        <pc:picChg chg="add mod modCrop">
          <ac:chgData name="Jonathan Mah" userId="5261b2f2f3e51194" providerId="LiveId" clId="{833092D5-9927-4807-BE3E-672C10A7E002}" dt="2023-07-27T21:53:37.801" v="2495" actId="732"/>
          <ac:picMkLst>
            <pc:docMk/>
            <pc:sldMk cId="1679589188" sldId="432"/>
            <ac:picMk id="3" creationId="{7DED44FE-44D9-F3E4-DD9C-E594EC4F64AE}"/>
          </ac:picMkLst>
        </pc:picChg>
        <pc:picChg chg="del">
          <ac:chgData name="Jonathan Mah" userId="5261b2f2f3e51194" providerId="LiveId" clId="{833092D5-9927-4807-BE3E-672C10A7E002}" dt="2023-07-27T21:53:22.731" v="2490" actId="478"/>
          <ac:picMkLst>
            <pc:docMk/>
            <pc:sldMk cId="1679589188" sldId="432"/>
            <ac:picMk id="8" creationId="{8677C790-EF51-9C47-C3A1-F2BC7445DD21}"/>
          </ac:picMkLst>
        </pc:picChg>
      </pc:sldChg>
      <pc:sldChg chg="addSp delSp modSp add del mod modNotesTx">
        <pc:chgData name="Jonathan Mah" userId="5261b2f2f3e51194" providerId="LiveId" clId="{833092D5-9927-4807-BE3E-672C10A7E002}" dt="2023-07-27T21:52:08.655" v="2483" actId="47"/>
        <pc:sldMkLst>
          <pc:docMk/>
          <pc:sldMk cId="2585599208" sldId="432"/>
        </pc:sldMkLst>
        <pc:picChg chg="add mod modCrop">
          <ac:chgData name="Jonathan Mah" userId="5261b2f2f3e51194" providerId="LiveId" clId="{833092D5-9927-4807-BE3E-672C10A7E002}" dt="2023-07-27T21:50:01.643" v="2471" actId="1076"/>
          <ac:picMkLst>
            <pc:docMk/>
            <pc:sldMk cId="2585599208" sldId="432"/>
            <ac:picMk id="3" creationId="{9A0CBCC8-1C35-9373-6847-6178D109781F}"/>
          </ac:picMkLst>
        </pc:picChg>
        <pc:picChg chg="del">
          <ac:chgData name="Jonathan Mah" userId="5261b2f2f3e51194" providerId="LiveId" clId="{833092D5-9927-4807-BE3E-672C10A7E002}" dt="2023-07-27T21:49:34.340" v="2464" actId="478"/>
          <ac:picMkLst>
            <pc:docMk/>
            <pc:sldMk cId="2585599208" sldId="432"/>
            <ac:picMk id="4" creationId="{A01011C3-F941-2B49-A40A-44DFA968AB0D}"/>
          </ac:picMkLst>
        </pc:picChg>
      </pc:sldChg>
      <pc:sldChg chg="add del">
        <pc:chgData name="Jonathan Mah" userId="5261b2f2f3e51194" providerId="LiveId" clId="{833092D5-9927-4807-BE3E-672C10A7E002}" dt="2023-07-27T21:04:49.927" v="2289"/>
        <pc:sldMkLst>
          <pc:docMk/>
          <pc:sldMk cId="3378155954" sldId="432"/>
        </pc:sldMkLst>
      </pc:sldChg>
      <pc:sldChg chg="add del">
        <pc:chgData name="Jonathan Mah" userId="5261b2f2f3e51194" providerId="LiveId" clId="{833092D5-9927-4807-BE3E-672C10A7E002}" dt="2023-07-27T21:09:11.112" v="2315" actId="47"/>
        <pc:sldMkLst>
          <pc:docMk/>
          <pc:sldMk cId="3429160403" sldId="432"/>
        </pc:sldMkLst>
      </pc:sldChg>
      <pc:sldChg chg="addSp delSp modSp add mod modNotesTx">
        <pc:chgData name="Jonathan Mah" userId="5261b2f2f3e51194" providerId="LiveId" clId="{833092D5-9927-4807-BE3E-672C10A7E002}" dt="2023-07-27T21:58:55.471" v="2530" actId="20577"/>
        <pc:sldMkLst>
          <pc:docMk/>
          <pc:sldMk cId="1330139619" sldId="433"/>
        </pc:sldMkLst>
        <pc:picChg chg="del">
          <ac:chgData name="Jonathan Mah" userId="5261b2f2f3e51194" providerId="LiveId" clId="{833092D5-9927-4807-BE3E-672C10A7E002}" dt="2023-07-27T21:55:00.189" v="2497" actId="478"/>
          <ac:picMkLst>
            <pc:docMk/>
            <pc:sldMk cId="1330139619" sldId="433"/>
            <ac:picMk id="3" creationId="{7DED44FE-44D9-F3E4-DD9C-E594EC4F64AE}"/>
          </ac:picMkLst>
        </pc:picChg>
        <pc:picChg chg="add mod modCrop">
          <ac:chgData name="Jonathan Mah" userId="5261b2f2f3e51194" providerId="LiveId" clId="{833092D5-9927-4807-BE3E-672C10A7E002}" dt="2023-07-27T21:56:53.600" v="2502" actId="732"/>
          <ac:picMkLst>
            <pc:docMk/>
            <pc:sldMk cId="1330139619" sldId="433"/>
            <ac:picMk id="4" creationId="{CEF3C1FD-1090-FD8F-786B-19B3D08F51F6}"/>
          </ac:picMkLst>
        </pc:picChg>
        <pc:picChg chg="mod">
          <ac:chgData name="Jonathan Mah" userId="5261b2f2f3e51194" providerId="LiveId" clId="{833092D5-9927-4807-BE3E-672C10A7E002}" dt="2023-07-27T21:57:29.279" v="2505" actId="14100"/>
          <ac:picMkLst>
            <pc:docMk/>
            <pc:sldMk cId="1330139619" sldId="433"/>
            <ac:picMk id="17" creationId="{22F61B2E-BCBC-32D9-1CFA-AAC0818DEF6A}"/>
          </ac:picMkLst>
        </pc:picChg>
      </pc:sldChg>
      <pc:sldChg chg="add del">
        <pc:chgData name="Jonathan Mah" userId="5261b2f2f3e51194" providerId="LiveId" clId="{833092D5-9927-4807-BE3E-672C10A7E002}" dt="2023-07-27T21:09:11.442" v="2316" actId="47"/>
        <pc:sldMkLst>
          <pc:docMk/>
          <pc:sldMk cId="2463478059" sldId="433"/>
        </pc:sldMkLst>
      </pc:sldChg>
      <pc:sldChg chg="add del">
        <pc:chgData name="Jonathan Mah" userId="5261b2f2f3e51194" providerId="LiveId" clId="{833092D5-9927-4807-BE3E-672C10A7E002}" dt="2023-07-27T21:04:49.535" v="2288"/>
        <pc:sldMkLst>
          <pc:docMk/>
          <pc:sldMk cId="3615774918" sldId="433"/>
        </pc:sldMkLst>
      </pc:sldChg>
      <pc:sldChg chg="addSp delSp modSp add mod modNotesTx">
        <pc:chgData name="Jonathan Mah" userId="5261b2f2f3e51194" providerId="LiveId" clId="{833092D5-9927-4807-BE3E-672C10A7E002}" dt="2023-07-27T21:59:01.952" v="2548" actId="20577"/>
        <pc:sldMkLst>
          <pc:docMk/>
          <pc:sldMk cId="777357300" sldId="434"/>
        </pc:sldMkLst>
        <pc:picChg chg="add mod modCrop">
          <ac:chgData name="Jonathan Mah" userId="5261b2f2f3e51194" providerId="LiveId" clId="{833092D5-9927-4807-BE3E-672C10A7E002}" dt="2023-07-27T21:58:21.648" v="2512" actId="732"/>
          <ac:picMkLst>
            <pc:docMk/>
            <pc:sldMk cId="777357300" sldId="434"/>
            <ac:picMk id="3" creationId="{D4E7424C-B1F0-D4C7-8DED-256E0E9CF609}"/>
          </ac:picMkLst>
        </pc:picChg>
        <pc:picChg chg="del">
          <ac:chgData name="Jonathan Mah" userId="5261b2f2f3e51194" providerId="LiveId" clId="{833092D5-9927-4807-BE3E-672C10A7E002}" dt="2023-07-27T21:57:39.219" v="2507" actId="478"/>
          <ac:picMkLst>
            <pc:docMk/>
            <pc:sldMk cId="777357300" sldId="434"/>
            <ac:picMk id="4" creationId="{CEF3C1FD-1090-FD8F-786B-19B3D08F51F6}"/>
          </ac:picMkLst>
        </pc:picChg>
        <pc:picChg chg="mod">
          <ac:chgData name="Jonathan Mah" userId="5261b2f2f3e51194" providerId="LiveId" clId="{833092D5-9927-4807-BE3E-672C10A7E002}" dt="2023-07-27T21:58:43.335" v="2515" actId="14100"/>
          <ac:picMkLst>
            <pc:docMk/>
            <pc:sldMk cId="777357300" sldId="434"/>
            <ac:picMk id="17" creationId="{22F61B2E-BCBC-32D9-1CFA-AAC0818DEF6A}"/>
          </ac:picMkLst>
        </pc:picChg>
      </pc:sldChg>
      <pc:sldChg chg="addSp delSp modSp new mod">
        <pc:chgData name="Jonathan Mah" userId="5261b2f2f3e51194" providerId="LiveId" clId="{833092D5-9927-4807-BE3E-672C10A7E002}" dt="2023-08-02T18:29:48.414" v="2693" actId="732"/>
        <pc:sldMkLst>
          <pc:docMk/>
          <pc:sldMk cId="2611612387" sldId="435"/>
        </pc:sldMkLst>
        <pc:spChg chg="del">
          <ac:chgData name="Jonathan Mah" userId="5261b2f2f3e51194" providerId="LiveId" clId="{833092D5-9927-4807-BE3E-672C10A7E002}" dt="2023-07-28T00:56:26.319" v="2551" actId="478"/>
          <ac:spMkLst>
            <pc:docMk/>
            <pc:sldMk cId="2611612387" sldId="435"/>
            <ac:spMk id="2" creationId="{1AEE2E82-3F30-D3AA-F38B-1FE0ECAB65C3}"/>
          </ac:spMkLst>
        </pc:spChg>
        <pc:spChg chg="del">
          <ac:chgData name="Jonathan Mah" userId="5261b2f2f3e51194" providerId="LiveId" clId="{833092D5-9927-4807-BE3E-672C10A7E002}" dt="2023-07-28T00:42:08.980" v="2550" actId="478"/>
          <ac:spMkLst>
            <pc:docMk/>
            <pc:sldMk cId="2611612387" sldId="435"/>
            <ac:spMk id="3" creationId="{66751890-D3B0-0661-A047-BF04CA8F23B5}"/>
          </ac:spMkLst>
        </pc:spChg>
        <pc:picChg chg="add del mod modCrop">
          <ac:chgData name="Jonathan Mah" userId="5261b2f2f3e51194" providerId="LiveId" clId="{833092D5-9927-4807-BE3E-672C10A7E002}" dt="2023-08-02T18:29:18.061" v="2689" actId="478"/>
          <ac:picMkLst>
            <pc:docMk/>
            <pc:sldMk cId="2611612387" sldId="435"/>
            <ac:picMk id="3" creationId="{B387FBBB-996C-08DF-C4A0-0F71FC6C39A3}"/>
          </ac:picMkLst>
        </pc:picChg>
        <pc:picChg chg="add mod modCrop">
          <ac:chgData name="Jonathan Mah" userId="5261b2f2f3e51194" providerId="LiveId" clId="{833092D5-9927-4807-BE3E-672C10A7E002}" dt="2023-08-02T18:29:48.414" v="2693" actId="732"/>
          <ac:picMkLst>
            <pc:docMk/>
            <pc:sldMk cId="2611612387" sldId="435"/>
            <ac:picMk id="5" creationId="{7B675086-53DC-1256-669D-AAD061F1A8DD}"/>
          </ac:picMkLst>
        </pc:picChg>
        <pc:picChg chg="add del mod modCrop">
          <ac:chgData name="Jonathan Mah" userId="5261b2f2f3e51194" providerId="LiveId" clId="{833092D5-9927-4807-BE3E-672C10A7E002}" dt="2023-07-28T00:58:11.189" v="2570" actId="478"/>
          <ac:picMkLst>
            <pc:docMk/>
            <pc:sldMk cId="2611612387" sldId="435"/>
            <ac:picMk id="5" creationId="{E50271FB-050B-5A22-6B2B-D56BAF53115E}"/>
          </ac:picMkLst>
        </pc:picChg>
        <pc:picChg chg="add del mod">
          <ac:chgData name="Jonathan Mah" userId="5261b2f2f3e51194" providerId="LiveId" clId="{833092D5-9927-4807-BE3E-672C10A7E002}" dt="2023-07-28T01:00:13.261" v="2572" actId="478"/>
          <ac:picMkLst>
            <pc:docMk/>
            <pc:sldMk cId="2611612387" sldId="435"/>
            <ac:picMk id="7" creationId="{9C2F68DB-F3A6-CB5C-2988-0D154F59A41E}"/>
          </ac:picMkLst>
        </pc:picChg>
        <pc:picChg chg="add mod">
          <ac:chgData name="Jonathan Mah" userId="5261b2f2f3e51194" providerId="LiveId" clId="{833092D5-9927-4807-BE3E-672C10A7E002}" dt="2023-07-28T01:00:43.791" v="2579" actId="14100"/>
          <ac:picMkLst>
            <pc:docMk/>
            <pc:sldMk cId="2611612387" sldId="435"/>
            <ac:picMk id="8" creationId="{FCCB2D35-7979-88D1-3762-2C4970F8AB04}"/>
          </ac:picMkLst>
        </pc:picChg>
        <pc:picChg chg="add del mod modCrop">
          <ac:chgData name="Jonathan Mah" userId="5261b2f2f3e51194" providerId="LiveId" clId="{833092D5-9927-4807-BE3E-672C10A7E002}" dt="2023-08-02T17:02:54.890" v="2600" actId="478"/>
          <ac:picMkLst>
            <pc:docMk/>
            <pc:sldMk cId="2611612387" sldId="435"/>
            <ac:picMk id="10" creationId="{D2B13C56-66BE-C26A-3298-0A5464FB309B}"/>
          </ac:picMkLst>
        </pc:picChg>
      </pc:sldChg>
      <pc:sldChg chg="addSp delSp modSp add mod">
        <pc:chgData name="Jonathan Mah" userId="5261b2f2f3e51194" providerId="LiveId" clId="{833092D5-9927-4807-BE3E-672C10A7E002}" dt="2023-08-02T17:13:28.440" v="2625" actId="14100"/>
        <pc:sldMkLst>
          <pc:docMk/>
          <pc:sldMk cId="3570557347" sldId="436"/>
        </pc:sldMkLst>
        <pc:picChg chg="add del mod modCrop">
          <ac:chgData name="Jonathan Mah" userId="5261b2f2f3e51194" providerId="LiveId" clId="{833092D5-9927-4807-BE3E-672C10A7E002}" dt="2023-08-02T17:01:08.294" v="2597" actId="478"/>
          <ac:picMkLst>
            <pc:docMk/>
            <pc:sldMk cId="3570557347" sldId="436"/>
            <ac:picMk id="3" creationId="{2B940F56-2590-47EF-FBC2-7D8985B1FE57}"/>
          </ac:picMkLst>
        </pc:picChg>
        <pc:picChg chg="add del mod">
          <ac:chgData name="Jonathan Mah" userId="5261b2f2f3e51194" providerId="LiveId" clId="{833092D5-9927-4807-BE3E-672C10A7E002}" dt="2023-08-02T17:03:33.199" v="2615" actId="478"/>
          <ac:picMkLst>
            <pc:docMk/>
            <pc:sldMk cId="3570557347" sldId="436"/>
            <ac:picMk id="4" creationId="{56EA890C-1E8E-F221-3A80-98101AE51B80}"/>
          </ac:picMkLst>
        </pc:picChg>
        <pc:picChg chg="add mod modCrop">
          <ac:chgData name="Jonathan Mah" userId="5261b2f2f3e51194" providerId="LiveId" clId="{833092D5-9927-4807-BE3E-672C10A7E002}" dt="2023-08-02T17:03:55.134" v="2624" actId="1036"/>
          <ac:picMkLst>
            <pc:docMk/>
            <pc:sldMk cId="3570557347" sldId="436"/>
            <ac:picMk id="6" creationId="{AB3539CA-2542-006D-3FC2-7BFE0A09881C}"/>
          </ac:picMkLst>
        </pc:picChg>
        <pc:picChg chg="mod">
          <ac:chgData name="Jonathan Mah" userId="5261b2f2f3e51194" providerId="LiveId" clId="{833092D5-9927-4807-BE3E-672C10A7E002}" dt="2023-08-02T17:13:28.440" v="2625" actId="14100"/>
          <ac:picMkLst>
            <pc:docMk/>
            <pc:sldMk cId="3570557347" sldId="436"/>
            <ac:picMk id="8" creationId="{FCCB2D35-7979-88D1-3762-2C4970F8AB04}"/>
          </ac:picMkLst>
        </pc:picChg>
        <pc:picChg chg="del">
          <ac:chgData name="Jonathan Mah" userId="5261b2f2f3e51194" providerId="LiveId" clId="{833092D5-9927-4807-BE3E-672C10A7E002}" dt="2023-07-28T01:01:40.225" v="2588" actId="478"/>
          <ac:picMkLst>
            <pc:docMk/>
            <pc:sldMk cId="3570557347" sldId="436"/>
            <ac:picMk id="10" creationId="{D2B13C56-66BE-C26A-3298-0A5464FB309B}"/>
          </ac:picMkLst>
        </pc:picChg>
      </pc:sldChg>
      <pc:sldChg chg="addSp delSp modSp new del mod">
        <pc:chgData name="Jonathan Mah" userId="5261b2f2f3e51194" providerId="LiveId" clId="{833092D5-9927-4807-BE3E-672C10A7E002}" dt="2023-08-02T18:31:35.433" v="2716" actId="47"/>
        <pc:sldMkLst>
          <pc:docMk/>
          <pc:sldMk cId="1300350267" sldId="437"/>
        </pc:sldMkLst>
        <pc:spChg chg="del">
          <ac:chgData name="Jonathan Mah" userId="5261b2f2f3e51194" providerId="LiveId" clId="{833092D5-9927-4807-BE3E-672C10A7E002}" dt="2023-08-02T18:05:42.963" v="2627" actId="478"/>
          <ac:spMkLst>
            <pc:docMk/>
            <pc:sldMk cId="1300350267" sldId="437"/>
            <ac:spMk id="2" creationId="{B7899F7D-8F73-9F28-A812-F497CCB06CA5}"/>
          </ac:spMkLst>
        </pc:spChg>
        <pc:spChg chg="del">
          <ac:chgData name="Jonathan Mah" userId="5261b2f2f3e51194" providerId="LiveId" clId="{833092D5-9927-4807-BE3E-672C10A7E002}" dt="2023-08-02T18:05:42.963" v="2627" actId="478"/>
          <ac:spMkLst>
            <pc:docMk/>
            <pc:sldMk cId="1300350267" sldId="437"/>
            <ac:spMk id="3" creationId="{FB739402-CF2D-713B-C9CA-7AF8FC0910E2}"/>
          </ac:spMkLst>
        </pc:spChg>
        <pc:picChg chg="add del mod">
          <ac:chgData name="Jonathan Mah" userId="5261b2f2f3e51194" providerId="LiveId" clId="{833092D5-9927-4807-BE3E-672C10A7E002}" dt="2023-08-02T18:05:57.062" v="2630" actId="478"/>
          <ac:picMkLst>
            <pc:docMk/>
            <pc:sldMk cId="1300350267" sldId="437"/>
            <ac:picMk id="5" creationId="{FE86C6DF-C541-D443-F1BF-E320B34B69F8}"/>
          </ac:picMkLst>
        </pc:picChg>
        <pc:picChg chg="add del mod">
          <ac:chgData name="Jonathan Mah" userId="5261b2f2f3e51194" providerId="LiveId" clId="{833092D5-9927-4807-BE3E-672C10A7E002}" dt="2023-08-02T18:08:30.936" v="2632" actId="478"/>
          <ac:picMkLst>
            <pc:docMk/>
            <pc:sldMk cId="1300350267" sldId="437"/>
            <ac:picMk id="7" creationId="{612D20AD-F4C5-88F1-CA6F-5A25ED1ECF8D}"/>
          </ac:picMkLst>
        </pc:picChg>
        <pc:picChg chg="add del mod">
          <ac:chgData name="Jonathan Mah" userId="5261b2f2f3e51194" providerId="LiveId" clId="{833092D5-9927-4807-BE3E-672C10A7E002}" dt="2023-08-02T18:13:58.796" v="2634" actId="478"/>
          <ac:picMkLst>
            <pc:docMk/>
            <pc:sldMk cId="1300350267" sldId="437"/>
            <ac:picMk id="9" creationId="{3E4CE409-4CD4-A39A-DC2C-870AD9A33CD2}"/>
          </ac:picMkLst>
        </pc:picChg>
        <pc:picChg chg="add del mod">
          <ac:chgData name="Jonathan Mah" userId="5261b2f2f3e51194" providerId="LiveId" clId="{833092D5-9927-4807-BE3E-672C10A7E002}" dt="2023-08-02T18:16:36.596" v="2671" actId="21"/>
          <ac:picMkLst>
            <pc:docMk/>
            <pc:sldMk cId="1300350267" sldId="437"/>
            <ac:picMk id="10" creationId="{7E262FE9-D6AF-5987-F574-AF486C8072B1}"/>
          </ac:picMkLst>
        </pc:picChg>
        <pc:picChg chg="add del mod modCrop">
          <ac:chgData name="Jonathan Mah" userId="5261b2f2f3e51194" providerId="LiveId" clId="{833092D5-9927-4807-BE3E-672C10A7E002}" dt="2023-08-02T18:16:36.596" v="2671" actId="21"/>
          <ac:picMkLst>
            <pc:docMk/>
            <pc:sldMk cId="1300350267" sldId="437"/>
            <ac:picMk id="11" creationId="{F98270F6-058D-9165-3164-45728217295C}"/>
          </ac:picMkLst>
        </pc:picChg>
        <pc:picChg chg="add mod ord">
          <ac:chgData name="Jonathan Mah" userId="5261b2f2f3e51194" providerId="LiveId" clId="{833092D5-9927-4807-BE3E-672C10A7E002}" dt="2023-08-02T18:14:51.438" v="2640" actId="167"/>
          <ac:picMkLst>
            <pc:docMk/>
            <pc:sldMk cId="1300350267" sldId="437"/>
            <ac:picMk id="13" creationId="{9BFA5293-2626-DFC0-DEDC-2F62600E95F5}"/>
          </ac:picMkLst>
        </pc:picChg>
      </pc:sldChg>
      <pc:sldChg chg="addSp delSp modSp new mod">
        <pc:chgData name="Jonathan Mah" userId="5261b2f2f3e51194" providerId="LiveId" clId="{833092D5-9927-4807-BE3E-672C10A7E002}" dt="2023-08-02T18:41:28.497" v="2833" actId="20577"/>
        <pc:sldMkLst>
          <pc:docMk/>
          <pc:sldMk cId="1025585485" sldId="438"/>
        </pc:sldMkLst>
        <pc:spChg chg="del">
          <ac:chgData name="Jonathan Mah" userId="5261b2f2f3e51194" providerId="LiveId" clId="{833092D5-9927-4807-BE3E-672C10A7E002}" dt="2023-08-02T18:16:22.436" v="2668" actId="478"/>
          <ac:spMkLst>
            <pc:docMk/>
            <pc:sldMk cId="1025585485" sldId="438"/>
            <ac:spMk id="2" creationId="{46DB949E-AB24-5537-D8BD-BA7D3328D3BA}"/>
          </ac:spMkLst>
        </pc:spChg>
        <pc:spChg chg="del">
          <ac:chgData name="Jonathan Mah" userId="5261b2f2f3e51194" providerId="LiveId" clId="{833092D5-9927-4807-BE3E-672C10A7E002}" dt="2023-08-02T18:16:22.436" v="2668" actId="478"/>
          <ac:spMkLst>
            <pc:docMk/>
            <pc:sldMk cId="1025585485" sldId="438"/>
            <ac:spMk id="3" creationId="{6C93EAED-4105-D501-E0F5-943AC5E02FFA}"/>
          </ac:spMkLst>
        </pc:spChg>
        <pc:spChg chg="add mod">
          <ac:chgData name="Jonathan Mah" userId="5261b2f2f3e51194" providerId="LiveId" clId="{833092D5-9927-4807-BE3E-672C10A7E002}" dt="2023-08-02T18:39:39.608" v="2769" actId="1036"/>
          <ac:spMkLst>
            <pc:docMk/>
            <pc:sldMk cId="1025585485" sldId="438"/>
            <ac:spMk id="27" creationId="{30C1E999-2148-CA7F-91A6-D8182AEE3997}"/>
          </ac:spMkLst>
        </pc:spChg>
        <pc:spChg chg="add mod">
          <ac:chgData name="Jonathan Mah" userId="5261b2f2f3e51194" providerId="LiveId" clId="{833092D5-9927-4807-BE3E-672C10A7E002}" dt="2023-08-02T18:40:37.411" v="2816" actId="1076"/>
          <ac:spMkLst>
            <pc:docMk/>
            <pc:sldMk cId="1025585485" sldId="438"/>
            <ac:spMk id="28" creationId="{70A1ACF4-3F6E-F703-F8B5-A408D687D633}"/>
          </ac:spMkLst>
        </pc:spChg>
        <pc:spChg chg="add mod">
          <ac:chgData name="Jonathan Mah" userId="5261b2f2f3e51194" providerId="LiveId" clId="{833092D5-9927-4807-BE3E-672C10A7E002}" dt="2023-08-02T18:40:33.043" v="2815" actId="1076"/>
          <ac:spMkLst>
            <pc:docMk/>
            <pc:sldMk cId="1025585485" sldId="438"/>
            <ac:spMk id="29" creationId="{158A0881-D6A5-BDF5-C935-3605B046D560}"/>
          </ac:spMkLst>
        </pc:spChg>
        <pc:spChg chg="add mod">
          <ac:chgData name="Jonathan Mah" userId="5261b2f2f3e51194" providerId="LiveId" clId="{833092D5-9927-4807-BE3E-672C10A7E002}" dt="2023-08-02T18:39:39.608" v="2769" actId="1036"/>
          <ac:spMkLst>
            <pc:docMk/>
            <pc:sldMk cId="1025585485" sldId="438"/>
            <ac:spMk id="30" creationId="{70A009CF-F80D-EF92-49EA-28B6EADC84FD}"/>
          </ac:spMkLst>
        </pc:spChg>
        <pc:spChg chg="add mod">
          <ac:chgData name="Jonathan Mah" userId="5261b2f2f3e51194" providerId="LiveId" clId="{833092D5-9927-4807-BE3E-672C10A7E002}" dt="2023-08-02T18:39:49.424" v="2812" actId="1037"/>
          <ac:spMkLst>
            <pc:docMk/>
            <pc:sldMk cId="1025585485" sldId="438"/>
            <ac:spMk id="31" creationId="{C9D5EF84-FD14-8881-91E4-1178E28D10FB}"/>
          </ac:spMkLst>
        </pc:spChg>
        <pc:spChg chg="add mod">
          <ac:chgData name="Jonathan Mah" userId="5261b2f2f3e51194" providerId="LiveId" clId="{833092D5-9927-4807-BE3E-672C10A7E002}" dt="2023-08-02T18:41:00.894" v="2819" actId="20577"/>
          <ac:spMkLst>
            <pc:docMk/>
            <pc:sldMk cId="1025585485" sldId="438"/>
            <ac:spMk id="32" creationId="{E1E8201A-2651-7161-F467-436DD58C2C1E}"/>
          </ac:spMkLst>
        </pc:spChg>
        <pc:spChg chg="add mod">
          <ac:chgData name="Jonathan Mah" userId="5261b2f2f3e51194" providerId="LiveId" clId="{833092D5-9927-4807-BE3E-672C10A7E002}" dt="2023-08-02T18:41:10.568" v="2822" actId="20577"/>
          <ac:spMkLst>
            <pc:docMk/>
            <pc:sldMk cId="1025585485" sldId="438"/>
            <ac:spMk id="33" creationId="{E2514CAE-C01F-D60A-80D8-F6E470C59732}"/>
          </ac:spMkLst>
        </pc:spChg>
        <pc:spChg chg="add mod">
          <ac:chgData name="Jonathan Mah" userId="5261b2f2f3e51194" providerId="LiveId" clId="{833092D5-9927-4807-BE3E-672C10A7E002}" dt="2023-08-02T18:41:28.497" v="2833" actId="20577"/>
          <ac:spMkLst>
            <pc:docMk/>
            <pc:sldMk cId="1025585485" sldId="438"/>
            <ac:spMk id="34" creationId="{C0CAA44D-4916-7B0E-0415-A928E1C3E6EE}"/>
          </ac:spMkLst>
        </pc:spChg>
        <pc:picChg chg="add del mod">
          <ac:chgData name="Jonathan Mah" userId="5261b2f2f3e51194" providerId="LiveId" clId="{833092D5-9927-4807-BE3E-672C10A7E002}" dt="2023-08-02T18:21:15.108" v="2678" actId="478"/>
          <ac:picMkLst>
            <pc:docMk/>
            <pc:sldMk cId="1025585485" sldId="438"/>
            <ac:picMk id="5" creationId="{8A9ADF42-42AC-0A07-B854-CBEA85AFE11A}"/>
          </ac:picMkLst>
        </pc:picChg>
        <pc:picChg chg="add del mod">
          <ac:chgData name="Jonathan Mah" userId="5261b2f2f3e51194" providerId="LiveId" clId="{833092D5-9927-4807-BE3E-672C10A7E002}" dt="2023-08-02T18:16:42.343" v="2674" actId="478"/>
          <ac:picMkLst>
            <pc:docMk/>
            <pc:sldMk cId="1025585485" sldId="438"/>
            <ac:picMk id="6" creationId="{F01F5FB4-A5E9-1DF0-959E-379B42F4A1C3}"/>
          </ac:picMkLst>
        </pc:picChg>
        <pc:picChg chg="add del mod">
          <ac:chgData name="Jonathan Mah" userId="5261b2f2f3e51194" providerId="LiveId" clId="{833092D5-9927-4807-BE3E-672C10A7E002}" dt="2023-08-02T18:16:42.343" v="2674" actId="478"/>
          <ac:picMkLst>
            <pc:docMk/>
            <pc:sldMk cId="1025585485" sldId="438"/>
            <ac:picMk id="7" creationId="{0C7C14BC-20B5-EB9C-119B-E481FBA120D5}"/>
          </ac:picMkLst>
        </pc:picChg>
        <pc:picChg chg="add del mod">
          <ac:chgData name="Jonathan Mah" userId="5261b2f2f3e51194" providerId="LiveId" clId="{833092D5-9927-4807-BE3E-672C10A7E002}" dt="2023-08-02T18:16:55.566" v="2677" actId="478"/>
          <ac:picMkLst>
            <pc:docMk/>
            <pc:sldMk cId="1025585485" sldId="438"/>
            <ac:picMk id="8" creationId="{598BF043-676B-36A5-1BDA-EA3647A09225}"/>
          </ac:picMkLst>
        </pc:picChg>
        <pc:picChg chg="add del mod">
          <ac:chgData name="Jonathan Mah" userId="5261b2f2f3e51194" providerId="LiveId" clId="{833092D5-9927-4807-BE3E-672C10A7E002}" dt="2023-08-02T18:16:55.566" v="2677" actId="478"/>
          <ac:picMkLst>
            <pc:docMk/>
            <pc:sldMk cId="1025585485" sldId="438"/>
            <ac:picMk id="9" creationId="{64055AB7-0279-4BB6-3AF0-0CBF0265B838}"/>
          </ac:picMkLst>
        </pc:picChg>
        <pc:picChg chg="add del mod">
          <ac:chgData name="Jonathan Mah" userId="5261b2f2f3e51194" providerId="LiveId" clId="{833092D5-9927-4807-BE3E-672C10A7E002}" dt="2023-08-02T18:24:22.947" v="2680" actId="478"/>
          <ac:picMkLst>
            <pc:docMk/>
            <pc:sldMk cId="1025585485" sldId="438"/>
            <ac:picMk id="11" creationId="{E83585C6-68C0-7AC5-0034-7F5ED689B6BF}"/>
          </ac:picMkLst>
        </pc:picChg>
        <pc:picChg chg="add del mod">
          <ac:chgData name="Jonathan Mah" userId="5261b2f2f3e51194" providerId="LiveId" clId="{833092D5-9927-4807-BE3E-672C10A7E002}" dt="2023-08-02T18:31:43.300" v="2717" actId="478"/>
          <ac:picMkLst>
            <pc:docMk/>
            <pc:sldMk cId="1025585485" sldId="438"/>
            <ac:picMk id="13" creationId="{762763DC-0AED-C764-A3BB-870E9B730D20}"/>
          </ac:picMkLst>
        </pc:picChg>
        <pc:picChg chg="add mod">
          <ac:chgData name="Jonathan Mah" userId="5261b2f2f3e51194" providerId="LiveId" clId="{833092D5-9927-4807-BE3E-672C10A7E002}" dt="2023-08-02T18:31:04.605" v="2714" actId="14100"/>
          <ac:picMkLst>
            <pc:docMk/>
            <pc:sldMk cId="1025585485" sldId="438"/>
            <ac:picMk id="14" creationId="{7D397709-39BB-CDDA-CBC2-13B1E06BDBDD}"/>
          </ac:picMkLst>
        </pc:picChg>
        <pc:picChg chg="add del mod modCrop">
          <ac:chgData name="Jonathan Mah" userId="5261b2f2f3e51194" providerId="LiveId" clId="{833092D5-9927-4807-BE3E-672C10A7E002}" dt="2023-08-02T18:29:55.566" v="2695" actId="478"/>
          <ac:picMkLst>
            <pc:docMk/>
            <pc:sldMk cId="1025585485" sldId="438"/>
            <ac:picMk id="15" creationId="{1EB6C7F6-D7D9-4AC1-B118-0FEF5DF1AB0E}"/>
          </ac:picMkLst>
        </pc:picChg>
        <pc:picChg chg="add mod modCrop">
          <ac:chgData name="Jonathan Mah" userId="5261b2f2f3e51194" providerId="LiveId" clId="{833092D5-9927-4807-BE3E-672C10A7E002}" dt="2023-08-02T18:31:18.317" v="2715" actId="14100"/>
          <ac:picMkLst>
            <pc:docMk/>
            <pc:sldMk cId="1025585485" sldId="438"/>
            <ac:picMk id="16" creationId="{A8CF3A43-D797-28AA-C369-460C438598FA}"/>
          </ac:picMkLst>
        </pc:picChg>
        <pc:picChg chg="add del mod ord">
          <ac:chgData name="Jonathan Mah" userId="5261b2f2f3e51194" providerId="LiveId" clId="{833092D5-9927-4807-BE3E-672C10A7E002}" dt="2023-08-02T18:32:29.315" v="2720" actId="478"/>
          <ac:picMkLst>
            <pc:docMk/>
            <pc:sldMk cId="1025585485" sldId="438"/>
            <ac:picMk id="18" creationId="{67270E2C-7D31-58CF-3B8D-D46ECF53ADA1}"/>
          </ac:picMkLst>
        </pc:picChg>
        <pc:picChg chg="add del mod ord">
          <ac:chgData name="Jonathan Mah" userId="5261b2f2f3e51194" providerId="LiveId" clId="{833092D5-9927-4807-BE3E-672C10A7E002}" dt="2023-08-02T18:34:39.016" v="2724" actId="478"/>
          <ac:picMkLst>
            <pc:docMk/>
            <pc:sldMk cId="1025585485" sldId="438"/>
            <ac:picMk id="20" creationId="{F6CD5BAC-1D5B-F039-2A6F-5472FBEBDB55}"/>
          </ac:picMkLst>
        </pc:picChg>
        <pc:picChg chg="add del mod ord">
          <ac:chgData name="Jonathan Mah" userId="5261b2f2f3e51194" providerId="LiveId" clId="{833092D5-9927-4807-BE3E-672C10A7E002}" dt="2023-08-02T18:36:01.638" v="2727" actId="478"/>
          <ac:picMkLst>
            <pc:docMk/>
            <pc:sldMk cId="1025585485" sldId="438"/>
            <ac:picMk id="22" creationId="{AB196FAA-3838-8B54-6FBD-10608F8B7BA6}"/>
          </ac:picMkLst>
        </pc:picChg>
        <pc:picChg chg="add del mod ord">
          <ac:chgData name="Jonathan Mah" userId="5261b2f2f3e51194" providerId="LiveId" clId="{833092D5-9927-4807-BE3E-672C10A7E002}" dt="2023-08-02T18:38:27.093" v="2731" actId="478"/>
          <ac:picMkLst>
            <pc:docMk/>
            <pc:sldMk cId="1025585485" sldId="438"/>
            <ac:picMk id="24" creationId="{43AB49EB-214D-8AAA-CE4F-67E3A6EF0C7A}"/>
          </ac:picMkLst>
        </pc:picChg>
        <pc:picChg chg="add mod ord">
          <ac:chgData name="Jonathan Mah" userId="5261b2f2f3e51194" providerId="LiveId" clId="{833092D5-9927-4807-BE3E-672C10A7E002}" dt="2023-08-02T18:38:36.491" v="2733" actId="167"/>
          <ac:picMkLst>
            <pc:docMk/>
            <pc:sldMk cId="1025585485" sldId="438"/>
            <ac:picMk id="26" creationId="{4AF9EB9C-3EE1-2A91-3AC7-511ADCC6AA66}"/>
          </ac:picMkLst>
        </pc:picChg>
      </pc:sldChg>
      <pc:sldChg chg="addSp delSp modSp new mod">
        <pc:chgData name="Jonathan Mah" userId="5261b2f2f3e51194" providerId="LiveId" clId="{833092D5-9927-4807-BE3E-672C10A7E002}" dt="2023-08-02T23:39:27.155" v="2904" actId="1076"/>
        <pc:sldMkLst>
          <pc:docMk/>
          <pc:sldMk cId="946828120" sldId="439"/>
        </pc:sldMkLst>
        <pc:spChg chg="del">
          <ac:chgData name="Jonathan Mah" userId="5261b2f2f3e51194" providerId="LiveId" clId="{833092D5-9927-4807-BE3E-672C10A7E002}" dt="2023-08-02T20:50:59.312" v="2835" actId="478"/>
          <ac:spMkLst>
            <pc:docMk/>
            <pc:sldMk cId="946828120" sldId="439"/>
            <ac:spMk id="2" creationId="{9A760CAF-EF33-5EDA-0339-193D392C99C8}"/>
          </ac:spMkLst>
        </pc:spChg>
        <pc:spChg chg="del">
          <ac:chgData name="Jonathan Mah" userId="5261b2f2f3e51194" providerId="LiveId" clId="{833092D5-9927-4807-BE3E-672C10A7E002}" dt="2023-08-02T20:50:59.312" v="2835" actId="478"/>
          <ac:spMkLst>
            <pc:docMk/>
            <pc:sldMk cId="946828120" sldId="439"/>
            <ac:spMk id="3" creationId="{57DAC04A-F9D7-5813-E04F-CF6C00B9C6E8}"/>
          </ac:spMkLst>
        </pc:spChg>
        <pc:picChg chg="add mod modCrop">
          <ac:chgData name="Jonathan Mah" userId="5261b2f2f3e51194" providerId="LiveId" clId="{833092D5-9927-4807-BE3E-672C10A7E002}" dt="2023-08-02T21:23:34.701" v="2865" actId="14100"/>
          <ac:picMkLst>
            <pc:docMk/>
            <pc:sldMk cId="946828120" sldId="439"/>
            <ac:picMk id="5" creationId="{1D87A8BC-1F73-EF73-F802-6BD25B48BBEC}"/>
          </ac:picMkLst>
        </pc:picChg>
        <pc:picChg chg="add del mod">
          <ac:chgData name="Jonathan Mah" userId="5261b2f2f3e51194" providerId="LiveId" clId="{833092D5-9927-4807-BE3E-672C10A7E002}" dt="2023-08-02T20:58:28.267" v="2841" actId="478"/>
          <ac:picMkLst>
            <pc:docMk/>
            <pc:sldMk cId="946828120" sldId="439"/>
            <ac:picMk id="7" creationId="{C9D6FA3C-51BC-B0E0-A9CA-0E0626B081A4}"/>
          </ac:picMkLst>
        </pc:picChg>
        <pc:picChg chg="add del mod">
          <ac:chgData name="Jonathan Mah" userId="5261b2f2f3e51194" providerId="LiveId" clId="{833092D5-9927-4807-BE3E-672C10A7E002}" dt="2023-08-02T21:15:38.262" v="2845" actId="478"/>
          <ac:picMkLst>
            <pc:docMk/>
            <pc:sldMk cId="946828120" sldId="439"/>
            <ac:picMk id="9" creationId="{433260C7-BBDC-B50C-738B-5882F7B9ECB8}"/>
          </ac:picMkLst>
        </pc:picChg>
        <pc:picChg chg="add del mod">
          <ac:chgData name="Jonathan Mah" userId="5261b2f2f3e51194" providerId="LiveId" clId="{833092D5-9927-4807-BE3E-672C10A7E002}" dt="2023-08-02T21:22:34.415" v="2855" actId="478"/>
          <ac:picMkLst>
            <pc:docMk/>
            <pc:sldMk cId="946828120" sldId="439"/>
            <ac:picMk id="11" creationId="{E6F653E3-7217-5ACC-201F-9D97B22DFA8F}"/>
          </ac:picMkLst>
        </pc:picChg>
        <pc:picChg chg="add del mod">
          <ac:chgData name="Jonathan Mah" userId="5261b2f2f3e51194" providerId="LiveId" clId="{833092D5-9927-4807-BE3E-672C10A7E002}" dt="2023-08-02T21:30:10.022" v="2866" actId="478"/>
          <ac:picMkLst>
            <pc:docMk/>
            <pc:sldMk cId="946828120" sldId="439"/>
            <ac:picMk id="13" creationId="{AF41CC58-3401-7059-9933-A9DCB55DA95A}"/>
          </ac:picMkLst>
        </pc:picChg>
        <pc:picChg chg="add del mod">
          <ac:chgData name="Jonathan Mah" userId="5261b2f2f3e51194" providerId="LiveId" clId="{833092D5-9927-4807-BE3E-672C10A7E002}" dt="2023-08-02T23:39:09.989" v="2869" actId="478"/>
          <ac:picMkLst>
            <pc:docMk/>
            <pc:sldMk cId="946828120" sldId="439"/>
            <ac:picMk id="15" creationId="{577D2ED3-3A05-DA77-C7D4-8DC993C6BE22}"/>
          </ac:picMkLst>
        </pc:picChg>
        <pc:picChg chg="add mod">
          <ac:chgData name="Jonathan Mah" userId="5261b2f2f3e51194" providerId="LiveId" clId="{833092D5-9927-4807-BE3E-672C10A7E002}" dt="2023-08-02T23:39:27.155" v="2904" actId="1076"/>
          <ac:picMkLst>
            <pc:docMk/>
            <pc:sldMk cId="946828120" sldId="439"/>
            <ac:picMk id="17" creationId="{E67A5301-6DFF-5322-EF42-F755F5DCBD3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8/2/2023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2</a:t>
            </a:fld>
            <a:endParaRPr lang="en-US"/>
          </a:p>
        </p:txBody>
      </p:sp>
    </p:spTree>
    <p:extLst>
      <p:ext uri="{BB962C8B-B14F-4D97-AF65-F5344CB8AC3E}">
        <p14:creationId xmlns:p14="http://schemas.microsoft.com/office/powerpoint/2010/main" val="240512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125381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Gamma_low</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11</a:t>
            </a:fld>
            <a:endParaRPr lang="en-US"/>
          </a:p>
        </p:txBody>
      </p:sp>
    </p:spTree>
    <p:extLst>
      <p:ext uri="{BB962C8B-B14F-4D97-AF65-F5344CB8AC3E}">
        <p14:creationId xmlns:p14="http://schemas.microsoft.com/office/powerpoint/2010/main" val="115945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Gamma_high</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12</a:t>
            </a:fld>
            <a:endParaRPr lang="en-US"/>
          </a:p>
        </p:txBody>
      </p:sp>
    </p:spTree>
    <p:extLst>
      <p:ext uri="{BB962C8B-B14F-4D97-AF65-F5344CB8AC3E}">
        <p14:creationId xmlns:p14="http://schemas.microsoft.com/office/powerpoint/2010/main" val="3119860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Neugamma_low</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13</a:t>
            </a:fld>
            <a:endParaRPr lang="en-US"/>
          </a:p>
        </p:txBody>
      </p:sp>
    </p:spTree>
    <p:extLst>
      <p:ext uri="{BB962C8B-B14F-4D97-AF65-F5344CB8AC3E}">
        <p14:creationId xmlns:p14="http://schemas.microsoft.com/office/powerpoint/2010/main" val="2137394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Neugamma_low</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14</a:t>
            </a:fld>
            <a:endParaRPr lang="en-US"/>
          </a:p>
        </p:txBody>
      </p:sp>
    </p:spTree>
    <p:extLst>
      <p:ext uri="{BB962C8B-B14F-4D97-AF65-F5344CB8AC3E}">
        <p14:creationId xmlns:p14="http://schemas.microsoft.com/office/powerpoint/2010/main" val="4146082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15</a:t>
            </a:fld>
            <a:endParaRPr lang="en-US"/>
          </a:p>
        </p:txBody>
      </p:sp>
    </p:spTree>
    <p:extLst>
      <p:ext uri="{BB962C8B-B14F-4D97-AF65-F5344CB8AC3E}">
        <p14:creationId xmlns:p14="http://schemas.microsoft.com/office/powerpoint/2010/main" val="2167935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Neugamma_dadi_dfe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16</a:t>
            </a:fld>
            <a:endParaRPr lang="en-US"/>
          </a:p>
        </p:txBody>
      </p:sp>
    </p:spTree>
    <p:extLst>
      <p:ext uri="{BB962C8B-B14F-4D97-AF65-F5344CB8AC3E}">
        <p14:creationId xmlns:p14="http://schemas.microsoft.com/office/powerpoint/2010/main" val="2529525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3741210"/>
            <a:ext cx="19431000" cy="7958667"/>
          </a:xfrm>
        </p:spPr>
        <p:txBody>
          <a:bodyPr anchor="b"/>
          <a:lstStyle>
            <a:lvl1pPr algn="ctr">
              <a:defRPr sz="15000"/>
            </a:lvl1pPr>
          </a:lstStyle>
          <a:p>
            <a:r>
              <a:rPr lang="en-US"/>
              <a:t>Click to edit Master title style</a:t>
            </a:r>
            <a:endParaRPr lang="en-US" dirty="0"/>
          </a:p>
        </p:txBody>
      </p:sp>
      <p:sp>
        <p:nvSpPr>
          <p:cNvPr id="3" name="Subtitle 2"/>
          <p:cNvSpPr>
            <a:spLocks noGrp="1"/>
          </p:cNvSpPr>
          <p:nvPr>
            <p:ph type="subTitle" idx="1"/>
          </p:nvPr>
        </p:nvSpPr>
        <p:spPr>
          <a:xfrm>
            <a:off x="2857500" y="12006793"/>
            <a:ext cx="17145000" cy="5519207"/>
          </a:xfrm>
        </p:spPr>
        <p:txBody>
          <a:bodyPr/>
          <a:lstStyle>
            <a:lvl1pPr marL="0" indent="0" algn="ctr">
              <a:buNone/>
              <a:defRPr sz="6000"/>
            </a:lvl1pPr>
            <a:lvl2pPr marL="1143000" indent="0" algn="ctr">
              <a:buNone/>
              <a:defRPr sz="5000"/>
            </a:lvl2pPr>
            <a:lvl3pPr marL="2286000" indent="0" algn="ctr">
              <a:buNone/>
              <a:defRPr sz="4500"/>
            </a:lvl3pPr>
            <a:lvl4pPr marL="3429000" indent="0" algn="ctr">
              <a:buNone/>
              <a:defRPr sz="4000"/>
            </a:lvl4pPr>
            <a:lvl5pPr marL="4572000" indent="0" algn="ctr">
              <a:buNone/>
              <a:defRPr sz="4000"/>
            </a:lvl5pPr>
            <a:lvl6pPr marL="5715000" indent="0" algn="ctr">
              <a:buNone/>
              <a:defRPr sz="4000"/>
            </a:lvl6pPr>
            <a:lvl7pPr marL="6858000" indent="0" algn="ctr">
              <a:buNone/>
              <a:defRPr sz="4000"/>
            </a:lvl7pPr>
            <a:lvl8pPr marL="8001000" indent="0" algn="ctr">
              <a:buNone/>
              <a:defRPr sz="4000"/>
            </a:lvl8pPr>
            <a:lvl9pPr marL="9144000" indent="0" algn="ctr">
              <a:buNone/>
              <a:defRPr sz="4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64683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648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359189" y="1217084"/>
            <a:ext cx="4929188" cy="193727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71626" y="1217084"/>
            <a:ext cx="14501813" cy="1937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6170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26748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9720" y="5699132"/>
            <a:ext cx="19716750" cy="9509123"/>
          </a:xfrm>
        </p:spPr>
        <p:txBody>
          <a:bodyPr anchor="b"/>
          <a:lstStyle>
            <a:lvl1pPr>
              <a:defRPr sz="15000"/>
            </a:lvl1pPr>
          </a:lstStyle>
          <a:p>
            <a:r>
              <a:rPr lang="en-US"/>
              <a:t>Click to edit Master title style</a:t>
            </a:r>
            <a:endParaRPr lang="en-US" dirty="0"/>
          </a:p>
        </p:txBody>
      </p:sp>
      <p:sp>
        <p:nvSpPr>
          <p:cNvPr id="3" name="Text Placeholder 2"/>
          <p:cNvSpPr>
            <a:spLocks noGrp="1"/>
          </p:cNvSpPr>
          <p:nvPr>
            <p:ph type="body" idx="1"/>
          </p:nvPr>
        </p:nvSpPr>
        <p:spPr>
          <a:xfrm>
            <a:off x="1559720" y="15298215"/>
            <a:ext cx="19716750" cy="5000623"/>
          </a:xfrm>
        </p:spPr>
        <p:txBody>
          <a:bodyPr/>
          <a:lstStyle>
            <a:lvl1pPr marL="0" indent="0">
              <a:buNone/>
              <a:defRPr sz="6000">
                <a:solidFill>
                  <a:schemeClr val="tx1"/>
                </a:solidFill>
              </a:defRPr>
            </a:lvl1pPr>
            <a:lvl2pPr marL="1143000" indent="0">
              <a:buNone/>
              <a:defRPr sz="5000">
                <a:solidFill>
                  <a:schemeClr val="tx1">
                    <a:tint val="75000"/>
                  </a:schemeClr>
                </a:solidFill>
              </a:defRPr>
            </a:lvl2pPr>
            <a:lvl3pPr marL="2286000" indent="0">
              <a:buNone/>
              <a:defRPr sz="4500">
                <a:solidFill>
                  <a:schemeClr val="tx1">
                    <a:tint val="75000"/>
                  </a:schemeClr>
                </a:solidFill>
              </a:defRPr>
            </a:lvl3pPr>
            <a:lvl4pPr marL="3429000" indent="0">
              <a:buNone/>
              <a:defRPr sz="4000">
                <a:solidFill>
                  <a:schemeClr val="tx1">
                    <a:tint val="75000"/>
                  </a:schemeClr>
                </a:solidFill>
              </a:defRPr>
            </a:lvl4pPr>
            <a:lvl5pPr marL="4572000" indent="0">
              <a:buNone/>
              <a:defRPr sz="4000">
                <a:solidFill>
                  <a:schemeClr val="tx1">
                    <a:tint val="75000"/>
                  </a:schemeClr>
                </a:solidFill>
              </a:defRPr>
            </a:lvl5pPr>
            <a:lvl6pPr marL="5715000" indent="0">
              <a:buNone/>
              <a:defRPr sz="4000">
                <a:solidFill>
                  <a:schemeClr val="tx1">
                    <a:tint val="75000"/>
                  </a:schemeClr>
                </a:solidFill>
              </a:defRPr>
            </a:lvl6pPr>
            <a:lvl7pPr marL="6858000" indent="0">
              <a:buNone/>
              <a:defRPr sz="4000">
                <a:solidFill>
                  <a:schemeClr val="tx1">
                    <a:tint val="75000"/>
                  </a:schemeClr>
                </a:solidFill>
              </a:defRPr>
            </a:lvl7pPr>
            <a:lvl8pPr marL="8001000" indent="0">
              <a:buNone/>
              <a:defRPr sz="4000">
                <a:solidFill>
                  <a:schemeClr val="tx1">
                    <a:tint val="75000"/>
                  </a:schemeClr>
                </a:solidFill>
              </a:defRPr>
            </a:lvl8pPr>
            <a:lvl9pPr marL="9144000" indent="0">
              <a:buNone/>
              <a:defRPr sz="4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881340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7162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57287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3315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217089"/>
            <a:ext cx="19716750" cy="4418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74605" y="5603877"/>
            <a:ext cx="9670850"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4" name="Content Placeholder 3"/>
          <p:cNvSpPr>
            <a:spLocks noGrp="1"/>
          </p:cNvSpPr>
          <p:nvPr>
            <p:ph sz="half" idx="2"/>
          </p:nvPr>
        </p:nvSpPr>
        <p:spPr>
          <a:xfrm>
            <a:off x="1574605" y="8350250"/>
            <a:ext cx="9670850"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572876" y="5603877"/>
            <a:ext cx="9718478"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6" name="Content Placeholder 5"/>
          <p:cNvSpPr>
            <a:spLocks noGrp="1"/>
          </p:cNvSpPr>
          <p:nvPr>
            <p:ph sz="quarter" idx="4"/>
          </p:nvPr>
        </p:nvSpPr>
        <p:spPr>
          <a:xfrm>
            <a:off x="11572876" y="8350250"/>
            <a:ext cx="9718478"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99249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6185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65446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Content Placeholder 2"/>
          <p:cNvSpPr>
            <a:spLocks noGrp="1"/>
          </p:cNvSpPr>
          <p:nvPr>
            <p:ph idx="1"/>
          </p:nvPr>
        </p:nvSpPr>
        <p:spPr>
          <a:xfrm>
            <a:off x="9718477" y="3291422"/>
            <a:ext cx="11572875" cy="16245417"/>
          </a:xfrm>
        </p:spPr>
        <p:txBody>
          <a:bodyPr/>
          <a:lstStyle>
            <a:lvl1pPr>
              <a:defRPr sz="8000"/>
            </a:lvl1pPr>
            <a:lvl2pPr>
              <a:defRPr sz="7000"/>
            </a:lvl2pPr>
            <a:lvl3pPr>
              <a:defRPr sz="60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3326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18477" y="3291422"/>
            <a:ext cx="11572875" cy="16245417"/>
          </a:xfrm>
        </p:spPr>
        <p:txBody>
          <a:bodyPr anchor="t"/>
          <a:lstStyle>
            <a:lvl1pPr marL="0" indent="0">
              <a:buNone/>
              <a:defRPr sz="8000"/>
            </a:lvl1pPr>
            <a:lvl2pPr marL="1143000" indent="0">
              <a:buNone/>
              <a:defRPr sz="7000"/>
            </a:lvl2pPr>
            <a:lvl3pPr marL="2286000" indent="0">
              <a:buNone/>
              <a:defRPr sz="6000"/>
            </a:lvl3pPr>
            <a:lvl4pPr marL="3429000" indent="0">
              <a:buNone/>
              <a:defRPr sz="5000"/>
            </a:lvl4pPr>
            <a:lvl5pPr marL="4572000" indent="0">
              <a:buNone/>
              <a:defRPr sz="5000"/>
            </a:lvl5pPr>
            <a:lvl6pPr marL="5715000" indent="0">
              <a:buNone/>
              <a:defRPr sz="5000"/>
            </a:lvl6pPr>
            <a:lvl7pPr marL="6858000" indent="0">
              <a:buNone/>
              <a:defRPr sz="5000"/>
            </a:lvl7pPr>
            <a:lvl8pPr marL="8001000" indent="0">
              <a:buNone/>
              <a:defRPr sz="5000"/>
            </a:lvl8pPr>
            <a:lvl9pPr marL="9144000" indent="0">
              <a:buNone/>
              <a:defRPr sz="5000"/>
            </a:lvl9pPr>
          </a:lstStyle>
          <a:p>
            <a:r>
              <a:rPr lang="en-US"/>
              <a:t>Click icon to add picture</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229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1625" y="1217089"/>
            <a:ext cx="19716750" cy="4418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71625" y="6085417"/>
            <a:ext cx="19716750" cy="14504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71625" y="21187839"/>
            <a:ext cx="5143500" cy="1217083"/>
          </a:xfrm>
          <a:prstGeom prst="rect">
            <a:avLst/>
          </a:prstGeom>
        </p:spPr>
        <p:txBody>
          <a:bodyPr vert="horz" lIns="91440" tIns="45720" rIns="91440" bIns="45720" rtlCol="0" anchor="ctr"/>
          <a:lstStyle>
            <a:lvl1pPr algn="l">
              <a:defRPr sz="3000">
                <a:solidFill>
                  <a:schemeClr val="tx1">
                    <a:tint val="75000"/>
                  </a:schemeClr>
                </a:solidFill>
              </a:defRPr>
            </a:lvl1pPr>
          </a:lstStyle>
          <a:p>
            <a:fld id="{54E435BD-4569-4C00-96FD-DE6EEAA430DA}" type="datetimeFigureOut">
              <a:rPr lang="en-US" smtClean="0"/>
              <a:t>8/2/2023</a:t>
            </a:fld>
            <a:endParaRPr lang="en-US"/>
          </a:p>
        </p:txBody>
      </p:sp>
      <p:sp>
        <p:nvSpPr>
          <p:cNvPr id="5" name="Footer Placeholder 4"/>
          <p:cNvSpPr>
            <a:spLocks noGrp="1"/>
          </p:cNvSpPr>
          <p:nvPr>
            <p:ph type="ftr" sz="quarter" idx="3"/>
          </p:nvPr>
        </p:nvSpPr>
        <p:spPr>
          <a:xfrm>
            <a:off x="7572375" y="21187839"/>
            <a:ext cx="7715250" cy="1217083"/>
          </a:xfrm>
          <a:prstGeom prst="rect">
            <a:avLst/>
          </a:prstGeom>
        </p:spPr>
        <p:txBody>
          <a:bodyPr vert="horz" lIns="91440" tIns="45720" rIns="91440" bIns="45720" rtlCol="0" anchor="ctr"/>
          <a:lstStyle>
            <a:lvl1pPr algn="ctr">
              <a:defRPr sz="3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144875" y="21187839"/>
            <a:ext cx="5143500" cy="1217083"/>
          </a:xfrm>
          <a:prstGeom prst="rect">
            <a:avLst/>
          </a:prstGeom>
        </p:spPr>
        <p:txBody>
          <a:bodyPr vert="horz" lIns="91440" tIns="45720" rIns="91440" bIns="45720" rtlCol="0" anchor="ctr"/>
          <a:lstStyle>
            <a:lvl1pPr algn="r">
              <a:defRPr sz="30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1488885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286000" rtl="0" eaLnBrk="1" latinLnBrk="0" hangingPunct="1">
        <a:lnSpc>
          <a:spcPct val="90000"/>
        </a:lnSpc>
        <a:spcBef>
          <a:spcPct val="0"/>
        </a:spcBef>
        <a:buNone/>
        <a:defRPr sz="11000" kern="1200">
          <a:solidFill>
            <a:schemeClr val="tx1"/>
          </a:solidFill>
          <a:latin typeface="+mj-lt"/>
          <a:ea typeface="+mj-ea"/>
          <a:cs typeface="+mj-cs"/>
        </a:defRPr>
      </a:lvl1pPr>
    </p:titleStyle>
    <p:bodyStyle>
      <a:lvl1pPr marL="571500" indent="-571500" algn="l" defTabSz="2286000" rtl="0" eaLnBrk="1" latinLnBrk="0" hangingPunct="1">
        <a:lnSpc>
          <a:spcPct val="90000"/>
        </a:lnSpc>
        <a:spcBef>
          <a:spcPts val="2500"/>
        </a:spcBef>
        <a:buFont typeface="Arial" panose="020B0604020202020204" pitchFamily="34" charset="0"/>
        <a:buChar char="•"/>
        <a:defRPr sz="7000" kern="1200">
          <a:solidFill>
            <a:schemeClr val="tx1"/>
          </a:solidFill>
          <a:latin typeface="+mn-lt"/>
          <a:ea typeface="+mn-ea"/>
          <a:cs typeface="+mn-cs"/>
        </a:defRPr>
      </a:lvl1pPr>
      <a:lvl2pPr marL="1714500" indent="-571500" algn="l" defTabSz="2286000" rtl="0" eaLnBrk="1" latinLnBrk="0" hangingPunct="1">
        <a:lnSpc>
          <a:spcPct val="90000"/>
        </a:lnSpc>
        <a:spcBef>
          <a:spcPts val="1250"/>
        </a:spcBef>
        <a:buFont typeface="Arial" panose="020B0604020202020204" pitchFamily="34" charset="0"/>
        <a:buChar char="•"/>
        <a:defRPr sz="6000" kern="1200">
          <a:solidFill>
            <a:schemeClr val="tx1"/>
          </a:solidFill>
          <a:latin typeface="+mn-lt"/>
          <a:ea typeface="+mn-ea"/>
          <a:cs typeface="+mn-cs"/>
        </a:defRPr>
      </a:lvl2pPr>
      <a:lvl3pPr marL="2857500" indent="-571500" algn="l" defTabSz="2286000" rtl="0" eaLnBrk="1" latinLnBrk="0" hangingPunct="1">
        <a:lnSpc>
          <a:spcPct val="90000"/>
        </a:lnSpc>
        <a:spcBef>
          <a:spcPts val="1250"/>
        </a:spcBef>
        <a:buFont typeface="Arial" panose="020B0604020202020204" pitchFamily="34" charset="0"/>
        <a:buChar char="•"/>
        <a:defRPr sz="5000" kern="1200">
          <a:solidFill>
            <a:schemeClr val="tx1"/>
          </a:solidFill>
          <a:latin typeface="+mn-lt"/>
          <a:ea typeface="+mn-ea"/>
          <a:cs typeface="+mn-cs"/>
        </a:defRPr>
      </a:lvl3pPr>
      <a:lvl4pPr marL="4000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4pPr>
      <a:lvl5pPr marL="5143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5pPr>
      <a:lvl6pPr marL="6286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6pPr>
      <a:lvl7pPr marL="7429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7pPr>
      <a:lvl8pPr marL="8572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8pPr>
      <a:lvl9pPr marL="9715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286000" rtl="0" eaLnBrk="1" latinLnBrk="0" hangingPunct="1">
        <a:defRPr sz="4500" kern="1200">
          <a:solidFill>
            <a:schemeClr val="tx1"/>
          </a:solidFill>
          <a:latin typeface="+mn-lt"/>
          <a:ea typeface="+mn-ea"/>
          <a:cs typeface="+mn-cs"/>
        </a:defRPr>
      </a:lvl1pPr>
      <a:lvl2pPr marL="1143000" algn="l" defTabSz="2286000" rtl="0" eaLnBrk="1" latinLnBrk="0" hangingPunct="1">
        <a:defRPr sz="4500" kern="1200">
          <a:solidFill>
            <a:schemeClr val="tx1"/>
          </a:solidFill>
          <a:latin typeface="+mn-lt"/>
          <a:ea typeface="+mn-ea"/>
          <a:cs typeface="+mn-cs"/>
        </a:defRPr>
      </a:lvl2pPr>
      <a:lvl3pPr marL="2286000" algn="l" defTabSz="2286000" rtl="0" eaLnBrk="1" latinLnBrk="0" hangingPunct="1">
        <a:defRPr sz="4500" kern="1200">
          <a:solidFill>
            <a:schemeClr val="tx1"/>
          </a:solidFill>
          <a:latin typeface="+mn-lt"/>
          <a:ea typeface="+mn-ea"/>
          <a:cs typeface="+mn-cs"/>
        </a:defRPr>
      </a:lvl3pPr>
      <a:lvl4pPr marL="3429000" algn="l" defTabSz="2286000" rtl="0" eaLnBrk="1" latinLnBrk="0" hangingPunct="1">
        <a:defRPr sz="4500" kern="1200">
          <a:solidFill>
            <a:schemeClr val="tx1"/>
          </a:solidFill>
          <a:latin typeface="+mn-lt"/>
          <a:ea typeface="+mn-ea"/>
          <a:cs typeface="+mn-cs"/>
        </a:defRPr>
      </a:lvl4pPr>
      <a:lvl5pPr marL="4572000" algn="l" defTabSz="2286000" rtl="0" eaLnBrk="1" latinLnBrk="0" hangingPunct="1">
        <a:defRPr sz="4500" kern="1200">
          <a:solidFill>
            <a:schemeClr val="tx1"/>
          </a:solidFill>
          <a:latin typeface="+mn-lt"/>
          <a:ea typeface="+mn-ea"/>
          <a:cs typeface="+mn-cs"/>
        </a:defRPr>
      </a:lvl5pPr>
      <a:lvl6pPr marL="5715000" algn="l" defTabSz="2286000" rtl="0" eaLnBrk="1" latinLnBrk="0" hangingPunct="1">
        <a:defRPr sz="4500" kern="1200">
          <a:solidFill>
            <a:schemeClr val="tx1"/>
          </a:solidFill>
          <a:latin typeface="+mn-lt"/>
          <a:ea typeface="+mn-ea"/>
          <a:cs typeface="+mn-cs"/>
        </a:defRPr>
      </a:lvl6pPr>
      <a:lvl7pPr marL="6858000" algn="l" defTabSz="2286000" rtl="0" eaLnBrk="1" latinLnBrk="0" hangingPunct="1">
        <a:defRPr sz="4500" kern="1200">
          <a:solidFill>
            <a:schemeClr val="tx1"/>
          </a:solidFill>
          <a:latin typeface="+mn-lt"/>
          <a:ea typeface="+mn-ea"/>
          <a:cs typeface="+mn-cs"/>
        </a:defRPr>
      </a:lvl7pPr>
      <a:lvl8pPr marL="8001000" algn="l" defTabSz="2286000" rtl="0" eaLnBrk="1" latinLnBrk="0" hangingPunct="1">
        <a:defRPr sz="4500" kern="1200">
          <a:solidFill>
            <a:schemeClr val="tx1"/>
          </a:solidFill>
          <a:latin typeface="+mn-lt"/>
          <a:ea typeface="+mn-ea"/>
          <a:cs typeface="+mn-cs"/>
        </a:defRPr>
      </a:lvl8pPr>
      <a:lvl9pPr marL="9144000" algn="l" defTabSz="2286000"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graph&#10;&#10;Description automatically generated with low confidence">
            <a:extLst>
              <a:ext uri="{FF2B5EF4-FFF2-40B4-BE49-F238E27FC236}">
                <a16:creationId xmlns:a16="http://schemas.microsoft.com/office/drawing/2014/main" id="{1259AC3B-9DDF-AE9F-18D1-B571FD110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66" y="6071440"/>
            <a:ext cx="17861868" cy="10717120"/>
          </a:xfrm>
          <a:prstGeom prst="rect">
            <a:avLst/>
          </a:prstGeom>
        </p:spPr>
      </p:pic>
      <p:sp>
        <p:nvSpPr>
          <p:cNvPr id="12" name="TextBox 11">
            <a:extLst>
              <a:ext uri="{FF2B5EF4-FFF2-40B4-BE49-F238E27FC236}">
                <a16:creationId xmlns:a16="http://schemas.microsoft.com/office/drawing/2014/main" id="{12CC7DDD-D956-59FD-149C-6696E1BC52C8}"/>
              </a:ext>
            </a:extLst>
          </p:cNvPr>
          <p:cNvSpPr txBox="1"/>
          <p:nvPr/>
        </p:nvSpPr>
        <p:spPr>
          <a:xfrm>
            <a:off x="2803660" y="57828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3" name="TextBox 12">
            <a:extLst>
              <a:ext uri="{FF2B5EF4-FFF2-40B4-BE49-F238E27FC236}">
                <a16:creationId xmlns:a16="http://schemas.microsoft.com/office/drawing/2014/main" id="{9CFCFC45-0AF4-5F57-1A6D-4F4FC61B70C5}"/>
              </a:ext>
            </a:extLst>
          </p:cNvPr>
          <p:cNvSpPr txBox="1"/>
          <p:nvPr/>
        </p:nvSpPr>
        <p:spPr>
          <a:xfrm>
            <a:off x="14377669" y="57828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395219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screenshot, font, number&#10;&#10;Description automatically generated">
            <a:extLst>
              <a:ext uri="{FF2B5EF4-FFF2-40B4-BE49-F238E27FC236}">
                <a16:creationId xmlns:a16="http://schemas.microsoft.com/office/drawing/2014/main" id="{38D8B649-D976-05E4-70E0-031959DFCC3C}"/>
              </a:ext>
            </a:extLst>
          </p:cNvPr>
          <p:cNvPicPr>
            <a:picLocks noChangeAspect="1"/>
          </p:cNvPicPr>
          <p:nvPr/>
        </p:nvPicPr>
        <p:blipFill rotWithShape="1">
          <a:blip r:embed="rId2">
            <a:extLst>
              <a:ext uri="{28A0092B-C50C-407E-A947-70E740481C1C}">
                <a14:useLocalDpi xmlns:a14="http://schemas.microsoft.com/office/drawing/2010/main" val="0"/>
              </a:ext>
            </a:extLst>
          </a:blip>
          <a:srcRect l="33489"/>
          <a:stretch/>
        </p:blipFill>
        <p:spPr>
          <a:xfrm>
            <a:off x="11044716" y="1254734"/>
            <a:ext cx="5544058" cy="19052658"/>
          </a:xfrm>
          <a:prstGeom prst="rect">
            <a:avLst/>
          </a:prstGeom>
          <a:ln w="38100">
            <a:solidFill>
              <a:srgbClr val="002060"/>
            </a:solidFill>
          </a:ln>
        </p:spPr>
      </p:pic>
      <p:pic>
        <p:nvPicPr>
          <p:cNvPr id="9" name="Picture 8" descr="A picture containing text, screenshot, font, colorfulness&#10;&#10;Description automatically generated">
            <a:extLst>
              <a:ext uri="{FF2B5EF4-FFF2-40B4-BE49-F238E27FC236}">
                <a16:creationId xmlns:a16="http://schemas.microsoft.com/office/drawing/2014/main" id="{D000D737-6BAF-FE83-543B-7F7DC4525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606" y="1254733"/>
            <a:ext cx="8335539" cy="19052659"/>
          </a:xfrm>
          <a:prstGeom prst="rect">
            <a:avLst/>
          </a:prstGeom>
          <a:ln w="38100">
            <a:solidFill>
              <a:srgbClr val="002060"/>
            </a:solidFill>
          </a:ln>
        </p:spPr>
      </p:pic>
    </p:spTree>
    <p:extLst>
      <p:ext uri="{BB962C8B-B14F-4D97-AF65-F5344CB8AC3E}">
        <p14:creationId xmlns:p14="http://schemas.microsoft.com/office/powerpoint/2010/main" val="54066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4386896" y="6026187"/>
            <a:ext cx="4542792" cy="8680413"/>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4266074" y="6026187"/>
            <a:ext cx="444500" cy="2025935"/>
          </a:xfrm>
          <a:prstGeom prst="rect">
            <a:avLst/>
          </a:prstGeom>
        </p:spPr>
      </p:pic>
      <p:pic>
        <p:nvPicPr>
          <p:cNvPr id="5" name="Picture 4" descr="A screenshot of a graph&#10;&#10;Description automatically generated">
            <a:extLst>
              <a:ext uri="{FF2B5EF4-FFF2-40B4-BE49-F238E27FC236}">
                <a16:creationId xmlns:a16="http://schemas.microsoft.com/office/drawing/2014/main" id="{943857E5-B1C2-CA97-73F6-11E965BEE7E3}"/>
              </a:ext>
            </a:extLst>
          </p:cNvPr>
          <p:cNvPicPr>
            <a:picLocks noChangeAspect="1"/>
          </p:cNvPicPr>
          <p:nvPr/>
        </p:nvPicPr>
        <p:blipFill rotWithShape="1">
          <a:blip r:embed="rId5">
            <a:extLst>
              <a:ext uri="{28A0092B-C50C-407E-A947-70E740481C1C}">
                <a14:useLocalDpi xmlns:a14="http://schemas.microsoft.com/office/drawing/2010/main" val="0"/>
              </a:ext>
            </a:extLst>
          </a:blip>
          <a:srcRect l="6388"/>
          <a:stretch/>
        </p:blipFill>
        <p:spPr>
          <a:xfrm>
            <a:off x="8915400" y="5911887"/>
            <a:ext cx="5350674" cy="9526329"/>
          </a:xfrm>
          <a:prstGeom prst="rect">
            <a:avLst/>
          </a:prstGeom>
        </p:spPr>
      </p:pic>
    </p:spTree>
    <p:extLst>
      <p:ext uri="{BB962C8B-B14F-4D97-AF65-F5344CB8AC3E}">
        <p14:creationId xmlns:p14="http://schemas.microsoft.com/office/powerpoint/2010/main" val="652272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4005305" y="5699876"/>
            <a:ext cx="5591133" cy="10871163"/>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6285074" y="5476045"/>
            <a:ext cx="444500" cy="2025935"/>
          </a:xfrm>
          <a:prstGeom prst="rect">
            <a:avLst/>
          </a:prstGeom>
        </p:spPr>
      </p:pic>
      <p:pic>
        <p:nvPicPr>
          <p:cNvPr id="3" name="Picture 2" descr="A screenshot of a graph&#10;&#10;Description automatically generated">
            <a:extLst>
              <a:ext uri="{FF2B5EF4-FFF2-40B4-BE49-F238E27FC236}">
                <a16:creationId xmlns:a16="http://schemas.microsoft.com/office/drawing/2014/main" id="{31286943-3F6A-B6D7-6665-18681C7143D5}"/>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9596437" y="5476045"/>
            <a:ext cx="6688636" cy="11907911"/>
          </a:xfrm>
          <a:prstGeom prst="rect">
            <a:avLst/>
          </a:prstGeom>
        </p:spPr>
      </p:pic>
    </p:spTree>
    <p:extLst>
      <p:ext uri="{BB962C8B-B14F-4D97-AF65-F5344CB8AC3E}">
        <p14:creationId xmlns:p14="http://schemas.microsoft.com/office/powerpoint/2010/main" val="277523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38869" y="5548312"/>
            <a:ext cx="5591133" cy="11022726"/>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8" name="Picture 7" descr="A chart of bacteria&#10;&#10;Description automatically generated">
            <a:extLst>
              <a:ext uri="{FF2B5EF4-FFF2-40B4-BE49-F238E27FC236}">
                <a16:creationId xmlns:a16="http://schemas.microsoft.com/office/drawing/2014/main" id="{8677C790-EF51-9C47-C3A1-F2BC7445DD21}"/>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1" y="5476045"/>
            <a:ext cx="6688636" cy="11907911"/>
          </a:xfrm>
          <a:prstGeom prst="rect">
            <a:avLst/>
          </a:prstGeom>
        </p:spPr>
      </p:pic>
    </p:spTree>
    <p:extLst>
      <p:ext uri="{BB962C8B-B14F-4D97-AF65-F5344CB8AC3E}">
        <p14:creationId xmlns:p14="http://schemas.microsoft.com/office/powerpoint/2010/main" val="402585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38869" y="5548312"/>
            <a:ext cx="5591133" cy="11022726"/>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3" name="Picture 2" descr="A chart of different colored squares&#10;&#10;Description automatically generated">
            <a:extLst>
              <a:ext uri="{FF2B5EF4-FFF2-40B4-BE49-F238E27FC236}">
                <a16:creationId xmlns:a16="http://schemas.microsoft.com/office/drawing/2014/main" id="{7DED44FE-44D9-F3E4-DD9C-E594EC4F64AE}"/>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76046"/>
            <a:ext cx="6688638" cy="11907911"/>
          </a:xfrm>
          <a:prstGeom prst="rect">
            <a:avLst/>
          </a:prstGeom>
        </p:spPr>
      </p:pic>
    </p:spTree>
    <p:extLst>
      <p:ext uri="{BB962C8B-B14F-4D97-AF65-F5344CB8AC3E}">
        <p14:creationId xmlns:p14="http://schemas.microsoft.com/office/powerpoint/2010/main" val="1679589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603875"/>
            <a:ext cx="5591133" cy="10922001"/>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4" name="Picture 3" descr="A screen shot of a chart&#10;&#10;Description automatically generated">
            <a:extLst>
              <a:ext uri="{FF2B5EF4-FFF2-40B4-BE49-F238E27FC236}">
                <a16:creationId xmlns:a16="http://schemas.microsoft.com/office/drawing/2014/main" id="{CEF3C1FD-1090-FD8F-786B-19B3D08F51F6}"/>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03778"/>
            <a:ext cx="6688638" cy="11907911"/>
          </a:xfrm>
          <a:prstGeom prst="rect">
            <a:avLst/>
          </a:prstGeom>
        </p:spPr>
      </p:pic>
    </p:spTree>
    <p:extLst>
      <p:ext uri="{BB962C8B-B14F-4D97-AF65-F5344CB8AC3E}">
        <p14:creationId xmlns:p14="http://schemas.microsoft.com/office/powerpoint/2010/main" val="1330139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556250"/>
            <a:ext cx="5591133" cy="11033126"/>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D4E7424C-B1F0-D4C7-8DED-256E0E9CF609}"/>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76045"/>
            <a:ext cx="6688638" cy="11907911"/>
          </a:xfrm>
          <a:prstGeom prst="rect">
            <a:avLst/>
          </a:prstGeom>
        </p:spPr>
      </p:pic>
    </p:spTree>
    <p:extLst>
      <p:ext uri="{BB962C8B-B14F-4D97-AF65-F5344CB8AC3E}">
        <p14:creationId xmlns:p14="http://schemas.microsoft.com/office/powerpoint/2010/main" val="777357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black, darkness&#10;&#10;Description automatically generated">
            <a:extLst>
              <a:ext uri="{FF2B5EF4-FFF2-40B4-BE49-F238E27FC236}">
                <a16:creationId xmlns:a16="http://schemas.microsoft.com/office/drawing/2014/main" id="{6BDC0236-82EF-9A85-03C0-549F8E58DEEF}"/>
              </a:ext>
            </a:extLst>
          </p:cNvPr>
          <p:cNvPicPr>
            <a:picLocks noChangeAspect="1"/>
          </p:cNvPicPr>
          <p:nvPr/>
        </p:nvPicPr>
        <p:blipFill rotWithShape="1">
          <a:blip r:embed="rId2">
            <a:extLst>
              <a:ext uri="{28A0092B-C50C-407E-A947-70E740481C1C}">
                <a14:useLocalDpi xmlns:a14="http://schemas.microsoft.com/office/drawing/2010/main" val="0"/>
              </a:ext>
            </a:extLst>
          </a:blip>
          <a:srcRect r="36866" b="6162"/>
          <a:stretch/>
        </p:blipFill>
        <p:spPr>
          <a:xfrm>
            <a:off x="234433" y="7390542"/>
            <a:ext cx="3131344" cy="8596103"/>
          </a:xfrm>
          <a:prstGeom prst="rect">
            <a:avLst/>
          </a:prstGeom>
        </p:spPr>
      </p:pic>
      <p:pic>
        <p:nvPicPr>
          <p:cNvPr id="3" name="Picture 2" descr="A picture containing text, screenshot, colorfulness, font&#10;&#10;Description automatically generated">
            <a:extLst>
              <a:ext uri="{FF2B5EF4-FFF2-40B4-BE49-F238E27FC236}">
                <a16:creationId xmlns:a16="http://schemas.microsoft.com/office/drawing/2014/main" id="{1C88653A-C506-B445-4F6E-1CD84D2FD5F3}"/>
              </a:ext>
            </a:extLst>
          </p:cNvPr>
          <p:cNvPicPr>
            <a:picLocks noChangeAspect="1"/>
          </p:cNvPicPr>
          <p:nvPr/>
        </p:nvPicPr>
        <p:blipFill rotWithShape="1">
          <a:blip r:embed="rId3">
            <a:extLst>
              <a:ext uri="{28A0092B-C50C-407E-A947-70E740481C1C}">
                <a14:useLocalDpi xmlns:a14="http://schemas.microsoft.com/office/drawing/2010/main" val="0"/>
              </a:ext>
            </a:extLst>
          </a:blip>
          <a:srcRect l="6339" r="55654"/>
          <a:stretch/>
        </p:blipFill>
        <p:spPr>
          <a:xfrm>
            <a:off x="3365777" y="7231128"/>
            <a:ext cx="2715486" cy="9678015"/>
          </a:xfrm>
          <a:prstGeom prst="rect">
            <a:avLst/>
          </a:prstGeom>
        </p:spPr>
      </p:pic>
      <p:pic>
        <p:nvPicPr>
          <p:cNvPr id="16" name="Picture 15" descr="A picture containing black, darkness&#10;&#10;Description automatically generated">
            <a:extLst>
              <a:ext uri="{FF2B5EF4-FFF2-40B4-BE49-F238E27FC236}">
                <a16:creationId xmlns:a16="http://schemas.microsoft.com/office/drawing/2014/main" id="{62363C92-E439-E0A0-D3EE-25ED54B7C702}"/>
              </a:ext>
            </a:extLst>
          </p:cNvPr>
          <p:cNvPicPr>
            <a:picLocks/>
          </p:cNvPicPr>
          <p:nvPr/>
        </p:nvPicPr>
        <p:blipFill rotWithShape="1">
          <a:blip r:embed="rId2">
            <a:extLst>
              <a:ext uri="{28A0092B-C50C-407E-A947-70E740481C1C}">
                <a14:useLocalDpi xmlns:a14="http://schemas.microsoft.com/office/drawing/2010/main" val="0"/>
              </a:ext>
            </a:extLst>
          </a:blip>
          <a:srcRect r="36866" b="6162"/>
          <a:stretch/>
        </p:blipFill>
        <p:spPr>
          <a:xfrm rot="5400000" flipV="1">
            <a:off x="12074499" y="-2233532"/>
            <a:ext cx="3562658" cy="15329153"/>
          </a:xfrm>
          <a:prstGeom prst="rect">
            <a:avLst/>
          </a:prstGeom>
        </p:spPr>
      </p:pic>
      <p:sp>
        <p:nvSpPr>
          <p:cNvPr id="17" name="TextBox 16">
            <a:extLst>
              <a:ext uri="{FF2B5EF4-FFF2-40B4-BE49-F238E27FC236}">
                <a16:creationId xmlns:a16="http://schemas.microsoft.com/office/drawing/2014/main" id="{CA956D0F-F840-901A-8FCC-83072C36A26C}"/>
              </a:ext>
            </a:extLst>
          </p:cNvPr>
          <p:cNvSpPr txBox="1"/>
          <p:nvPr/>
        </p:nvSpPr>
        <p:spPr>
          <a:xfrm>
            <a:off x="21520402" y="6712236"/>
            <a:ext cx="1484741" cy="477054"/>
          </a:xfrm>
          <a:prstGeom prst="rect">
            <a:avLst/>
          </a:prstGeom>
          <a:noFill/>
        </p:spPr>
        <p:txBody>
          <a:bodyPr wrap="square" rtlCol="0">
            <a:spAutoFit/>
          </a:bodyPr>
          <a:lstStyle/>
          <a:p>
            <a:r>
              <a:rPr lang="en-US" sz="1250" b="1" dirty="0">
                <a:latin typeface="Arial" panose="020B0604020202020204" pitchFamily="34" charset="0"/>
                <a:cs typeface="Arial" panose="020B0604020202020204" pitchFamily="34" charset="0"/>
              </a:rPr>
              <a:t>Log Likelihood</a:t>
            </a:r>
          </a:p>
          <a:p>
            <a:r>
              <a:rPr lang="en-US" sz="1250" b="1" dirty="0">
                <a:latin typeface="Arial" panose="020B0604020202020204" pitchFamily="34" charset="0"/>
                <a:cs typeface="Arial" panose="020B0604020202020204" pitchFamily="34" charset="0"/>
              </a:rPr>
              <a:t>Ratio Test</a:t>
            </a:r>
          </a:p>
        </p:txBody>
      </p:sp>
      <p:pic>
        <p:nvPicPr>
          <p:cNvPr id="5" name="Picture 4">
            <a:extLst>
              <a:ext uri="{FF2B5EF4-FFF2-40B4-BE49-F238E27FC236}">
                <a16:creationId xmlns:a16="http://schemas.microsoft.com/office/drawing/2014/main" id="{DF3CF68F-65E3-018A-CE7F-3D7703037ABA}"/>
              </a:ext>
            </a:extLst>
          </p:cNvPr>
          <p:cNvPicPr>
            <a:picLocks noChangeAspect="1"/>
          </p:cNvPicPr>
          <p:nvPr/>
        </p:nvPicPr>
        <p:blipFill>
          <a:blip r:embed="rId4"/>
          <a:stretch>
            <a:fillRect/>
          </a:stretch>
        </p:blipFill>
        <p:spPr>
          <a:xfrm>
            <a:off x="6081262" y="7231128"/>
            <a:ext cx="16263938" cy="8870156"/>
          </a:xfrm>
          <a:prstGeom prst="rect">
            <a:avLst/>
          </a:prstGeom>
        </p:spPr>
      </p:pic>
    </p:spTree>
    <p:extLst>
      <p:ext uri="{BB962C8B-B14F-4D97-AF65-F5344CB8AC3E}">
        <p14:creationId xmlns:p14="http://schemas.microsoft.com/office/powerpoint/2010/main" val="3765396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746625"/>
            <a:ext cx="5591133" cy="10967965"/>
          </a:xfrm>
          <a:prstGeom prst="rect">
            <a:avLst/>
          </a:prstGeom>
        </p:spPr>
      </p:pic>
      <p:pic>
        <p:nvPicPr>
          <p:cNvPr id="5" name="Picture 4" descr="A screen shot of a chart&#10;&#10;Description automatically generated">
            <a:extLst>
              <a:ext uri="{FF2B5EF4-FFF2-40B4-BE49-F238E27FC236}">
                <a16:creationId xmlns:a16="http://schemas.microsoft.com/office/drawing/2014/main" id="{7B675086-53DC-1256-669D-AAD061F1A8DD}"/>
              </a:ext>
            </a:extLst>
          </p:cNvPr>
          <p:cNvPicPr>
            <a:picLocks noChangeAspect="1"/>
          </p:cNvPicPr>
          <p:nvPr/>
        </p:nvPicPr>
        <p:blipFill rotWithShape="1">
          <a:blip r:embed="rId3">
            <a:extLst>
              <a:ext uri="{28A0092B-C50C-407E-A947-70E740481C1C}">
                <a14:useLocalDpi xmlns:a14="http://schemas.microsoft.com/office/drawing/2010/main" val="0"/>
              </a:ext>
            </a:extLst>
          </a:blip>
          <a:srcRect r="46209"/>
          <a:stretch/>
        </p:blipFill>
        <p:spPr>
          <a:xfrm>
            <a:off x="10525317" y="5171864"/>
            <a:ext cx="3074569" cy="11446993"/>
          </a:xfrm>
          <a:prstGeom prst="rect">
            <a:avLst/>
          </a:prstGeom>
        </p:spPr>
      </p:pic>
    </p:spTree>
    <p:extLst>
      <p:ext uri="{BB962C8B-B14F-4D97-AF65-F5344CB8AC3E}">
        <p14:creationId xmlns:p14="http://schemas.microsoft.com/office/powerpoint/2010/main" val="2611612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746625"/>
            <a:ext cx="5591133" cy="11279188"/>
          </a:xfrm>
          <a:prstGeom prst="rect">
            <a:avLst/>
          </a:prstGeom>
        </p:spPr>
      </p:pic>
      <p:pic>
        <p:nvPicPr>
          <p:cNvPr id="6" name="Picture 5" descr="A screenshot of a graph&#10;&#10;Description automatically generated">
            <a:extLst>
              <a:ext uri="{FF2B5EF4-FFF2-40B4-BE49-F238E27FC236}">
                <a16:creationId xmlns:a16="http://schemas.microsoft.com/office/drawing/2014/main" id="{AB3539CA-2542-006D-3FC2-7BFE0A09881C}"/>
              </a:ext>
            </a:extLst>
          </p:cNvPr>
          <p:cNvPicPr>
            <a:picLocks noChangeAspect="1"/>
          </p:cNvPicPr>
          <p:nvPr/>
        </p:nvPicPr>
        <p:blipFill rotWithShape="1">
          <a:blip r:embed="rId3">
            <a:extLst>
              <a:ext uri="{28A0092B-C50C-407E-A947-70E740481C1C}">
                <a14:useLocalDpi xmlns:a14="http://schemas.microsoft.com/office/drawing/2010/main" val="0"/>
              </a:ext>
            </a:extLst>
          </a:blip>
          <a:srcRect l="2854"/>
          <a:stretch/>
        </p:blipFill>
        <p:spPr>
          <a:xfrm>
            <a:off x="10525316" y="4675188"/>
            <a:ext cx="8097605" cy="11907911"/>
          </a:xfrm>
          <a:prstGeom prst="rect">
            <a:avLst/>
          </a:prstGeom>
        </p:spPr>
      </p:pic>
    </p:spTree>
    <p:extLst>
      <p:ext uri="{BB962C8B-B14F-4D97-AF65-F5344CB8AC3E}">
        <p14:creationId xmlns:p14="http://schemas.microsoft.com/office/powerpoint/2010/main" val="357055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7959918"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7888481" y="2735334"/>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9076582" y="2741288"/>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8466833" y="2665917"/>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9144434" y="2687711"/>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9537495"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8882137" y="142082"/>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11244011"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10783199" y="2768246"/>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11985328" y="2758085"/>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10853644" y="2753378"/>
            <a:ext cx="0" cy="425704"/>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12444618" y="2714624"/>
            <a:ext cx="0" cy="509553"/>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12056766"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9886171"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7478226" y="3499774"/>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10693963" y="353882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14684916" y="-16463"/>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14364389" y="1175761"/>
            <a:ext cx="0" cy="358478"/>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5258866" y="1191711"/>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13994445" y="1499626"/>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5186214" y="1499629"/>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13994445" y="1431105"/>
            <a:ext cx="0" cy="461736"/>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5625401" y="1428188"/>
            <a:ext cx="0" cy="46465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13943309" y="1821390"/>
            <a:ext cx="57519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5069089" y="1821390"/>
            <a:ext cx="58495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5140530"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14447558"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6940535" y="1298661"/>
            <a:ext cx="0" cy="373301"/>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8082210" y="1291411"/>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6868919" y="1605604"/>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7729215" y="1611556"/>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7278785" y="1534239"/>
            <a:ext cx="0" cy="4808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7800656" y="1540118"/>
            <a:ext cx="0" cy="483866"/>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6804754" y="2015068"/>
            <a:ext cx="54274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7727655" y="2023981"/>
            <a:ext cx="55195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8285565" y="1952769"/>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6872093" y="1974844"/>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13771660" y="3310975"/>
            <a:ext cx="0" cy="360453"/>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15905939" y="3261724"/>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13700711" y="3609140"/>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15525293" y="3570743"/>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14073318" y="3566277"/>
            <a:ext cx="0" cy="393998"/>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15598195" y="3501996"/>
            <a:ext cx="0" cy="467209"/>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14003048" y="3896506"/>
            <a:ext cx="58260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15071862" y="3900496"/>
            <a:ext cx="59248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15147250" y="3868870"/>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14514034" y="3875725"/>
            <a:ext cx="0" cy="372468"/>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16429653" y="3317176"/>
            <a:ext cx="2105121" cy="982883"/>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13994446" y="4437486"/>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8090616" y="4409468"/>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15785003" y="2437772"/>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4955614" y="1401835"/>
            <a:ext cx="0" cy="1632438"/>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6390318" y="1426030"/>
            <a:ext cx="0" cy="1608243"/>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4244669" y="21920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4082129" y="3034272"/>
            <a:ext cx="3554530" cy="1015663"/>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Demographic</a:t>
            </a:r>
          </a:p>
          <a:p>
            <a:r>
              <a:rPr lang="en-US" sz="3000" dirty="0">
                <a:latin typeface="Arial" panose="020B0604020202020204" pitchFamily="34" charset="0"/>
                <a:ea typeface="Yu Gothic" panose="020B0400000000000000" pitchFamily="34" charset="-128"/>
                <a:cs typeface="Arial" panose="020B0604020202020204" pitchFamily="34" charset="0"/>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4244669" y="4496029"/>
            <a:ext cx="3013383" cy="147732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6890332"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7" name="TextBox 6">
            <a:extLst>
              <a:ext uri="{FF2B5EF4-FFF2-40B4-BE49-F238E27FC236}">
                <a16:creationId xmlns:a16="http://schemas.microsoft.com/office/drawing/2014/main" id="{42A7C350-228F-9D53-608A-54A72F667D97}"/>
              </a:ext>
            </a:extLst>
          </p:cNvPr>
          <p:cNvSpPr txBox="1"/>
          <p:nvPr/>
        </p:nvSpPr>
        <p:spPr>
          <a:xfrm>
            <a:off x="8400483" y="6593948"/>
            <a:ext cx="211378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8C722F3E-5A81-F83D-A2D0-F3FE4498A087}"/>
              </a:ext>
            </a:extLst>
          </p:cNvPr>
          <p:cNvSpPr txBox="1"/>
          <p:nvPr/>
        </p:nvSpPr>
        <p:spPr>
          <a:xfrm>
            <a:off x="14047947" y="6593948"/>
            <a:ext cx="241924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49070547-F918-1850-EC8E-2FB91CC33BDB}"/>
              </a:ext>
            </a:extLst>
          </p:cNvPr>
          <p:cNvSpPr txBox="1"/>
          <p:nvPr/>
        </p:nvSpPr>
        <p:spPr>
          <a:xfrm>
            <a:off x="13442237" y="10721138"/>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1" name="TextBox 10">
            <a:extLst>
              <a:ext uri="{FF2B5EF4-FFF2-40B4-BE49-F238E27FC236}">
                <a16:creationId xmlns:a16="http://schemas.microsoft.com/office/drawing/2014/main" id="{2F0E0D1F-DEB5-26BD-7B26-A8F3D787F453}"/>
              </a:ext>
            </a:extLst>
          </p:cNvPr>
          <p:cNvSpPr txBox="1"/>
          <p:nvPr/>
        </p:nvSpPr>
        <p:spPr>
          <a:xfrm>
            <a:off x="7398957" y="10721139"/>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2" name="TextBox 11">
            <a:extLst>
              <a:ext uri="{FF2B5EF4-FFF2-40B4-BE49-F238E27FC236}">
                <a16:creationId xmlns:a16="http://schemas.microsoft.com/office/drawing/2014/main" id="{FB5BC787-3A71-1B3B-3EB9-7435773DC85B}"/>
              </a:ext>
            </a:extLst>
          </p:cNvPr>
          <p:cNvSpPr txBox="1"/>
          <p:nvPr/>
        </p:nvSpPr>
        <p:spPr>
          <a:xfrm>
            <a:off x="4355464" y="6598954"/>
            <a:ext cx="214353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5" name="TextBox 14">
            <a:extLst>
              <a:ext uri="{FF2B5EF4-FFF2-40B4-BE49-F238E27FC236}">
                <a16:creationId xmlns:a16="http://schemas.microsoft.com/office/drawing/2014/main" id="{DE082176-ED21-6073-9D68-22A672D0F146}"/>
              </a:ext>
            </a:extLst>
          </p:cNvPr>
          <p:cNvSpPr txBox="1"/>
          <p:nvPr/>
        </p:nvSpPr>
        <p:spPr>
          <a:xfrm>
            <a:off x="3540379" y="10721139"/>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6" name="Rectangle 15">
            <a:extLst>
              <a:ext uri="{FF2B5EF4-FFF2-40B4-BE49-F238E27FC236}">
                <a16:creationId xmlns:a16="http://schemas.microsoft.com/office/drawing/2014/main" id="{95CBBC51-1E06-1BD4-5B27-D49143307DE7}"/>
              </a:ext>
            </a:extLst>
          </p:cNvPr>
          <p:cNvSpPr/>
          <p:nvPr/>
        </p:nvSpPr>
        <p:spPr>
          <a:xfrm>
            <a:off x="4748847" y="7194842"/>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AFBFC052-67B7-8EA2-F913-830D859772EF}"/>
              </a:ext>
            </a:extLst>
          </p:cNvPr>
          <p:cNvSpPr/>
          <p:nvPr/>
        </p:nvSpPr>
        <p:spPr>
          <a:xfrm>
            <a:off x="7828812" y="7194841"/>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D827A903-6AD3-C72D-56E3-10EBCA00BB49}"/>
              </a:ext>
            </a:extLst>
          </p:cNvPr>
          <p:cNvSpPr/>
          <p:nvPr/>
        </p:nvSpPr>
        <p:spPr>
          <a:xfrm>
            <a:off x="8150326" y="8591067"/>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215A4A04-C334-A4B4-E2E0-06A11DC5AF72}"/>
              </a:ext>
            </a:extLst>
          </p:cNvPr>
          <p:cNvSpPr/>
          <p:nvPr/>
        </p:nvSpPr>
        <p:spPr>
          <a:xfrm>
            <a:off x="9805384" y="7194841"/>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D4E31C2-6B0F-D9A6-E040-33550559FE84}"/>
              </a:ext>
            </a:extLst>
          </p:cNvPr>
          <p:cNvSpPr/>
          <p:nvPr/>
        </p:nvSpPr>
        <p:spPr>
          <a:xfrm>
            <a:off x="9198221" y="10211062"/>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DE75659-14FB-EFFF-4E31-10B42FA7B532}"/>
              </a:ext>
            </a:extLst>
          </p:cNvPr>
          <p:cNvSpPr/>
          <p:nvPr/>
        </p:nvSpPr>
        <p:spPr>
          <a:xfrm>
            <a:off x="14022506" y="7194842"/>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4F232189-43A3-FFBA-81B1-79A45A9C78B5}"/>
              </a:ext>
            </a:extLst>
          </p:cNvPr>
          <p:cNvSpPr/>
          <p:nvPr/>
        </p:nvSpPr>
        <p:spPr>
          <a:xfrm>
            <a:off x="13672357" y="8247979"/>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CCAA74E9-4C19-79BF-D893-BDFC72742ED2}"/>
              </a:ext>
            </a:extLst>
          </p:cNvPr>
          <p:cNvSpPr/>
          <p:nvPr/>
        </p:nvSpPr>
        <p:spPr>
          <a:xfrm>
            <a:off x="13859902" y="9262886"/>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8694E05-0156-AC2F-0348-690113E1F0CC}"/>
              </a:ext>
            </a:extLst>
          </p:cNvPr>
          <p:cNvSpPr/>
          <p:nvPr/>
        </p:nvSpPr>
        <p:spPr>
          <a:xfrm>
            <a:off x="15507110" y="7194841"/>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6EC8D27-ABF2-95D3-7ABC-229A19F380F5}"/>
              </a:ext>
            </a:extLst>
          </p:cNvPr>
          <p:cNvSpPr/>
          <p:nvPr/>
        </p:nvSpPr>
        <p:spPr>
          <a:xfrm>
            <a:off x="15818066" y="7776838"/>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F7F3BD0-06EB-F7B6-81B6-9CFC9168A7FA}"/>
              </a:ext>
            </a:extLst>
          </p:cNvPr>
          <p:cNvSpPr/>
          <p:nvPr/>
        </p:nvSpPr>
        <p:spPr>
          <a:xfrm>
            <a:off x="16105325" y="8318207"/>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47E03BEC-11C2-7FB7-8B33-56E723DAA076}"/>
              </a:ext>
            </a:extLst>
          </p:cNvPr>
          <p:cNvSpPr/>
          <p:nvPr/>
        </p:nvSpPr>
        <p:spPr>
          <a:xfrm>
            <a:off x="18323672" y="7194841"/>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E175610C-D1A9-C7A3-7767-50592B7668B2}"/>
              </a:ext>
            </a:extLst>
          </p:cNvPr>
          <p:cNvSpPr/>
          <p:nvPr/>
        </p:nvSpPr>
        <p:spPr>
          <a:xfrm>
            <a:off x="17994380" y="9487637"/>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E6DCBCD-9768-501A-BC4C-5CFDE952E098}"/>
              </a:ext>
            </a:extLst>
          </p:cNvPr>
          <p:cNvSpPr/>
          <p:nvPr/>
        </p:nvSpPr>
        <p:spPr>
          <a:xfrm>
            <a:off x="17675832" y="10049147"/>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10337B92-9DEA-48C8-9F57-2873519F3AE0}"/>
              </a:ext>
            </a:extLst>
          </p:cNvPr>
          <p:cNvSpPr/>
          <p:nvPr/>
        </p:nvSpPr>
        <p:spPr>
          <a:xfrm>
            <a:off x="12305389" y="7194841"/>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19AB895E-D289-4E1D-FB9F-C2522095F495}"/>
              </a:ext>
            </a:extLst>
          </p:cNvPr>
          <p:cNvSpPr/>
          <p:nvPr/>
        </p:nvSpPr>
        <p:spPr>
          <a:xfrm>
            <a:off x="12077609" y="10334000"/>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B6D968B0-7DB5-0E1A-CA45-FB854A78A01C}"/>
              </a:ext>
            </a:extLst>
          </p:cNvPr>
          <p:cNvSpPr/>
          <p:nvPr/>
        </p:nvSpPr>
        <p:spPr>
          <a:xfrm>
            <a:off x="12503419" y="9019639"/>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CCFA3FF0-7E0F-E42D-96A2-7F750919077D}"/>
              </a:ext>
            </a:extLst>
          </p:cNvPr>
          <p:cNvCxnSpPr/>
          <p:nvPr/>
        </p:nvCxnSpPr>
        <p:spPr>
          <a:xfrm>
            <a:off x="3336558" y="719484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18FA0E1B-821C-32CB-D60C-F1DF47115BBD}"/>
              </a:ext>
            </a:extLst>
          </p:cNvPr>
          <p:cNvSpPr txBox="1"/>
          <p:nvPr/>
        </p:nvSpPr>
        <p:spPr>
          <a:xfrm rot="16200000">
            <a:off x="2326370" y="8622057"/>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cxnSp>
        <p:nvCxnSpPr>
          <p:cNvPr id="55" name="Straight Arrow Connector 54">
            <a:extLst>
              <a:ext uri="{FF2B5EF4-FFF2-40B4-BE49-F238E27FC236}">
                <a16:creationId xmlns:a16="http://schemas.microsoft.com/office/drawing/2014/main" id="{07658C28-BCAB-2213-EB31-D738D3DBA473}"/>
              </a:ext>
            </a:extLst>
          </p:cNvPr>
          <p:cNvCxnSpPr>
            <a:cxnSpLocks/>
          </p:cNvCxnSpPr>
          <p:nvPr/>
        </p:nvCxnSpPr>
        <p:spPr>
          <a:xfrm>
            <a:off x="4355464" y="21187414"/>
            <a:ext cx="149407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CE0379EF-B99B-A0E7-2B25-7CE7974E7DE2}"/>
              </a:ext>
            </a:extLst>
          </p:cNvPr>
          <p:cNvSpPr txBox="1"/>
          <p:nvPr/>
        </p:nvSpPr>
        <p:spPr>
          <a:xfrm>
            <a:off x="8246150" y="1470461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4357793" y="1472351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3946977" y="1555028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7760822" y="1555028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4204061" y="1470961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902244" y="1555028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5110712" y="1696470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190677" y="1696470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8512191" y="1836093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167249" y="1696470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9560086" y="1998092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5023904" y="1696470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4673754" y="1801784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4861300" y="1903275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6226162" y="1696470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6537118" y="1754670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6824378" y="1808807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8566475" y="1696470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8237182" y="1925750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7918635" y="1981901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3306786" y="1696470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3079006" y="2010386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3504816" y="1878950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3698423" y="1696470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2688235" y="1839192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9461301" y="20495141"/>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3342096" y="1393731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7673854" y="1393731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3897451" y="1394281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548783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shot of a graph&#10;&#10;Description automatically generated">
            <a:extLst>
              <a:ext uri="{FF2B5EF4-FFF2-40B4-BE49-F238E27FC236}">
                <a16:creationId xmlns:a16="http://schemas.microsoft.com/office/drawing/2014/main" id="{4AF9EB9C-3EE1-2A91-3AC7-511ADCC6A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670" y="2379987"/>
            <a:ext cx="19052659" cy="18100026"/>
          </a:xfrm>
          <a:prstGeom prst="rect">
            <a:avLst/>
          </a:prstGeom>
        </p:spPr>
      </p:pic>
      <p:pic>
        <p:nvPicPr>
          <p:cNvPr id="14" name="Picture 13" descr="A black background with a black square&#10;&#10;Description automatically generated">
            <a:extLst>
              <a:ext uri="{FF2B5EF4-FFF2-40B4-BE49-F238E27FC236}">
                <a16:creationId xmlns:a16="http://schemas.microsoft.com/office/drawing/2014/main" id="{7D397709-39BB-CDDA-CBC2-13B1E06BDBDD}"/>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1903670" y="9506857"/>
            <a:ext cx="4961587" cy="9974605"/>
          </a:xfrm>
          <a:prstGeom prst="rect">
            <a:avLst/>
          </a:prstGeom>
        </p:spPr>
      </p:pic>
      <p:pic>
        <p:nvPicPr>
          <p:cNvPr id="16" name="Picture 15" descr="A screen shot of a chart&#10;&#10;Description automatically generated">
            <a:extLst>
              <a:ext uri="{FF2B5EF4-FFF2-40B4-BE49-F238E27FC236}">
                <a16:creationId xmlns:a16="http://schemas.microsoft.com/office/drawing/2014/main" id="{A8CF3A43-D797-28AA-C369-460C438598FA}"/>
              </a:ext>
            </a:extLst>
          </p:cNvPr>
          <p:cNvPicPr>
            <a:picLocks noChangeAspect="1"/>
          </p:cNvPicPr>
          <p:nvPr/>
        </p:nvPicPr>
        <p:blipFill rotWithShape="1">
          <a:blip r:embed="rId4">
            <a:extLst>
              <a:ext uri="{28A0092B-C50C-407E-A947-70E740481C1C}">
                <a14:useLocalDpi xmlns:a14="http://schemas.microsoft.com/office/drawing/2010/main" val="0"/>
              </a:ext>
            </a:extLst>
          </a:blip>
          <a:srcRect l="3766" r="46209"/>
          <a:stretch/>
        </p:blipFill>
        <p:spPr>
          <a:xfrm>
            <a:off x="6865257" y="9455785"/>
            <a:ext cx="2801257" cy="10965815"/>
          </a:xfrm>
          <a:prstGeom prst="rect">
            <a:avLst/>
          </a:prstGeom>
        </p:spPr>
      </p:pic>
      <p:sp>
        <p:nvSpPr>
          <p:cNvPr id="27" name="TextBox 26">
            <a:extLst>
              <a:ext uri="{FF2B5EF4-FFF2-40B4-BE49-F238E27FC236}">
                <a16:creationId xmlns:a16="http://schemas.microsoft.com/office/drawing/2014/main" id="{30C1E999-2148-CA7F-91A6-D8182AEE3997}"/>
              </a:ext>
            </a:extLst>
          </p:cNvPr>
          <p:cNvSpPr txBox="1"/>
          <p:nvPr/>
        </p:nvSpPr>
        <p:spPr>
          <a:xfrm>
            <a:off x="1903670" y="200896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28" name="TextBox 27">
            <a:extLst>
              <a:ext uri="{FF2B5EF4-FFF2-40B4-BE49-F238E27FC236}">
                <a16:creationId xmlns:a16="http://schemas.microsoft.com/office/drawing/2014/main" id="{70A1ACF4-3F6E-F703-F8B5-A408D687D633}"/>
              </a:ext>
            </a:extLst>
          </p:cNvPr>
          <p:cNvSpPr txBox="1"/>
          <p:nvPr/>
        </p:nvSpPr>
        <p:spPr>
          <a:xfrm>
            <a:off x="1903670"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29" name="TextBox 28">
            <a:extLst>
              <a:ext uri="{FF2B5EF4-FFF2-40B4-BE49-F238E27FC236}">
                <a16:creationId xmlns:a16="http://schemas.microsoft.com/office/drawing/2014/main" id="{158A0881-D6A5-BDF5-C935-3605B046D560}"/>
              </a:ext>
            </a:extLst>
          </p:cNvPr>
          <p:cNvSpPr txBox="1"/>
          <p:nvPr/>
        </p:nvSpPr>
        <p:spPr>
          <a:xfrm>
            <a:off x="5956332"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30" name="TextBox 29">
            <a:extLst>
              <a:ext uri="{FF2B5EF4-FFF2-40B4-BE49-F238E27FC236}">
                <a16:creationId xmlns:a16="http://schemas.microsoft.com/office/drawing/2014/main" id="{70A009CF-F80D-EF92-49EA-28B6EADC84FD}"/>
              </a:ext>
            </a:extLst>
          </p:cNvPr>
          <p:cNvSpPr txBox="1"/>
          <p:nvPr/>
        </p:nvSpPr>
        <p:spPr>
          <a:xfrm>
            <a:off x="5956333"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31" name="TextBox 30">
            <a:extLst>
              <a:ext uri="{FF2B5EF4-FFF2-40B4-BE49-F238E27FC236}">
                <a16:creationId xmlns:a16="http://schemas.microsoft.com/office/drawing/2014/main" id="{C9D5EF84-FD14-8881-91E4-1178E28D10FB}"/>
              </a:ext>
            </a:extLst>
          </p:cNvPr>
          <p:cNvSpPr txBox="1"/>
          <p:nvPr/>
        </p:nvSpPr>
        <p:spPr>
          <a:xfrm>
            <a:off x="9202729"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
        <p:nvSpPr>
          <p:cNvPr id="32" name="TextBox 31">
            <a:extLst>
              <a:ext uri="{FF2B5EF4-FFF2-40B4-BE49-F238E27FC236}">
                <a16:creationId xmlns:a16="http://schemas.microsoft.com/office/drawing/2014/main" id="{E1E8201A-2651-7161-F467-436DD58C2C1E}"/>
              </a:ext>
            </a:extLst>
          </p:cNvPr>
          <p:cNvSpPr txBox="1"/>
          <p:nvPr/>
        </p:nvSpPr>
        <p:spPr>
          <a:xfrm>
            <a:off x="1903670"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F</a:t>
            </a:r>
          </a:p>
        </p:txBody>
      </p:sp>
      <p:sp>
        <p:nvSpPr>
          <p:cNvPr id="33" name="TextBox 32">
            <a:extLst>
              <a:ext uri="{FF2B5EF4-FFF2-40B4-BE49-F238E27FC236}">
                <a16:creationId xmlns:a16="http://schemas.microsoft.com/office/drawing/2014/main" id="{E2514CAE-C01F-D60A-80D8-F6E470C59732}"/>
              </a:ext>
            </a:extLst>
          </p:cNvPr>
          <p:cNvSpPr txBox="1"/>
          <p:nvPr/>
        </p:nvSpPr>
        <p:spPr>
          <a:xfrm>
            <a:off x="9202728"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G</a:t>
            </a:r>
          </a:p>
        </p:txBody>
      </p:sp>
      <p:sp>
        <p:nvSpPr>
          <p:cNvPr id="34" name="TextBox 33">
            <a:extLst>
              <a:ext uri="{FF2B5EF4-FFF2-40B4-BE49-F238E27FC236}">
                <a16:creationId xmlns:a16="http://schemas.microsoft.com/office/drawing/2014/main" id="{C0CAA44D-4916-7B0E-0415-A928E1C3E6EE}"/>
              </a:ext>
            </a:extLst>
          </p:cNvPr>
          <p:cNvSpPr txBox="1"/>
          <p:nvPr/>
        </p:nvSpPr>
        <p:spPr>
          <a:xfrm>
            <a:off x="15037382"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H</a:t>
            </a:r>
          </a:p>
        </p:txBody>
      </p:sp>
    </p:spTree>
    <p:extLst>
      <p:ext uri="{BB962C8B-B14F-4D97-AF65-F5344CB8AC3E}">
        <p14:creationId xmlns:p14="http://schemas.microsoft.com/office/powerpoint/2010/main" val="1025585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number of bacteria&#10;&#10;Description automatically generated">
            <a:extLst>
              <a:ext uri="{FF2B5EF4-FFF2-40B4-BE49-F238E27FC236}">
                <a16:creationId xmlns:a16="http://schemas.microsoft.com/office/drawing/2014/main" id="{1D87A8BC-1F73-EF73-F802-6BD25B48BBEC}"/>
              </a:ext>
            </a:extLst>
          </p:cNvPr>
          <p:cNvPicPr>
            <a:picLocks noChangeAspect="1"/>
          </p:cNvPicPr>
          <p:nvPr/>
        </p:nvPicPr>
        <p:blipFill rotWithShape="1">
          <a:blip r:embed="rId2">
            <a:extLst>
              <a:ext uri="{28A0092B-C50C-407E-A947-70E740481C1C}">
                <a14:useLocalDpi xmlns:a14="http://schemas.microsoft.com/office/drawing/2010/main" val="0"/>
              </a:ext>
            </a:extLst>
          </a:blip>
          <a:srcRect t="2091" r="32281" b="8017"/>
          <a:stretch/>
        </p:blipFill>
        <p:spPr>
          <a:xfrm>
            <a:off x="5143500" y="0"/>
            <a:ext cx="7677150" cy="20078700"/>
          </a:xfrm>
          <a:prstGeom prst="rect">
            <a:avLst/>
          </a:prstGeom>
        </p:spPr>
      </p:pic>
      <p:pic>
        <p:nvPicPr>
          <p:cNvPr id="17" name="Picture 16" descr="A graph of different types of genes&#10;&#10;Description automatically generated with medium confidence">
            <a:extLst>
              <a:ext uri="{FF2B5EF4-FFF2-40B4-BE49-F238E27FC236}">
                <a16:creationId xmlns:a16="http://schemas.microsoft.com/office/drawing/2014/main" id="{E67A5301-6DFF-5322-EF42-F755F5DCB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0650" y="0"/>
            <a:ext cx="5715000" cy="22860000"/>
          </a:xfrm>
          <a:prstGeom prst="rect">
            <a:avLst/>
          </a:prstGeom>
        </p:spPr>
      </p:pic>
    </p:spTree>
    <p:extLst>
      <p:ext uri="{BB962C8B-B14F-4D97-AF65-F5344CB8AC3E}">
        <p14:creationId xmlns:p14="http://schemas.microsoft.com/office/powerpoint/2010/main" val="946828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CE0379EF-B99B-A0E7-2B25-7CE7974E7DE2}"/>
              </a:ext>
            </a:extLst>
          </p:cNvPr>
          <p:cNvSpPr txBox="1"/>
          <p:nvPr/>
        </p:nvSpPr>
        <p:spPr>
          <a:xfrm>
            <a:off x="8977670" y="322889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6003713" y="324779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5592897" y="407456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8492342" y="407456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3381101" y="323389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079284" y="407456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4287752" y="548898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922197" y="548898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9243711" y="688521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898769" y="548898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10291606" y="850520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6212624" y="548898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5862474" y="654212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6050020" y="755703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7414882" y="548898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7725838" y="607098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8013098" y="661235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9755195" y="548898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9425902" y="778178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9107355" y="834329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4495506" y="548898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4267726" y="862814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4693536" y="731378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875463" y="548898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1865275" y="691620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2519137" y="9753643"/>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519136" y="246159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8405374" y="246159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5543371" y="24670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cxnSp>
        <p:nvCxnSpPr>
          <p:cNvPr id="2" name="Straight Arrow Connector 1">
            <a:extLst>
              <a:ext uri="{FF2B5EF4-FFF2-40B4-BE49-F238E27FC236}">
                <a16:creationId xmlns:a16="http://schemas.microsoft.com/office/drawing/2014/main" id="{CB4A1A71-F772-0F0B-18AD-A7C49BA38E33}"/>
              </a:ext>
            </a:extLst>
          </p:cNvPr>
          <p:cNvCxnSpPr>
            <a:cxnSpLocks/>
          </p:cNvCxnSpPr>
          <p:nvPr/>
        </p:nvCxnSpPr>
        <p:spPr>
          <a:xfrm>
            <a:off x="3745769" y="9569835"/>
            <a:ext cx="22860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3A128A-0A72-3130-9EB8-A35673D46126}"/>
              </a:ext>
            </a:extLst>
          </p:cNvPr>
          <p:cNvSpPr txBox="1"/>
          <p:nvPr/>
        </p:nvSpPr>
        <p:spPr>
          <a:xfrm>
            <a:off x="9075221" y="13617791"/>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6" name="TextBox 5">
            <a:extLst>
              <a:ext uri="{FF2B5EF4-FFF2-40B4-BE49-F238E27FC236}">
                <a16:creationId xmlns:a16="http://schemas.microsoft.com/office/drawing/2014/main" id="{0461E8FA-41FD-D1B0-279B-F4A7060650EC}"/>
              </a:ext>
            </a:extLst>
          </p:cNvPr>
          <p:cNvSpPr txBox="1"/>
          <p:nvPr/>
        </p:nvSpPr>
        <p:spPr>
          <a:xfrm>
            <a:off x="16192705" y="13636688"/>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10" name="TextBox 9">
            <a:extLst>
              <a:ext uri="{FF2B5EF4-FFF2-40B4-BE49-F238E27FC236}">
                <a16:creationId xmlns:a16="http://schemas.microsoft.com/office/drawing/2014/main" id="{CC6D6C3E-E704-FCE4-B0BF-6F8CE1D01931}"/>
              </a:ext>
            </a:extLst>
          </p:cNvPr>
          <p:cNvSpPr txBox="1"/>
          <p:nvPr/>
        </p:nvSpPr>
        <p:spPr>
          <a:xfrm>
            <a:off x="15690449" y="18303941"/>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28" name="TextBox 27">
            <a:extLst>
              <a:ext uri="{FF2B5EF4-FFF2-40B4-BE49-F238E27FC236}">
                <a16:creationId xmlns:a16="http://schemas.microsoft.com/office/drawing/2014/main" id="{2CBFBE07-2D83-E997-DAE3-9A967F36100F}"/>
              </a:ext>
            </a:extLst>
          </p:cNvPr>
          <p:cNvSpPr txBox="1"/>
          <p:nvPr/>
        </p:nvSpPr>
        <p:spPr>
          <a:xfrm>
            <a:off x="8589893" y="18303943"/>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2" name="TextBox 81">
            <a:extLst>
              <a:ext uri="{FF2B5EF4-FFF2-40B4-BE49-F238E27FC236}">
                <a16:creationId xmlns:a16="http://schemas.microsoft.com/office/drawing/2014/main" id="{5EAF1081-1CF5-1071-37F2-E7B5D588225A}"/>
              </a:ext>
            </a:extLst>
          </p:cNvPr>
          <p:cNvSpPr txBox="1"/>
          <p:nvPr/>
        </p:nvSpPr>
        <p:spPr>
          <a:xfrm>
            <a:off x="3478653" y="13622797"/>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83" name="TextBox 82">
            <a:extLst>
              <a:ext uri="{FF2B5EF4-FFF2-40B4-BE49-F238E27FC236}">
                <a16:creationId xmlns:a16="http://schemas.microsoft.com/office/drawing/2014/main" id="{702CD765-2FAB-94E0-A19D-5C25D8DAA5F6}"/>
              </a:ext>
            </a:extLst>
          </p:cNvPr>
          <p:cNvSpPr txBox="1"/>
          <p:nvPr/>
        </p:nvSpPr>
        <p:spPr>
          <a:xfrm>
            <a:off x="3176835" y="18303943"/>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84" name="Rectangle 83">
            <a:extLst>
              <a:ext uri="{FF2B5EF4-FFF2-40B4-BE49-F238E27FC236}">
                <a16:creationId xmlns:a16="http://schemas.microsoft.com/office/drawing/2014/main" id="{4C940484-B1D3-CF07-7C5C-2D1747A3C580}"/>
              </a:ext>
            </a:extLst>
          </p:cNvPr>
          <p:cNvSpPr/>
          <p:nvPr/>
        </p:nvSpPr>
        <p:spPr>
          <a:xfrm>
            <a:off x="4385304" y="1464344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75FD8EE8-A116-D50F-10A7-FEAFFEDD448D}"/>
              </a:ext>
            </a:extLst>
          </p:cNvPr>
          <p:cNvSpPr/>
          <p:nvPr/>
        </p:nvSpPr>
        <p:spPr>
          <a:xfrm>
            <a:off x="9019748" y="1464344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89E2662C-A25A-7BAD-AF03-BBE3E785FF33}"/>
              </a:ext>
            </a:extLst>
          </p:cNvPr>
          <p:cNvSpPr/>
          <p:nvPr/>
        </p:nvSpPr>
        <p:spPr>
          <a:xfrm>
            <a:off x="9341262" y="1603966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CC5D9B5C-7CE7-A99D-5401-2C6679DE5907}"/>
              </a:ext>
            </a:extLst>
          </p:cNvPr>
          <p:cNvSpPr/>
          <p:nvPr/>
        </p:nvSpPr>
        <p:spPr>
          <a:xfrm>
            <a:off x="10996320" y="1464344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267AB76C-6D63-8EC3-A88E-33DAAE43C8E2}"/>
              </a:ext>
            </a:extLst>
          </p:cNvPr>
          <p:cNvSpPr/>
          <p:nvPr/>
        </p:nvSpPr>
        <p:spPr>
          <a:xfrm>
            <a:off x="10389158" y="1765966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52682DD2-27D9-03DB-C961-24DD50085546}"/>
              </a:ext>
            </a:extLst>
          </p:cNvPr>
          <p:cNvSpPr/>
          <p:nvPr/>
        </p:nvSpPr>
        <p:spPr>
          <a:xfrm>
            <a:off x="16310175" y="1464344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865105BA-7B8A-B339-DB31-A6231AD2C1D4}"/>
              </a:ext>
            </a:extLst>
          </p:cNvPr>
          <p:cNvSpPr/>
          <p:nvPr/>
        </p:nvSpPr>
        <p:spPr>
          <a:xfrm>
            <a:off x="15960026" y="1569658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96AA046B-7D66-B640-9083-A1C93FFCB53D}"/>
              </a:ext>
            </a:extLst>
          </p:cNvPr>
          <p:cNvSpPr/>
          <p:nvPr/>
        </p:nvSpPr>
        <p:spPr>
          <a:xfrm>
            <a:off x="16147571" y="1671148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8A0D5299-374C-B715-D505-F019248C8945}"/>
              </a:ext>
            </a:extLst>
          </p:cNvPr>
          <p:cNvSpPr/>
          <p:nvPr/>
        </p:nvSpPr>
        <p:spPr>
          <a:xfrm>
            <a:off x="17512433" y="1464344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61A7337C-7627-F7E8-452A-34D3A738389C}"/>
              </a:ext>
            </a:extLst>
          </p:cNvPr>
          <p:cNvSpPr/>
          <p:nvPr/>
        </p:nvSpPr>
        <p:spPr>
          <a:xfrm>
            <a:off x="17823390" y="1522543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79D7610E-473E-B6F2-70E8-543E6C24AE16}"/>
              </a:ext>
            </a:extLst>
          </p:cNvPr>
          <p:cNvSpPr/>
          <p:nvPr/>
        </p:nvSpPr>
        <p:spPr>
          <a:xfrm>
            <a:off x="18110649" y="1576680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4BBC0DB2-CA17-0813-AD71-D819E4A55C93}"/>
              </a:ext>
            </a:extLst>
          </p:cNvPr>
          <p:cNvSpPr/>
          <p:nvPr/>
        </p:nvSpPr>
        <p:spPr>
          <a:xfrm>
            <a:off x="19852746" y="1464344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7B7FF642-EF04-EB5E-83D3-6BEB2E97298F}"/>
              </a:ext>
            </a:extLst>
          </p:cNvPr>
          <p:cNvSpPr/>
          <p:nvPr/>
        </p:nvSpPr>
        <p:spPr>
          <a:xfrm>
            <a:off x="19523454" y="1693623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A0411819-E78D-D8CC-3635-A1E6C9E06887}"/>
              </a:ext>
            </a:extLst>
          </p:cNvPr>
          <p:cNvSpPr/>
          <p:nvPr/>
        </p:nvSpPr>
        <p:spPr>
          <a:xfrm>
            <a:off x="19204906" y="1749774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5BF47572-1D1A-77E1-C0E9-99E955A426AD}"/>
              </a:ext>
            </a:extLst>
          </p:cNvPr>
          <p:cNvSpPr/>
          <p:nvPr/>
        </p:nvSpPr>
        <p:spPr>
          <a:xfrm>
            <a:off x="14593058" y="1464344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67D195A9-F297-4871-0D83-D12492937B8E}"/>
              </a:ext>
            </a:extLst>
          </p:cNvPr>
          <p:cNvSpPr/>
          <p:nvPr/>
        </p:nvSpPr>
        <p:spPr>
          <a:xfrm>
            <a:off x="14365278" y="1778260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8AABB60B-499E-B673-DC03-CA45858A11A1}"/>
              </a:ext>
            </a:extLst>
          </p:cNvPr>
          <p:cNvSpPr/>
          <p:nvPr/>
        </p:nvSpPr>
        <p:spPr>
          <a:xfrm>
            <a:off x="14791088" y="1646824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135" name="Straight Arrow Connector 134">
            <a:extLst>
              <a:ext uri="{FF2B5EF4-FFF2-40B4-BE49-F238E27FC236}">
                <a16:creationId xmlns:a16="http://schemas.microsoft.com/office/drawing/2014/main" id="{0C100F66-5B1B-E94F-5B88-571F2E814956}"/>
              </a:ext>
            </a:extLst>
          </p:cNvPr>
          <p:cNvCxnSpPr/>
          <p:nvPr/>
        </p:nvCxnSpPr>
        <p:spPr>
          <a:xfrm>
            <a:off x="2973014" y="1464344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F935A257-0BF8-1EE0-7C5C-4A81B01678C2}"/>
              </a:ext>
            </a:extLst>
          </p:cNvPr>
          <p:cNvSpPr txBox="1"/>
          <p:nvPr/>
        </p:nvSpPr>
        <p:spPr>
          <a:xfrm rot="16200000">
            <a:off x="1962826" y="16070658"/>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150" name="TextBox 149">
            <a:extLst>
              <a:ext uri="{FF2B5EF4-FFF2-40B4-BE49-F238E27FC236}">
                <a16:creationId xmlns:a16="http://schemas.microsoft.com/office/drawing/2014/main" id="{FE44ACEB-EE84-EFAD-6881-66747BCDA8BE}"/>
              </a:ext>
            </a:extLst>
          </p:cNvPr>
          <p:cNvSpPr txBox="1"/>
          <p:nvPr/>
        </p:nvSpPr>
        <p:spPr>
          <a:xfrm>
            <a:off x="2616687" y="128504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151" name="TextBox 150">
            <a:extLst>
              <a:ext uri="{FF2B5EF4-FFF2-40B4-BE49-F238E27FC236}">
                <a16:creationId xmlns:a16="http://schemas.microsoft.com/office/drawing/2014/main" id="{CFD9D1D4-CED0-4E03-92A3-C69B9D4BAAFB}"/>
              </a:ext>
            </a:extLst>
          </p:cNvPr>
          <p:cNvSpPr txBox="1"/>
          <p:nvPr/>
        </p:nvSpPr>
        <p:spPr>
          <a:xfrm>
            <a:off x="8502925" y="12850494"/>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153" name="TextBox 152">
            <a:extLst>
              <a:ext uri="{FF2B5EF4-FFF2-40B4-BE49-F238E27FC236}">
                <a16:creationId xmlns:a16="http://schemas.microsoft.com/office/drawing/2014/main" id="{72328C27-0A97-E49E-B952-49CC981F3B31}"/>
              </a:ext>
            </a:extLst>
          </p:cNvPr>
          <p:cNvSpPr txBox="1"/>
          <p:nvPr/>
        </p:nvSpPr>
        <p:spPr>
          <a:xfrm>
            <a:off x="15732362" y="12855993"/>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957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456399" y="85526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350771" y="84833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740608" y="133379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731965" y="133379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099655" y="85922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388479" y="132686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596947" y="95691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161820" y="95691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483333" y="109653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138391" y="95691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531229" y="125853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082875" y="95691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732726" y="106222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4920271" y="116371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359661" y="95691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670617" y="101511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6957876" y="106925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072315" y="95691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743022" y="118619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424475" y="124234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365758" y="95691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137978" y="127083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563788" y="113939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184658" y="95691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174470" y="109963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29" name="TextBox 28">
            <a:extLst>
              <a:ext uri="{FF2B5EF4-FFF2-40B4-BE49-F238E27FC236}">
                <a16:creationId xmlns:a16="http://schemas.microsoft.com/office/drawing/2014/main" id="{8531D876-88AE-4755-8979-FF8D4C7F2CCB}"/>
              </a:ext>
            </a:extLst>
          </p:cNvPr>
          <p:cNvSpPr txBox="1"/>
          <p:nvPr/>
        </p:nvSpPr>
        <p:spPr>
          <a:xfrm>
            <a:off x="1350045" y="9444803"/>
            <a:ext cx="183461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Ancestral</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352267" y="125495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Current</a:t>
            </a:r>
          </a:p>
        </p:txBody>
      </p:sp>
    </p:spTree>
    <p:extLst>
      <p:ext uri="{BB962C8B-B14F-4D97-AF65-F5344CB8AC3E}">
        <p14:creationId xmlns:p14="http://schemas.microsoft.com/office/powerpoint/2010/main" val="212693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omputer screen&#10;&#10;Description automatically generated">
            <a:extLst>
              <a:ext uri="{FF2B5EF4-FFF2-40B4-BE49-F238E27FC236}">
                <a16:creationId xmlns:a16="http://schemas.microsoft.com/office/drawing/2014/main" id="{93158C25-725B-B62F-68DD-FC42C68AC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86501"/>
            <a:ext cx="22860000" cy="10286999"/>
          </a:xfrm>
          <a:prstGeom prst="rect">
            <a:avLst/>
          </a:prstGeom>
        </p:spPr>
      </p:pic>
      <p:sp>
        <p:nvSpPr>
          <p:cNvPr id="6" name="TextBox 5">
            <a:extLst>
              <a:ext uri="{FF2B5EF4-FFF2-40B4-BE49-F238E27FC236}">
                <a16:creationId xmlns:a16="http://schemas.microsoft.com/office/drawing/2014/main" id="{F9F6AAEA-7F21-F148-8ACB-F23188DD89FF}"/>
              </a:ext>
            </a:extLst>
          </p:cNvPr>
          <p:cNvSpPr txBox="1"/>
          <p:nvPr/>
        </p:nvSpPr>
        <p:spPr>
          <a:xfrm>
            <a:off x="0" y="62865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7" name="TextBox 6">
            <a:extLst>
              <a:ext uri="{FF2B5EF4-FFF2-40B4-BE49-F238E27FC236}">
                <a16:creationId xmlns:a16="http://schemas.microsoft.com/office/drawing/2014/main" id="{B07E680B-17B3-39B2-544F-3167F8FB95C8}"/>
              </a:ext>
            </a:extLst>
          </p:cNvPr>
          <p:cNvSpPr txBox="1"/>
          <p:nvPr/>
        </p:nvSpPr>
        <p:spPr>
          <a:xfrm>
            <a:off x="0" y="1114145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8" name="TextBox 7">
            <a:extLst>
              <a:ext uri="{FF2B5EF4-FFF2-40B4-BE49-F238E27FC236}">
                <a16:creationId xmlns:a16="http://schemas.microsoft.com/office/drawing/2014/main" id="{80B8CEC6-C5EE-E47C-6FCD-130456F392E4}"/>
              </a:ext>
            </a:extLst>
          </p:cNvPr>
          <p:cNvSpPr txBox="1"/>
          <p:nvPr/>
        </p:nvSpPr>
        <p:spPr>
          <a:xfrm>
            <a:off x="5286375" y="1114145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9" name="TextBox 8">
            <a:extLst>
              <a:ext uri="{FF2B5EF4-FFF2-40B4-BE49-F238E27FC236}">
                <a16:creationId xmlns:a16="http://schemas.microsoft.com/office/drawing/2014/main" id="{B2CA3ED5-90A7-C05E-F769-D2FF76F8C252}"/>
              </a:ext>
            </a:extLst>
          </p:cNvPr>
          <p:cNvSpPr txBox="1"/>
          <p:nvPr/>
        </p:nvSpPr>
        <p:spPr>
          <a:xfrm>
            <a:off x="5286375"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10" name="TextBox 9">
            <a:extLst>
              <a:ext uri="{FF2B5EF4-FFF2-40B4-BE49-F238E27FC236}">
                <a16:creationId xmlns:a16="http://schemas.microsoft.com/office/drawing/2014/main" id="{4D7692BF-9251-A594-95CD-EA81867F6D67}"/>
              </a:ext>
            </a:extLst>
          </p:cNvPr>
          <p:cNvSpPr txBox="1"/>
          <p:nvPr/>
        </p:nvSpPr>
        <p:spPr>
          <a:xfrm>
            <a:off x="10216424"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Tree>
    <p:extLst>
      <p:ext uri="{BB962C8B-B14F-4D97-AF65-F5344CB8AC3E}">
        <p14:creationId xmlns:p14="http://schemas.microsoft.com/office/powerpoint/2010/main" val="369015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creenshot, diagram, parallel&#10;&#10;Description automatically generated">
            <a:extLst>
              <a:ext uri="{FF2B5EF4-FFF2-40B4-BE49-F238E27FC236}">
                <a16:creationId xmlns:a16="http://schemas.microsoft.com/office/drawing/2014/main" id="{846B2E16-305D-5CC9-D2F7-56120EF457E8}"/>
              </a:ext>
            </a:extLst>
          </p:cNvPr>
          <p:cNvPicPr>
            <a:picLocks noChangeAspect="1"/>
          </p:cNvPicPr>
          <p:nvPr/>
        </p:nvPicPr>
        <p:blipFill rotWithShape="1">
          <a:blip r:embed="rId2">
            <a:extLst>
              <a:ext uri="{28A0092B-C50C-407E-A947-70E740481C1C}">
                <a14:useLocalDpi xmlns:a14="http://schemas.microsoft.com/office/drawing/2010/main" val="0"/>
              </a:ext>
            </a:extLst>
          </a:blip>
          <a:srcRect l="-2" t="47155" r="79026" b="2845"/>
          <a:stretch/>
        </p:blipFill>
        <p:spPr>
          <a:xfrm>
            <a:off x="0" y="6286501"/>
            <a:ext cx="4795025" cy="5143499"/>
          </a:xfrm>
          <a:prstGeom prst="rect">
            <a:avLst/>
          </a:prstGeom>
        </p:spPr>
      </p:pic>
    </p:spTree>
    <p:extLst>
      <p:ext uri="{BB962C8B-B14F-4D97-AF65-F5344CB8AC3E}">
        <p14:creationId xmlns:p14="http://schemas.microsoft.com/office/powerpoint/2010/main" val="370155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1004480" y="6251425"/>
            <a:ext cx="19998147" cy="8110086"/>
            <a:chOff x="535722" y="667092"/>
            <a:chExt cx="10665678" cy="4325379"/>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79885" y="4735512"/>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293154" y="3050970"/>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422186" y="4716081"/>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49149" y="3031539"/>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Expansion</a:t>
              </a:r>
              <a:endParaRPr sz="4219"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Contraction</a:t>
              </a:r>
              <a:endParaRPr sz="4219"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4234046" y="5290773"/>
            <a:ext cx="6314894" cy="1285875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7278749" y="5967779"/>
            <a:ext cx="3270190" cy="1608994"/>
          </a:xfrm>
          <a:prstGeom prst="rect">
            <a:avLst/>
          </a:prstGeom>
        </p:spPr>
      </p:pic>
    </p:spTree>
    <p:extLst>
      <p:ext uri="{BB962C8B-B14F-4D97-AF65-F5344CB8AC3E}">
        <p14:creationId xmlns:p14="http://schemas.microsoft.com/office/powerpoint/2010/main" val="395626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text, screenshot, font, colorfulness&#10;&#10;Description automatically generated">
            <a:extLst>
              <a:ext uri="{FF2B5EF4-FFF2-40B4-BE49-F238E27FC236}">
                <a16:creationId xmlns:a16="http://schemas.microsoft.com/office/drawing/2014/main" id="{27E60B67-A0A6-F5F9-BF7F-6E7EBF1CF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379" y="609858"/>
            <a:ext cx="8335539" cy="19052659"/>
          </a:xfrm>
          <a:prstGeom prst="rect">
            <a:avLst/>
          </a:prstGeom>
          <a:ln w="38100">
            <a:solidFill>
              <a:srgbClr val="002060"/>
            </a:solidFill>
          </a:ln>
        </p:spPr>
      </p:pic>
      <p:pic>
        <p:nvPicPr>
          <p:cNvPr id="29" name="Picture 28" descr="A picture containing text, screenshot, colorfulness, font&#10;&#10;Description automatically generated">
            <a:extLst>
              <a:ext uri="{FF2B5EF4-FFF2-40B4-BE49-F238E27FC236}">
                <a16:creationId xmlns:a16="http://schemas.microsoft.com/office/drawing/2014/main" id="{DE20CB9C-850C-69E7-EA85-FB716989F586}"/>
              </a:ext>
            </a:extLst>
          </p:cNvPr>
          <p:cNvPicPr>
            <a:picLocks noChangeAspect="1"/>
          </p:cNvPicPr>
          <p:nvPr/>
        </p:nvPicPr>
        <p:blipFill rotWithShape="1">
          <a:blip r:embed="rId3">
            <a:extLst>
              <a:ext uri="{28A0092B-C50C-407E-A947-70E740481C1C}">
                <a14:useLocalDpi xmlns:a14="http://schemas.microsoft.com/office/drawing/2010/main" val="0"/>
              </a:ext>
            </a:extLst>
          </a:blip>
          <a:srcRect l="32401"/>
          <a:stretch/>
        </p:blipFill>
        <p:spPr>
          <a:xfrm>
            <a:off x="10772542" y="609857"/>
            <a:ext cx="5634743" cy="19052659"/>
          </a:xfrm>
          <a:prstGeom prst="rect">
            <a:avLst/>
          </a:prstGeom>
          <a:ln w="38100">
            <a:solidFill>
              <a:srgbClr val="002060"/>
            </a:solidFill>
          </a:ln>
        </p:spPr>
      </p:pic>
    </p:spTree>
    <p:extLst>
      <p:ext uri="{BB962C8B-B14F-4D97-AF65-F5344CB8AC3E}">
        <p14:creationId xmlns:p14="http://schemas.microsoft.com/office/powerpoint/2010/main" val="32134711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2967</TotalTime>
  <Words>433</Words>
  <Application>Microsoft Office PowerPoint</Application>
  <PresentationFormat>Custom</PresentationFormat>
  <Paragraphs>128</Paragraphs>
  <Slides>21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2023-08-03T17:37:28Z</dcterms:modified>
</cp:coreProperties>
</file>