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6" r:id="rId3"/>
    <p:sldId id="367" r:id="rId4"/>
    <p:sldId id="380" r:id="rId5"/>
    <p:sldId id="369" r:id="rId6"/>
    <p:sldId id="372" r:id="rId7"/>
    <p:sldId id="373" r:id="rId8"/>
    <p:sldId id="374" r:id="rId9"/>
    <p:sldId id="375" r:id="rId10"/>
    <p:sldId id="376" r:id="rId11"/>
    <p:sldId id="377" r:id="rId12"/>
    <p:sldId id="368" r:id="rId13"/>
    <p:sldId id="381" r:id="rId14"/>
    <p:sldId id="378" r:id="rId15"/>
    <p:sldId id="379" r:id="rId16"/>
    <p:sldId id="371" r:id="rId17"/>
    <p:sldId id="370" r:id="rId18"/>
    <p:sldId id="382" r:id="rId19"/>
    <p:sldId id="3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6"/>
            <p14:sldId id="367"/>
            <p14:sldId id="380"/>
            <p14:sldId id="369"/>
            <p14:sldId id="372"/>
            <p14:sldId id="373"/>
            <p14:sldId id="374"/>
            <p14:sldId id="375"/>
            <p14:sldId id="376"/>
            <p14:sldId id="377"/>
            <p14:sldId id="368"/>
            <p14:sldId id="381"/>
            <p14:sldId id="378"/>
            <p14:sldId id="379"/>
            <p14:sldId id="371"/>
            <p14:sldId id="37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BA9B4-78E1-47CD-98AB-DC3C4435B33A}" v="41" dt="2022-08-15T22:07:27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7E5BA9B4-78E1-47CD-98AB-DC3C4435B33A}"/>
    <pc:docChg chg="undo custSel addSld delSld modSld addSection delSection modSection">
      <pc:chgData name="Jonathan Mah" userId="5261b2f2f3e51194" providerId="LiveId" clId="{7E5BA9B4-78E1-47CD-98AB-DC3C4435B33A}" dt="2022-08-15T22:09:44.487" v="2480" actId="20577"/>
      <pc:docMkLst>
        <pc:docMk/>
      </pc:docMkLst>
      <pc:sldChg chg="modSp mod">
        <pc:chgData name="Jonathan Mah" userId="5261b2f2f3e51194" providerId="LiveId" clId="{7E5BA9B4-78E1-47CD-98AB-DC3C4435B33A}" dt="2022-08-15T15:46:28.231" v="3" actId="20577"/>
        <pc:sldMkLst>
          <pc:docMk/>
          <pc:sldMk cId="1442538198" sldId="256"/>
        </pc:sldMkLst>
        <pc:spChg chg="mod">
          <ac:chgData name="Jonathan Mah" userId="5261b2f2f3e51194" providerId="LiveId" clId="{7E5BA9B4-78E1-47CD-98AB-DC3C4435B33A}" dt="2022-08-15T15:46:28.231" v="3" actId="20577"/>
          <ac:spMkLst>
            <pc:docMk/>
            <pc:sldMk cId="1442538198" sldId="256"/>
            <ac:spMk id="3" creationId="{D712BDE3-5450-4B18-B90B-D71DD9D5BAC2}"/>
          </ac:spMkLst>
        </pc:spChg>
      </pc:sldChg>
      <pc:sldChg chg="modSp mod">
        <pc:chgData name="Jonathan Mah" userId="5261b2f2f3e51194" providerId="LiveId" clId="{7E5BA9B4-78E1-47CD-98AB-DC3C4435B33A}" dt="2022-08-15T16:06:40.336" v="379" actId="20577"/>
        <pc:sldMkLst>
          <pc:docMk/>
          <pc:sldMk cId="2977728054" sldId="366"/>
        </pc:sldMkLst>
        <pc:spChg chg="mod">
          <ac:chgData name="Jonathan Mah" userId="5261b2f2f3e51194" providerId="LiveId" clId="{7E5BA9B4-78E1-47CD-98AB-DC3C4435B33A}" dt="2022-08-15T16:06:40.336" v="379" actId="20577"/>
          <ac:spMkLst>
            <pc:docMk/>
            <pc:sldMk cId="2977728054" sldId="366"/>
            <ac:spMk id="3" creationId="{0185D601-86C1-40AA-B68A-90906EDD42C9}"/>
          </ac:spMkLst>
        </pc:spChg>
      </pc:sldChg>
      <pc:sldChg chg="addSp delSp modSp mod">
        <pc:chgData name="Jonathan Mah" userId="5261b2f2f3e51194" providerId="LiveId" clId="{7E5BA9B4-78E1-47CD-98AB-DC3C4435B33A}" dt="2022-08-15T21:48:40.489" v="2127" actId="1076"/>
        <pc:sldMkLst>
          <pc:docMk/>
          <pc:sldMk cId="3072451707" sldId="367"/>
        </pc:sldMkLst>
        <pc:spChg chg="del">
          <ac:chgData name="Jonathan Mah" userId="5261b2f2f3e51194" providerId="LiveId" clId="{7E5BA9B4-78E1-47CD-98AB-DC3C4435B33A}" dt="2022-08-15T15:47:48.290" v="63" actId="478"/>
          <ac:spMkLst>
            <pc:docMk/>
            <pc:sldMk cId="3072451707" sldId="367"/>
            <ac:spMk id="2" creationId="{5DD6B107-B951-60CE-2062-5F1DB2585525}"/>
          </ac:spMkLst>
        </pc:spChg>
        <pc:spChg chg="add del mod">
          <ac:chgData name="Jonathan Mah" userId="5261b2f2f3e51194" providerId="LiveId" clId="{7E5BA9B4-78E1-47CD-98AB-DC3C4435B33A}" dt="2022-08-15T21:32:21.573" v="1648"/>
          <ac:spMkLst>
            <pc:docMk/>
            <pc:sldMk cId="3072451707" sldId="367"/>
            <ac:spMk id="2" creationId="{A35439AD-9D8E-9B6E-6C27-57751343BE81}"/>
          </ac:spMkLst>
        </pc:spChg>
        <pc:spChg chg="add mod">
          <ac:chgData name="Jonathan Mah" userId="5261b2f2f3e51194" providerId="LiveId" clId="{7E5BA9B4-78E1-47CD-98AB-DC3C4435B33A}" dt="2022-08-15T21:48:40.489" v="2127" actId="1076"/>
          <ac:spMkLst>
            <pc:docMk/>
            <pc:sldMk cId="3072451707" sldId="367"/>
            <ac:spMk id="3" creationId="{1B5CE104-2AB2-6D90-DE18-FE3A56690CF6}"/>
          </ac:spMkLst>
        </pc:spChg>
        <pc:spChg chg="add del mod">
          <ac:chgData name="Jonathan Mah" userId="5261b2f2f3e51194" providerId="LiveId" clId="{7E5BA9B4-78E1-47CD-98AB-DC3C4435B33A}" dt="2022-08-15T15:47:51.282" v="65" actId="478"/>
          <ac:spMkLst>
            <pc:docMk/>
            <pc:sldMk cId="3072451707" sldId="367"/>
            <ac:spMk id="4" creationId="{81E0C180-4AC1-4DA3-A5C9-72044808393C}"/>
          </ac:spMkLst>
        </pc:spChg>
        <pc:spChg chg="add del mod">
          <ac:chgData name="Jonathan Mah" userId="5261b2f2f3e51194" providerId="LiveId" clId="{7E5BA9B4-78E1-47CD-98AB-DC3C4435B33A}" dt="2022-08-15T15:47:51.282" v="65" actId="478"/>
          <ac:spMkLst>
            <pc:docMk/>
            <pc:sldMk cId="3072451707" sldId="367"/>
            <ac:spMk id="6" creationId="{3943ABEF-0954-349F-9575-AEE70249F846}"/>
          </ac:spMkLst>
        </pc:spChg>
        <pc:spChg chg="add del mod">
          <ac:chgData name="Jonathan Mah" userId="5261b2f2f3e51194" providerId="LiveId" clId="{7E5BA9B4-78E1-47CD-98AB-DC3C4435B33A}" dt="2022-08-15T21:31:17.075" v="1644" actId="1076"/>
          <ac:spMkLst>
            <pc:docMk/>
            <pc:sldMk cId="3072451707" sldId="367"/>
            <ac:spMk id="8" creationId="{5261F795-AC8D-5353-1B78-5C62B853111D}"/>
          </ac:spMkLst>
        </pc:spChg>
        <pc:picChg chg="del">
          <ac:chgData name="Jonathan Mah" userId="5261b2f2f3e51194" providerId="LiveId" clId="{7E5BA9B4-78E1-47CD-98AB-DC3C4435B33A}" dt="2022-08-15T15:47:48.290" v="63" actId="478"/>
          <ac:picMkLst>
            <pc:docMk/>
            <pc:sldMk cId="3072451707" sldId="367"/>
            <ac:picMk id="10" creationId="{917B02FC-0061-C66E-CB5C-D81BE35074E0}"/>
          </ac:picMkLst>
        </pc:picChg>
        <pc:picChg chg="add mod">
          <ac:chgData name="Jonathan Mah" userId="5261b2f2f3e51194" providerId="LiveId" clId="{7E5BA9B4-78E1-47CD-98AB-DC3C4435B33A}" dt="2022-08-15T21:31:21.040" v="1645" actId="1076"/>
          <ac:picMkLst>
            <pc:docMk/>
            <pc:sldMk cId="3072451707" sldId="367"/>
            <ac:picMk id="11" creationId="{6E91517A-4556-2DAD-50B1-31AFFF8413A9}"/>
          </ac:picMkLst>
        </pc:picChg>
      </pc:sldChg>
      <pc:sldChg chg="addSp delSp modSp mod">
        <pc:chgData name="Jonathan Mah" userId="5261b2f2f3e51194" providerId="LiveId" clId="{7E5BA9B4-78E1-47CD-98AB-DC3C4435B33A}" dt="2022-08-15T20:48:46.966" v="926" actId="20577"/>
        <pc:sldMkLst>
          <pc:docMk/>
          <pc:sldMk cId="2960659961" sldId="368"/>
        </pc:sldMkLst>
        <pc:spChg chg="mod">
          <ac:chgData name="Jonathan Mah" userId="5261b2f2f3e51194" providerId="LiveId" clId="{7E5BA9B4-78E1-47CD-98AB-DC3C4435B33A}" dt="2022-08-15T20:48:46.966" v="926" actId="20577"/>
          <ac:spMkLst>
            <pc:docMk/>
            <pc:sldMk cId="2960659961" sldId="368"/>
            <ac:spMk id="2" creationId="{0FD59ED8-51AC-6E92-D869-0B1D7427D4A7}"/>
          </ac:spMkLst>
        </pc:spChg>
        <pc:spChg chg="del mod">
          <ac:chgData name="Jonathan Mah" userId="5261b2f2f3e51194" providerId="LiveId" clId="{7E5BA9B4-78E1-47CD-98AB-DC3C4435B33A}" dt="2022-08-15T16:13:27.845" v="421"/>
          <ac:spMkLst>
            <pc:docMk/>
            <pc:sldMk cId="2960659961" sldId="368"/>
            <ac:spMk id="3" creationId="{BB4FC36F-5D40-EB30-6494-2A8923B3B071}"/>
          </ac:spMkLst>
        </pc:spChg>
        <pc:spChg chg="add del mod">
          <ac:chgData name="Jonathan Mah" userId="5261b2f2f3e51194" providerId="LiveId" clId="{7E5BA9B4-78E1-47CD-98AB-DC3C4435B33A}" dt="2022-08-15T20:48:31.464" v="911"/>
          <ac:spMkLst>
            <pc:docMk/>
            <pc:sldMk cId="2960659961" sldId="368"/>
            <ac:spMk id="5" creationId="{191FED4D-4A3D-3D4E-6A76-273BEBE59EF0}"/>
          </ac:spMkLst>
        </pc:spChg>
        <pc:picChg chg="add del mod">
          <ac:chgData name="Jonathan Mah" userId="5261b2f2f3e51194" providerId="LiveId" clId="{7E5BA9B4-78E1-47CD-98AB-DC3C4435B33A}" dt="2022-08-15T20:48:30.464" v="910" actId="21"/>
          <ac:picMkLst>
            <pc:docMk/>
            <pc:sldMk cId="2960659961" sldId="368"/>
            <ac:picMk id="4" creationId="{166B18B6-9BAB-4DC2-7272-DC1390A0ADF1}"/>
          </ac:picMkLst>
        </pc:picChg>
        <pc:picChg chg="add mod">
          <ac:chgData name="Jonathan Mah" userId="5261b2f2f3e51194" providerId="LiveId" clId="{7E5BA9B4-78E1-47CD-98AB-DC3C4435B33A}" dt="2022-08-15T20:48:31.464" v="911"/>
          <ac:picMkLst>
            <pc:docMk/>
            <pc:sldMk cId="2960659961" sldId="368"/>
            <ac:picMk id="6" creationId="{D4C3C594-4681-C594-49AC-A33E3D3120F3}"/>
          </ac:picMkLst>
        </pc:picChg>
      </pc:sldChg>
      <pc:sldChg chg="addSp delSp modSp mod">
        <pc:chgData name="Jonathan Mah" userId="5261b2f2f3e51194" providerId="LiveId" clId="{7E5BA9B4-78E1-47CD-98AB-DC3C4435B33A}" dt="2022-08-15T15:50:01.194" v="248" actId="20577"/>
        <pc:sldMkLst>
          <pc:docMk/>
          <pc:sldMk cId="1270107972" sldId="369"/>
        </pc:sldMkLst>
        <pc:spChg chg="mod">
          <ac:chgData name="Jonathan Mah" userId="5261b2f2f3e51194" providerId="LiveId" clId="{7E5BA9B4-78E1-47CD-98AB-DC3C4435B33A}" dt="2022-08-15T15:49:24.886" v="113" actId="20577"/>
          <ac:spMkLst>
            <pc:docMk/>
            <pc:sldMk cId="1270107972" sldId="369"/>
            <ac:spMk id="2" creationId="{5DD6B107-B951-60CE-2062-5F1DB2585525}"/>
          </ac:spMkLst>
        </pc:spChg>
        <pc:spChg chg="add mod">
          <ac:chgData name="Jonathan Mah" userId="5261b2f2f3e51194" providerId="LiveId" clId="{7E5BA9B4-78E1-47CD-98AB-DC3C4435B33A}" dt="2022-08-15T15:50:01.194" v="248" actId="20577"/>
          <ac:spMkLst>
            <pc:docMk/>
            <pc:sldMk cId="1270107972" sldId="369"/>
            <ac:spMk id="4" creationId="{C6AA128A-CDE8-10DA-588A-2516AF4D6F39}"/>
          </ac:spMkLst>
        </pc:spChg>
        <pc:picChg chg="del">
          <ac:chgData name="Jonathan Mah" userId="5261b2f2f3e51194" providerId="LiveId" clId="{7E5BA9B4-78E1-47CD-98AB-DC3C4435B33A}" dt="2022-08-15T15:48:48.628" v="102" actId="478"/>
          <ac:picMkLst>
            <pc:docMk/>
            <pc:sldMk cId="1270107972" sldId="369"/>
            <ac:picMk id="6" creationId="{A039A9FC-A5B2-0535-FEBD-F5E4D46EBAAB}"/>
          </ac:picMkLst>
        </pc:picChg>
      </pc:sldChg>
      <pc:sldChg chg="addSp delSp modSp new mod">
        <pc:chgData name="Jonathan Mah" userId="5261b2f2f3e51194" providerId="LiveId" clId="{7E5BA9B4-78E1-47CD-98AB-DC3C4435B33A}" dt="2022-08-15T18:52:16.192" v="817" actId="208"/>
        <pc:sldMkLst>
          <pc:docMk/>
          <pc:sldMk cId="1981462907" sldId="372"/>
        </pc:sldMkLst>
        <pc:spChg chg="mod">
          <ac:chgData name="Jonathan Mah" userId="5261b2f2f3e51194" providerId="LiveId" clId="{7E5BA9B4-78E1-47CD-98AB-DC3C4435B33A}" dt="2022-08-15T15:50:19.462" v="278" actId="20577"/>
          <ac:spMkLst>
            <pc:docMk/>
            <pc:sldMk cId="1981462907" sldId="372"/>
            <ac:spMk id="2" creationId="{DDECB1F4-193F-9752-CBCE-13D62BD690F0}"/>
          </ac:spMkLst>
        </pc:spChg>
        <pc:spChg chg="add mod">
          <ac:chgData name="Jonathan Mah" userId="5261b2f2f3e51194" providerId="LiveId" clId="{7E5BA9B4-78E1-47CD-98AB-DC3C4435B33A}" dt="2022-08-15T18:52:16.192" v="817" actId="208"/>
          <ac:spMkLst>
            <pc:docMk/>
            <pc:sldMk cId="1981462907" sldId="372"/>
            <ac:spMk id="3" creationId="{7D1EA5D0-E5F6-82CE-2110-5232020FBBA2}"/>
          </ac:spMkLst>
        </pc:spChg>
        <pc:spChg chg="del">
          <ac:chgData name="Jonathan Mah" userId="5261b2f2f3e51194" providerId="LiveId" clId="{7E5BA9B4-78E1-47CD-98AB-DC3C4435B33A}" dt="2022-08-15T16:09:35.554" v="380" actId="931"/>
          <ac:spMkLst>
            <pc:docMk/>
            <pc:sldMk cId="1981462907" sldId="372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09:37.261" v="382" actId="962"/>
          <ac:picMkLst>
            <pc:docMk/>
            <pc:sldMk cId="1981462907" sldId="372"/>
            <ac:picMk id="5" creationId="{2488A0D0-4397-38A8-8098-761E376F1105}"/>
          </ac:picMkLst>
        </pc:picChg>
      </pc:sldChg>
      <pc:sldChg chg="add del">
        <pc:chgData name="Jonathan Mah" userId="5261b2f2f3e51194" providerId="LiveId" clId="{7E5BA9B4-78E1-47CD-98AB-DC3C4435B33A}" dt="2022-08-15T15:50:08.956" v="258"/>
        <pc:sldMkLst>
          <pc:docMk/>
          <pc:sldMk cId="4276212219" sldId="372"/>
        </pc:sldMkLst>
      </pc:sldChg>
      <pc:sldChg chg="addSp delSp modSp add mod">
        <pc:chgData name="Jonathan Mah" userId="5261b2f2f3e51194" providerId="LiveId" clId="{7E5BA9B4-78E1-47CD-98AB-DC3C4435B33A}" dt="2022-08-15T16:10:13.213" v="385" actId="962"/>
        <pc:sldMkLst>
          <pc:docMk/>
          <pc:sldMk cId="2320380963" sldId="373"/>
        </pc:sldMkLst>
        <pc:spChg chg="mod">
          <ac:chgData name="Jonathan Mah" userId="5261b2f2f3e51194" providerId="LiveId" clId="{7E5BA9B4-78E1-47CD-98AB-DC3C4435B33A}" dt="2022-08-15T15:50:25.344" v="292" actId="20577"/>
          <ac:spMkLst>
            <pc:docMk/>
            <pc:sldMk cId="2320380963" sldId="373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0:11.780" v="383" actId="931"/>
          <ac:spMkLst>
            <pc:docMk/>
            <pc:sldMk cId="2320380963" sldId="373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0:13.213" v="385" actId="962"/>
          <ac:picMkLst>
            <pc:docMk/>
            <pc:sldMk cId="2320380963" sldId="373"/>
            <ac:picMk id="5" creationId="{6BE5D954-3B4A-D5EC-60CF-83E2C9D6840A}"/>
          </ac:picMkLst>
        </pc:picChg>
      </pc:sldChg>
      <pc:sldChg chg="add del">
        <pc:chgData name="Jonathan Mah" userId="5261b2f2f3e51194" providerId="LiveId" clId="{7E5BA9B4-78E1-47CD-98AB-DC3C4435B33A}" dt="2022-08-15T15:50:08.420" v="257"/>
        <pc:sldMkLst>
          <pc:docMk/>
          <pc:sldMk cId="3888651916" sldId="373"/>
        </pc:sldMkLst>
      </pc:sldChg>
      <pc:sldChg chg="addSp delSp modSp add mod">
        <pc:chgData name="Jonathan Mah" userId="5261b2f2f3e51194" providerId="LiveId" clId="{7E5BA9B4-78E1-47CD-98AB-DC3C4435B33A}" dt="2022-08-15T16:10:48.983" v="388" actId="962"/>
        <pc:sldMkLst>
          <pc:docMk/>
          <pc:sldMk cId="3324974773" sldId="374"/>
        </pc:sldMkLst>
        <pc:spChg chg="mod">
          <ac:chgData name="Jonathan Mah" userId="5261b2f2f3e51194" providerId="LiveId" clId="{7E5BA9B4-78E1-47CD-98AB-DC3C4435B33A}" dt="2022-08-15T15:50:30.823" v="311" actId="20577"/>
          <ac:spMkLst>
            <pc:docMk/>
            <pc:sldMk cId="3324974773" sldId="374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0:47.923" v="386" actId="931"/>
          <ac:spMkLst>
            <pc:docMk/>
            <pc:sldMk cId="3324974773" sldId="374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0:48.983" v="388" actId="962"/>
          <ac:picMkLst>
            <pc:docMk/>
            <pc:sldMk cId="3324974773" sldId="374"/>
            <ac:picMk id="5" creationId="{52AF2059-0CE3-2004-15D2-DB546AF3E31F}"/>
          </ac:picMkLst>
        </pc:picChg>
      </pc:sldChg>
      <pc:sldChg chg="add del">
        <pc:chgData name="Jonathan Mah" userId="5261b2f2f3e51194" providerId="LiveId" clId="{7E5BA9B4-78E1-47CD-98AB-DC3C4435B33A}" dt="2022-08-15T15:50:08.263" v="256"/>
        <pc:sldMkLst>
          <pc:docMk/>
          <pc:sldMk cId="3361439857" sldId="374"/>
        </pc:sldMkLst>
      </pc:sldChg>
      <pc:sldChg chg="addSp delSp modSp add mod">
        <pc:chgData name="Jonathan Mah" userId="5261b2f2f3e51194" providerId="LiveId" clId="{7E5BA9B4-78E1-47CD-98AB-DC3C4435B33A}" dt="2022-08-15T16:11:21.994" v="391" actId="962"/>
        <pc:sldMkLst>
          <pc:docMk/>
          <pc:sldMk cId="1098799274" sldId="375"/>
        </pc:sldMkLst>
        <pc:spChg chg="mod">
          <ac:chgData name="Jonathan Mah" userId="5261b2f2f3e51194" providerId="LiveId" clId="{7E5BA9B4-78E1-47CD-98AB-DC3C4435B33A}" dt="2022-08-15T15:50:37.108" v="327" actId="20577"/>
          <ac:spMkLst>
            <pc:docMk/>
            <pc:sldMk cId="1098799274" sldId="375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21.367" v="389" actId="931"/>
          <ac:spMkLst>
            <pc:docMk/>
            <pc:sldMk cId="1098799274" sldId="375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21.994" v="391" actId="962"/>
          <ac:picMkLst>
            <pc:docMk/>
            <pc:sldMk cId="1098799274" sldId="375"/>
            <ac:picMk id="5" creationId="{5D9B97FD-4105-677B-8846-BCD8B3A9AEE6}"/>
          </ac:picMkLst>
        </pc:picChg>
      </pc:sldChg>
      <pc:sldChg chg="add del">
        <pc:chgData name="Jonathan Mah" userId="5261b2f2f3e51194" providerId="LiveId" clId="{7E5BA9B4-78E1-47CD-98AB-DC3C4435B33A}" dt="2022-08-15T15:50:08.098" v="255"/>
        <pc:sldMkLst>
          <pc:docMk/>
          <pc:sldMk cId="2987918457" sldId="375"/>
        </pc:sldMkLst>
      </pc:sldChg>
      <pc:sldChg chg="addSp delSp modSp add mod">
        <pc:chgData name="Jonathan Mah" userId="5261b2f2f3e51194" providerId="LiveId" clId="{7E5BA9B4-78E1-47CD-98AB-DC3C4435B33A}" dt="2022-08-15T16:11:41.947" v="394" actId="962"/>
        <pc:sldMkLst>
          <pc:docMk/>
          <pc:sldMk cId="777973639" sldId="376"/>
        </pc:sldMkLst>
        <pc:spChg chg="mod">
          <ac:chgData name="Jonathan Mah" userId="5261b2f2f3e51194" providerId="LiveId" clId="{7E5BA9B4-78E1-47CD-98AB-DC3C4435B33A}" dt="2022-08-15T15:50:43.247" v="346" actId="20577"/>
          <ac:spMkLst>
            <pc:docMk/>
            <pc:sldMk cId="777973639" sldId="376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41.304" v="392" actId="931"/>
          <ac:spMkLst>
            <pc:docMk/>
            <pc:sldMk cId="777973639" sldId="376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41.947" v="394" actId="962"/>
          <ac:picMkLst>
            <pc:docMk/>
            <pc:sldMk cId="777973639" sldId="376"/>
            <ac:picMk id="5" creationId="{D4D47DED-CF73-A33C-F093-2794C363B7D9}"/>
          </ac:picMkLst>
        </pc:picChg>
      </pc:sldChg>
      <pc:sldChg chg="add del">
        <pc:chgData name="Jonathan Mah" userId="5261b2f2f3e51194" providerId="LiveId" clId="{7E5BA9B4-78E1-47CD-98AB-DC3C4435B33A}" dt="2022-08-15T15:50:07.893" v="254"/>
        <pc:sldMkLst>
          <pc:docMk/>
          <pc:sldMk cId="3265860105" sldId="376"/>
        </pc:sldMkLst>
      </pc:sldChg>
      <pc:sldChg chg="addSp delSp modSp add mod">
        <pc:chgData name="Jonathan Mah" userId="5261b2f2f3e51194" providerId="LiveId" clId="{7E5BA9B4-78E1-47CD-98AB-DC3C4435B33A}" dt="2022-08-15T16:11:54.380" v="397" actId="962"/>
        <pc:sldMkLst>
          <pc:docMk/>
          <pc:sldMk cId="1930837532" sldId="377"/>
        </pc:sldMkLst>
        <pc:spChg chg="mod">
          <ac:chgData name="Jonathan Mah" userId="5261b2f2f3e51194" providerId="LiveId" clId="{7E5BA9B4-78E1-47CD-98AB-DC3C4435B33A}" dt="2022-08-15T15:52:38.037" v="359" actId="20577"/>
          <ac:spMkLst>
            <pc:docMk/>
            <pc:sldMk cId="1930837532" sldId="377"/>
            <ac:spMk id="2" creationId="{DDECB1F4-193F-9752-CBCE-13D62BD690F0}"/>
          </ac:spMkLst>
        </pc:spChg>
        <pc:spChg chg="del">
          <ac:chgData name="Jonathan Mah" userId="5261b2f2f3e51194" providerId="LiveId" clId="{7E5BA9B4-78E1-47CD-98AB-DC3C4435B33A}" dt="2022-08-15T16:11:53.752" v="395" actId="931"/>
          <ac:spMkLst>
            <pc:docMk/>
            <pc:sldMk cId="1930837532" sldId="377"/>
            <ac:spMk id="3" creationId="{E233C6C8-5232-127B-6E1A-C6336FC7B2D7}"/>
          </ac:spMkLst>
        </pc:spChg>
        <pc:picChg chg="add mod">
          <ac:chgData name="Jonathan Mah" userId="5261b2f2f3e51194" providerId="LiveId" clId="{7E5BA9B4-78E1-47CD-98AB-DC3C4435B33A}" dt="2022-08-15T16:11:54.380" v="397" actId="962"/>
          <ac:picMkLst>
            <pc:docMk/>
            <pc:sldMk cId="1930837532" sldId="377"/>
            <ac:picMk id="5" creationId="{465E2E29-D0FF-EF1E-4A7E-5E8771D57498}"/>
          </ac:picMkLst>
        </pc:picChg>
      </pc:sldChg>
      <pc:sldChg chg="addSp delSp modSp add mod">
        <pc:chgData name="Jonathan Mah" userId="5261b2f2f3e51194" providerId="LiveId" clId="{7E5BA9B4-78E1-47CD-98AB-DC3C4435B33A}" dt="2022-08-15T20:43:44.930" v="873" actId="1076"/>
        <pc:sldMkLst>
          <pc:docMk/>
          <pc:sldMk cId="3936373806" sldId="378"/>
        </pc:sldMkLst>
        <pc:spChg chg="mod">
          <ac:chgData name="Jonathan Mah" userId="5261b2f2f3e51194" providerId="LiveId" clId="{7E5BA9B4-78E1-47CD-98AB-DC3C4435B33A}" dt="2022-08-15T20:43:28.048" v="866" actId="20577"/>
          <ac:spMkLst>
            <pc:docMk/>
            <pc:sldMk cId="3936373806" sldId="378"/>
            <ac:spMk id="2" creationId="{0FD59ED8-51AC-6E92-D869-0B1D7427D4A7}"/>
          </ac:spMkLst>
        </pc:spChg>
        <pc:spChg chg="del mod">
          <ac:chgData name="Jonathan Mah" userId="5261b2f2f3e51194" providerId="LiveId" clId="{7E5BA9B4-78E1-47CD-98AB-DC3C4435B33A}" dt="2022-08-15T20:43:37.760" v="868" actId="931"/>
          <ac:spMkLst>
            <pc:docMk/>
            <pc:sldMk cId="3936373806" sldId="378"/>
            <ac:spMk id="3" creationId="{BB4FC36F-5D40-EB30-6494-2A8923B3B071}"/>
          </ac:spMkLst>
        </pc:spChg>
        <pc:picChg chg="add mod">
          <ac:chgData name="Jonathan Mah" userId="5261b2f2f3e51194" providerId="LiveId" clId="{7E5BA9B4-78E1-47CD-98AB-DC3C4435B33A}" dt="2022-08-15T20:43:44.930" v="873" actId="1076"/>
          <ac:picMkLst>
            <pc:docMk/>
            <pc:sldMk cId="3936373806" sldId="378"/>
            <ac:picMk id="5" creationId="{926A0106-E18A-A3B6-D16F-4ACE94C8FFDB}"/>
          </ac:picMkLst>
        </pc:picChg>
      </pc:sldChg>
      <pc:sldChg chg="modSp add mod">
        <pc:chgData name="Jonathan Mah" userId="5261b2f2f3e51194" providerId="LiveId" clId="{7E5BA9B4-78E1-47CD-98AB-DC3C4435B33A}" dt="2022-08-15T20:57:52.433" v="1099" actId="20577"/>
        <pc:sldMkLst>
          <pc:docMk/>
          <pc:sldMk cId="1931460690" sldId="379"/>
        </pc:sldMkLst>
        <pc:spChg chg="mod">
          <ac:chgData name="Jonathan Mah" userId="5261b2f2f3e51194" providerId="LiveId" clId="{7E5BA9B4-78E1-47CD-98AB-DC3C4435B33A}" dt="2022-08-15T20:57:52.433" v="1099" actId="20577"/>
          <ac:spMkLst>
            <pc:docMk/>
            <pc:sldMk cId="1931460690" sldId="379"/>
            <ac:spMk id="3" creationId="{BB4FC36F-5D40-EB30-6494-2A8923B3B071}"/>
          </ac:spMkLst>
        </pc:spChg>
      </pc:sldChg>
      <pc:sldChg chg="add del">
        <pc:chgData name="Jonathan Mah" userId="5261b2f2f3e51194" providerId="LiveId" clId="{7E5BA9B4-78E1-47CD-98AB-DC3C4435B33A}" dt="2022-08-15T20:43:20.332" v="821"/>
        <pc:sldMkLst>
          <pc:docMk/>
          <pc:sldMk cId="3571782354" sldId="379"/>
        </pc:sldMkLst>
      </pc:sldChg>
      <pc:sldChg chg="addSp delSp modSp add mod">
        <pc:chgData name="Jonathan Mah" userId="5261b2f2f3e51194" providerId="LiveId" clId="{7E5BA9B4-78E1-47CD-98AB-DC3C4435B33A}" dt="2022-08-15T20:45:13.731" v="897" actId="1076"/>
        <pc:sldMkLst>
          <pc:docMk/>
          <pc:sldMk cId="3070443774" sldId="380"/>
        </pc:sldMkLst>
        <pc:spChg chg="mod">
          <ac:chgData name="Jonathan Mah" userId="5261b2f2f3e51194" providerId="LiveId" clId="{7E5BA9B4-78E1-47CD-98AB-DC3C4435B33A}" dt="2022-08-15T20:44:57.693" v="892" actId="20577"/>
          <ac:spMkLst>
            <pc:docMk/>
            <pc:sldMk cId="3070443774" sldId="380"/>
            <ac:spMk id="8" creationId="{5261F795-AC8D-5353-1B78-5C62B853111D}"/>
          </ac:spMkLst>
        </pc:spChg>
        <pc:picChg chg="add mod">
          <ac:chgData name="Jonathan Mah" userId="5261b2f2f3e51194" providerId="LiveId" clId="{7E5BA9B4-78E1-47CD-98AB-DC3C4435B33A}" dt="2022-08-15T20:45:13.731" v="897" actId="1076"/>
          <ac:picMkLst>
            <pc:docMk/>
            <pc:sldMk cId="3070443774" sldId="380"/>
            <ac:picMk id="3" creationId="{B7731CCF-87A6-63AA-F2F1-769292ADE48D}"/>
          </ac:picMkLst>
        </pc:picChg>
        <pc:picChg chg="del">
          <ac:chgData name="Jonathan Mah" userId="5261b2f2f3e51194" providerId="LiveId" clId="{7E5BA9B4-78E1-47CD-98AB-DC3C4435B33A}" dt="2022-08-15T20:44:59.644" v="893" actId="478"/>
          <ac:picMkLst>
            <pc:docMk/>
            <pc:sldMk cId="3070443774" sldId="380"/>
            <ac:picMk id="11" creationId="{6E91517A-4556-2DAD-50B1-31AFFF8413A9}"/>
          </ac:picMkLst>
        </pc:picChg>
      </pc:sldChg>
      <pc:sldChg chg="addSp delSp modSp add mod">
        <pc:chgData name="Jonathan Mah" userId="5261b2f2f3e51194" providerId="LiveId" clId="{7E5BA9B4-78E1-47CD-98AB-DC3C4435B33A}" dt="2022-08-15T21:29:48.422" v="1643" actId="1076"/>
        <pc:sldMkLst>
          <pc:docMk/>
          <pc:sldMk cId="2015771658" sldId="381"/>
        </pc:sldMkLst>
        <pc:spChg chg="mod">
          <ac:chgData name="Jonathan Mah" userId="5261b2f2f3e51194" providerId="LiveId" clId="{7E5BA9B4-78E1-47CD-98AB-DC3C4435B33A}" dt="2022-08-15T20:49:06.834" v="975" actId="20577"/>
          <ac:spMkLst>
            <pc:docMk/>
            <pc:sldMk cId="2015771658" sldId="381"/>
            <ac:spMk id="2" creationId="{0FD59ED8-51AC-6E92-D869-0B1D7427D4A7}"/>
          </ac:spMkLst>
        </pc:spChg>
        <pc:spChg chg="add del mod">
          <ac:chgData name="Jonathan Mah" userId="5261b2f2f3e51194" providerId="LiveId" clId="{7E5BA9B4-78E1-47CD-98AB-DC3C4435B33A}" dt="2022-08-15T20:48:27.112" v="909"/>
          <ac:spMkLst>
            <pc:docMk/>
            <pc:sldMk cId="2015771658" sldId="381"/>
            <ac:spMk id="5" creationId="{BA79F637-EDCC-B611-718F-29E8D1E5C7DA}"/>
          </ac:spMkLst>
        </pc:spChg>
        <pc:spChg chg="add del mod">
          <ac:chgData name="Jonathan Mah" userId="5261b2f2f3e51194" providerId="LiveId" clId="{7E5BA9B4-78E1-47CD-98AB-DC3C4435B33A}" dt="2022-08-15T20:48:27.072" v="908"/>
          <ac:spMkLst>
            <pc:docMk/>
            <pc:sldMk cId="2015771658" sldId="381"/>
            <ac:spMk id="6" creationId="{9619BCA5-6410-714A-10EC-F2C7426E854B}"/>
          </ac:spMkLst>
        </pc:spChg>
        <pc:spChg chg="add mod">
          <ac:chgData name="Jonathan Mah" userId="5261b2f2f3e51194" providerId="LiveId" clId="{7E5BA9B4-78E1-47CD-98AB-DC3C4435B33A}" dt="2022-08-15T21:23:45.491" v="1362" actId="255"/>
          <ac:spMkLst>
            <pc:docMk/>
            <pc:sldMk cId="2015771658" sldId="381"/>
            <ac:spMk id="8" creationId="{3D140189-6A3E-767C-6463-55B5C0154432}"/>
          </ac:spMkLst>
        </pc:spChg>
        <pc:spChg chg="add mod">
          <ac:chgData name="Jonathan Mah" userId="5261b2f2f3e51194" providerId="LiveId" clId="{7E5BA9B4-78E1-47CD-98AB-DC3C4435B33A}" dt="2022-08-15T21:29:48.422" v="1643" actId="1076"/>
          <ac:spMkLst>
            <pc:docMk/>
            <pc:sldMk cId="2015771658" sldId="381"/>
            <ac:spMk id="10" creationId="{70B3AE50-F2D4-7D36-9B61-D51486A52C19}"/>
          </ac:spMkLst>
        </pc:spChg>
        <pc:picChg chg="del">
          <ac:chgData name="Jonathan Mah" userId="5261b2f2f3e51194" providerId="LiveId" clId="{7E5BA9B4-78E1-47CD-98AB-DC3C4435B33A}" dt="2022-08-15T20:48:14.144" v="906" actId="478"/>
          <ac:picMkLst>
            <pc:docMk/>
            <pc:sldMk cId="2015771658" sldId="381"/>
            <ac:picMk id="4" creationId="{166B18B6-9BAB-4DC2-7272-DC1390A0ADF1}"/>
          </ac:picMkLst>
        </pc:picChg>
        <pc:picChg chg="add mod">
          <ac:chgData name="Jonathan Mah" userId="5261b2f2f3e51194" providerId="LiveId" clId="{7E5BA9B4-78E1-47CD-98AB-DC3C4435B33A}" dt="2022-08-15T20:48:27.112" v="909"/>
          <ac:picMkLst>
            <pc:docMk/>
            <pc:sldMk cId="2015771658" sldId="381"/>
            <ac:picMk id="7" creationId="{D4B5F1AA-5A89-CE2B-60FC-607CEBDC83A0}"/>
          </ac:picMkLst>
        </pc:picChg>
      </pc:sldChg>
      <pc:sldChg chg="modSp new del mod">
        <pc:chgData name="Jonathan Mah" userId="5261b2f2f3e51194" providerId="LiveId" clId="{7E5BA9B4-78E1-47CD-98AB-DC3C4435B33A}" dt="2022-08-15T22:07:13.720" v="2128" actId="2696"/>
        <pc:sldMkLst>
          <pc:docMk/>
          <pc:sldMk cId="1980601375" sldId="382"/>
        </pc:sldMkLst>
        <pc:spChg chg="mod">
          <ac:chgData name="Jonathan Mah" userId="5261b2f2f3e51194" providerId="LiveId" clId="{7E5BA9B4-78E1-47CD-98AB-DC3C4435B33A}" dt="2022-08-15T21:24:10.725" v="1383" actId="20577"/>
          <ac:spMkLst>
            <pc:docMk/>
            <pc:sldMk cId="1980601375" sldId="382"/>
            <ac:spMk id="2" creationId="{A602EA1E-DA58-BED5-FDEE-69838F68237F}"/>
          </ac:spMkLst>
        </pc:spChg>
        <pc:spChg chg="mod">
          <ac:chgData name="Jonathan Mah" userId="5261b2f2f3e51194" providerId="LiveId" clId="{7E5BA9B4-78E1-47CD-98AB-DC3C4435B33A}" dt="2022-08-15T21:26:44.360" v="1642" actId="20577"/>
          <ac:spMkLst>
            <pc:docMk/>
            <pc:sldMk cId="1980601375" sldId="382"/>
            <ac:spMk id="3" creationId="{1747A062-6D09-3F49-9719-9EC1D1335A5B}"/>
          </ac:spMkLst>
        </pc:spChg>
      </pc:sldChg>
      <pc:sldChg chg="modSp add mod">
        <pc:chgData name="Jonathan Mah" userId="5261b2f2f3e51194" providerId="LiveId" clId="{7E5BA9B4-78E1-47CD-98AB-DC3C4435B33A}" dt="2022-08-15T22:07:23.685" v="2140" actId="20577"/>
        <pc:sldMkLst>
          <pc:docMk/>
          <pc:sldMk cId="3538373345" sldId="382"/>
        </pc:sldMkLst>
        <pc:spChg chg="mod">
          <ac:chgData name="Jonathan Mah" userId="5261b2f2f3e51194" providerId="LiveId" clId="{7E5BA9B4-78E1-47CD-98AB-DC3C4435B33A}" dt="2022-08-15T22:07:23.685" v="2140" actId="20577"/>
          <ac:spMkLst>
            <pc:docMk/>
            <pc:sldMk cId="3538373345" sldId="382"/>
            <ac:spMk id="2" creationId="{A602EA1E-DA58-BED5-FDEE-69838F68237F}"/>
          </ac:spMkLst>
        </pc:spChg>
      </pc:sldChg>
      <pc:sldChg chg="modSp add mod">
        <pc:chgData name="Jonathan Mah" userId="5261b2f2f3e51194" providerId="LiveId" clId="{7E5BA9B4-78E1-47CD-98AB-DC3C4435B33A}" dt="2022-08-15T22:09:44.487" v="2480" actId="20577"/>
        <pc:sldMkLst>
          <pc:docMk/>
          <pc:sldMk cId="1096774847" sldId="383"/>
        </pc:sldMkLst>
        <pc:spChg chg="mod">
          <ac:chgData name="Jonathan Mah" userId="5261b2f2f3e51194" providerId="LiveId" clId="{7E5BA9B4-78E1-47CD-98AB-DC3C4435B33A}" dt="2022-08-15T22:09:44.487" v="2480" actId="20577"/>
          <ac:spMkLst>
            <pc:docMk/>
            <pc:sldMk cId="1096774847" sldId="383"/>
            <ac:spMk id="2" creationId="{A602EA1E-DA58-BED5-FDEE-69838F68237F}"/>
          </ac:spMkLst>
        </pc:spChg>
        <pc:spChg chg="mod">
          <ac:chgData name="Jonathan Mah" userId="5261b2f2f3e51194" providerId="LiveId" clId="{7E5BA9B4-78E1-47CD-98AB-DC3C4435B33A}" dt="2022-08-15T22:09:36.676" v="2474" actId="20577"/>
          <ac:spMkLst>
            <pc:docMk/>
            <pc:sldMk cId="1096774847" sldId="383"/>
            <ac:spMk id="3" creationId="{1747A062-6D09-3F49-9719-9EC1D1335A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20220815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intestinihominis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D47DED-CF73-A33C-F093-2794C363B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779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 </a:t>
            </a:r>
            <a:r>
              <a:rPr lang="en-US" dirty="0" err="1"/>
              <a:t>distasonis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65E2E29-D0FF-EF1E-4A7E-5E8771D57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308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(slightly old)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C3C594-4681-C594-49AC-A33E3D31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517" y="1825625"/>
            <a:ext cx="67989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5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(Ethiopian data removed, account for time point)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B5F1AA-5A89-CE2B-60FC-607CEBDC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87" y="1825625"/>
            <a:ext cx="7978426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40189-6A3E-767C-6463-55B5C0154432}"/>
              </a:ext>
            </a:extLst>
          </p:cNvPr>
          <p:cNvSpPr txBox="1"/>
          <p:nvPr/>
        </p:nvSpPr>
        <p:spPr>
          <a:xfrm>
            <a:off x="10085213" y="1690688"/>
            <a:ext cx="14982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I’ve not done this,</a:t>
            </a:r>
          </a:p>
          <a:p>
            <a:r>
              <a:rPr lang="en-US" sz="1400" dirty="0"/>
              <a:t>But pi can also be</a:t>
            </a:r>
          </a:p>
          <a:p>
            <a:r>
              <a:rPr lang="en-US" sz="1400" dirty="0"/>
              <a:t>Computed using</a:t>
            </a:r>
          </a:p>
          <a:p>
            <a:r>
              <a:rPr lang="en-US" sz="1400" dirty="0"/>
              <a:t>The “</a:t>
            </a:r>
            <a:r>
              <a:rPr lang="en-US" sz="1400" dirty="0" err="1"/>
              <a:t>Shloessnig</a:t>
            </a:r>
            <a:r>
              <a:rPr lang="en-US" sz="1400" dirty="0"/>
              <a:t>”</a:t>
            </a:r>
          </a:p>
          <a:p>
            <a:r>
              <a:rPr lang="en-US" sz="1400" dirty="0"/>
              <a:t>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3AE50-F2D4-7D36-9B61-D51486A52C19}"/>
              </a:ext>
            </a:extLst>
          </p:cNvPr>
          <p:cNvSpPr txBox="1"/>
          <p:nvPr/>
        </p:nvSpPr>
        <p:spPr>
          <a:xfrm>
            <a:off x="10085213" y="2787928"/>
            <a:ext cx="225619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Order species by diamond ala Nayfach</a:t>
            </a:r>
          </a:p>
          <a:p>
            <a:endParaRPr lang="en-US" sz="1400" dirty="0"/>
          </a:p>
          <a:p>
            <a:r>
              <a:rPr lang="en-US" sz="1400" dirty="0"/>
              <a:t>Pick species (not counting for time point) &gt;= 5 hosts for both cohorts, i.e., total &gt;= 10 hosts</a:t>
            </a:r>
          </a:p>
          <a:p>
            <a:endParaRPr lang="en-US" sz="1400" dirty="0"/>
          </a:p>
          <a:p>
            <a:r>
              <a:rPr lang="en-US" sz="1400" dirty="0"/>
              <a:t>5 or other number depending</a:t>
            </a:r>
          </a:p>
          <a:p>
            <a:endParaRPr lang="en-US" sz="1400" dirty="0"/>
          </a:p>
          <a:p>
            <a:r>
              <a:rPr lang="en-US" sz="1400" dirty="0"/>
              <a:t>Order by blue diamonds</a:t>
            </a:r>
          </a:p>
          <a:p>
            <a:endParaRPr lang="en-US" sz="1400" dirty="0"/>
          </a:p>
          <a:p>
            <a:r>
              <a:rPr lang="en-US" sz="1400" dirty="0"/>
              <a:t>Remove title</a:t>
            </a:r>
          </a:p>
        </p:txBody>
      </p:sp>
    </p:spTree>
    <p:extLst>
      <p:ext uri="{BB962C8B-B14F-4D97-AF65-F5344CB8AC3E}">
        <p14:creationId xmlns:p14="http://schemas.microsoft.com/office/powerpoint/2010/main" val="201577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 with negative selection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26A0106-E18A-A3B6-D16F-4ACE94C8F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" y="1257521"/>
            <a:ext cx="8362834" cy="5351093"/>
          </a:xfrm>
        </p:spPr>
      </p:pic>
    </p:spTree>
    <p:extLst>
      <p:ext uri="{BB962C8B-B14F-4D97-AF65-F5344CB8AC3E}">
        <p14:creationId xmlns:p14="http://schemas.microsoft.com/office/powerpoint/2010/main" val="393637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D8-51AC-6E92-D869-0B1D742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MIDAS Oral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C36F-5D40-EB30-6494-2A8923B3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Species_profile.txt = 339/339</a:t>
            </a:r>
          </a:p>
          <a:p>
            <a:r>
              <a:rPr lang="en-US" dirty="0"/>
              <a:t>Species union step finished for 186 people (339 unique time x host points)</a:t>
            </a:r>
          </a:p>
          <a:p>
            <a:r>
              <a:rPr lang="en-US" dirty="0" err="1"/>
              <a:t>Snps</a:t>
            </a:r>
            <a:r>
              <a:rPr lang="en-US" dirty="0"/>
              <a:t> step = 320/339 hosts</a:t>
            </a:r>
          </a:p>
          <a:p>
            <a:r>
              <a:rPr lang="en-US" dirty="0"/>
              <a:t>Genes step = 324/339 hosts</a:t>
            </a:r>
          </a:p>
        </p:txBody>
      </p:sp>
    </p:spTree>
    <p:extLst>
      <p:ext uri="{BB962C8B-B14F-4D97-AF65-F5344CB8AC3E}">
        <p14:creationId xmlns:p14="http://schemas.microsoft.com/office/powerpoint/2010/main" val="193146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Writing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Results: New version of figure 2: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Cornejo-</a:t>
            </a:r>
            <a:r>
              <a:rPr lang="en-US" dirty="0" err="1">
                <a:solidFill>
                  <a:srgbClr val="FF0000"/>
                </a:solidFill>
              </a:rPr>
              <a:t>esque</a:t>
            </a:r>
            <a:r>
              <a:rPr lang="en-US" dirty="0">
                <a:solidFill>
                  <a:srgbClr val="FF0000"/>
                </a:solidFill>
              </a:rPr>
              <a:t> demographic model (but contraction)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 for B. thetaiotaomicron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Possibly include likelihood plot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Update cartoons / figures with current script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Methods: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Remove distribution of QP samples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Supplement: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Consult someone with good fashion sense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Cartoon of four demographic models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Distribution of QP samples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SFS’s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Clean-up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Read out loud for MIDAS section</a:t>
            </a:r>
          </a:p>
        </p:txBody>
      </p:sp>
    </p:spTree>
    <p:extLst>
      <p:ext uri="{BB962C8B-B14F-4D97-AF65-F5344CB8AC3E}">
        <p14:creationId xmlns:p14="http://schemas.microsoft.com/office/powerpoint/2010/main" val="313885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3C69-9960-AE20-E607-565A44A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4677-5EFD-6620-B214-60823D25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Prioritize finishing oral data [low burden]: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genes and </a:t>
            </a:r>
            <a:r>
              <a:rPr lang="en-US" dirty="0" err="1">
                <a:solidFill>
                  <a:srgbClr val="FF0000"/>
                </a:solidFill>
              </a:rPr>
              <a:t>snps</a:t>
            </a:r>
            <a:r>
              <a:rPr lang="en-US" dirty="0">
                <a:solidFill>
                  <a:srgbClr val="FF0000"/>
                </a:solidFill>
              </a:rPr>
              <a:t> step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merge step</a:t>
            </a:r>
          </a:p>
          <a:p>
            <a:r>
              <a:rPr lang="en-US" dirty="0">
                <a:solidFill>
                  <a:srgbClr val="FF0000"/>
                </a:solidFill>
              </a:rPr>
              <a:t>Talk to Leah, Michael, Nandita about Pi computation (</a:t>
            </a:r>
            <a:r>
              <a:rPr lang="en-US" b="1" dirty="0">
                <a:solidFill>
                  <a:srgbClr val="FF0000"/>
                </a:solidFill>
              </a:rPr>
              <a:t>Tuesday 3P PST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Remove Ethiopian data</a:t>
            </a:r>
          </a:p>
          <a:p>
            <a:r>
              <a:rPr lang="en-US" dirty="0"/>
              <a:t>Plot likelihood surface</a:t>
            </a:r>
          </a:p>
          <a:p>
            <a:r>
              <a:rPr lang="en-US" dirty="0"/>
              <a:t>Fit negative selection for SFS on </a:t>
            </a:r>
            <a:r>
              <a:rPr lang="en-US" dirty="0" err="1"/>
              <a:t>downsampled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8129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 greater detail about nucleotide diversity figure</a:t>
            </a:r>
          </a:p>
          <a:p>
            <a:pPr lvl="1"/>
            <a:r>
              <a:rPr lang="en-US" dirty="0"/>
              <a:t>Read through:</a:t>
            </a:r>
          </a:p>
          <a:p>
            <a:pPr lvl="2"/>
            <a:r>
              <a:rPr lang="en-US" dirty="0"/>
              <a:t>Suzuki 2021</a:t>
            </a:r>
          </a:p>
          <a:p>
            <a:pPr lvl="2"/>
            <a:r>
              <a:rPr lang="en-US" dirty="0"/>
              <a:t>Spencer 2022</a:t>
            </a:r>
          </a:p>
          <a:p>
            <a:pPr lvl="2"/>
            <a:r>
              <a:rPr lang="en-US" dirty="0" err="1"/>
              <a:t>Tamburini</a:t>
            </a:r>
            <a:endParaRPr lang="en-US" dirty="0"/>
          </a:p>
          <a:p>
            <a:pPr lvl="2"/>
            <a:r>
              <a:rPr lang="en-US" dirty="0" err="1"/>
              <a:t>Orsted</a:t>
            </a:r>
            <a:r>
              <a:rPr lang="en-US" dirty="0"/>
              <a:t> 2022</a:t>
            </a:r>
          </a:p>
          <a:p>
            <a:pPr lvl="1"/>
            <a:r>
              <a:rPr lang="en-US" dirty="0"/>
              <a:t>What does pi mean at different magnitudes? 10e-2 vs. 10e-4</a:t>
            </a:r>
          </a:p>
          <a:p>
            <a:pPr lvl="2"/>
            <a:r>
              <a:rPr lang="en-US" dirty="0"/>
              <a:t>10e-2 might suggest differences between strains</a:t>
            </a:r>
          </a:p>
          <a:p>
            <a:pPr lvl="2"/>
            <a:r>
              <a:rPr lang="en-US" dirty="0"/>
              <a:t>10e-4</a:t>
            </a:r>
          </a:p>
        </p:txBody>
      </p:sp>
    </p:spTree>
    <p:extLst>
      <p:ext uri="{BB962C8B-B14F-4D97-AF65-F5344CB8AC3E}">
        <p14:creationId xmlns:p14="http://schemas.microsoft.com/office/powerpoint/2010/main" val="353837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EA1E-DA58-BED5-FDEE-69838F68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20220815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A062-6D09-3F49-9719-9EC1D133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species script for oral data</a:t>
            </a:r>
          </a:p>
          <a:p>
            <a:r>
              <a:rPr lang="en-US" dirty="0"/>
              <a:t>SFSs for supplement + main text (B. </a:t>
            </a:r>
            <a:r>
              <a:rPr lang="en-US" dirty="0" err="1"/>
              <a:t>intestinihominis</a:t>
            </a:r>
            <a:r>
              <a:rPr lang="en-US" dirty="0"/>
              <a:t>)</a:t>
            </a:r>
          </a:p>
          <a:p>
            <a:r>
              <a:rPr lang="en-US" dirty="0"/>
              <a:t>Likelihood search + expanded plotting</a:t>
            </a:r>
          </a:p>
          <a:p>
            <a:pPr lvl="1"/>
            <a:r>
              <a:rPr lang="en-US" dirty="0"/>
              <a:t>Look for better SFS fit</a:t>
            </a:r>
          </a:p>
          <a:p>
            <a:r>
              <a:rPr lang="en-US" dirty="0"/>
              <a:t>Pi chart set to IID</a:t>
            </a:r>
          </a:p>
          <a:p>
            <a:r>
              <a:rPr lang="en-US" dirty="0"/>
              <a:t>Hit up Kirk for the LL </a:t>
            </a:r>
            <a:r>
              <a:rPr lang="en-US" dirty="0" err="1"/>
              <a:t>deets</a:t>
            </a:r>
            <a:endParaRPr lang="en-US" dirty="0"/>
          </a:p>
          <a:p>
            <a:pPr lvl="1"/>
            <a:r>
              <a:rPr lang="en-US" dirty="0"/>
              <a:t>Bounce off </a:t>
            </a:r>
            <a:r>
              <a:rPr lang="en-US" dirty="0" err="1"/>
              <a:t>microb</a:t>
            </a:r>
            <a:r>
              <a:rPr lang="en-US" dirty="0"/>
              <a:t> stuff to make sure I don’t talk to myself too much</a:t>
            </a:r>
          </a:p>
        </p:txBody>
      </p:sp>
    </p:spTree>
    <p:extLst>
      <p:ext uri="{BB962C8B-B14F-4D97-AF65-F5344CB8AC3E}">
        <p14:creationId xmlns:p14="http://schemas.microsoft.com/office/powerpoint/2010/main" val="109677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7F3-0026-4ABC-A1FB-A556D653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D601-86C1-40AA-B68A-90906EDD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Figure 2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Likelihood surface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Pi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MIDAS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Supplement / Misc. Writing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72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4784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E91517A-4556-2DAD-50B1-31AFFF84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18" y="0"/>
            <a:ext cx="64517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CE104-2AB2-6D90-DE18-FE3A56690CF6}"/>
              </a:ext>
            </a:extLst>
          </p:cNvPr>
          <p:cNvSpPr txBox="1"/>
          <p:nvPr/>
        </p:nvSpPr>
        <p:spPr>
          <a:xfrm>
            <a:off x="9407583" y="584200"/>
            <a:ext cx="27844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Empirical data fits</a:t>
            </a:r>
          </a:p>
          <a:p>
            <a:r>
              <a:rPr lang="en-US" dirty="0"/>
              <a:t>Poorly to two-epoch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it doesn’t really</a:t>
            </a:r>
          </a:p>
          <a:p>
            <a:r>
              <a:rPr lang="en-US" dirty="0"/>
              <a:t>Make sense to show</a:t>
            </a:r>
          </a:p>
          <a:p>
            <a:r>
              <a:rPr lang="en-US" dirty="0"/>
              <a:t>The results that</a:t>
            </a:r>
          </a:p>
          <a:p>
            <a:r>
              <a:rPr lang="en-US" dirty="0"/>
              <a:t>Give “bad” time</a:t>
            </a:r>
          </a:p>
          <a:p>
            <a:endParaRPr lang="en-US" dirty="0"/>
          </a:p>
          <a:p>
            <a:r>
              <a:rPr lang="en-US" dirty="0"/>
              <a:t>Pick a better example,</a:t>
            </a:r>
          </a:p>
          <a:p>
            <a:r>
              <a:rPr lang="en-US" dirty="0"/>
              <a:t>e.g., B. </a:t>
            </a:r>
            <a:r>
              <a:rPr lang="en-US" dirty="0" err="1"/>
              <a:t>intestinihominis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supplemental full </a:t>
            </a:r>
          </a:p>
          <a:p>
            <a:r>
              <a:rPr lang="en-US" dirty="0">
                <a:solidFill>
                  <a:srgbClr val="FF0000"/>
                </a:solidFill>
              </a:rPr>
              <a:t>figure report best model +</a:t>
            </a:r>
          </a:p>
          <a:p>
            <a:r>
              <a:rPr lang="en-US" dirty="0">
                <a:solidFill>
                  <a:srgbClr val="FF0000"/>
                </a:solidFill>
              </a:rPr>
              <a:t>Empirical + one-epoch  only</a:t>
            </a:r>
          </a:p>
          <a:p>
            <a:r>
              <a:rPr lang="en-US" dirty="0">
                <a:solidFill>
                  <a:srgbClr val="FF0000"/>
                </a:solidFill>
              </a:rPr>
              <a:t>For species w/ contraction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table show all</a:t>
            </a:r>
          </a:p>
        </p:txBody>
      </p:sp>
    </p:spTree>
    <p:extLst>
      <p:ext uri="{BB962C8B-B14F-4D97-AF65-F5344CB8AC3E}">
        <p14:creationId xmlns:p14="http://schemas.microsoft.com/office/powerpoint/2010/main" val="307245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1F795-AC8D-5353-1B78-5C62B853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to include?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7731CCF-87A6-63AA-F2F1-769292ADE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8" y="1298035"/>
            <a:ext cx="11291564" cy="58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B107-B951-60CE-2062-5F1DB258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Surface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A128A-CDE8-10DA-588A-2516AF4D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muciniphila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A.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onderdonkii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thetaiotaomicron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xylanisolvens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B.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intestinihominis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distasonis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merdae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– Taking a long time to resolve, not sure 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0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muciniphila</a:t>
            </a: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488A0D0-4397-38A8-8098-761E376F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EA5D0-E5F6-82CE-2110-5232020FBBA2}"/>
              </a:ext>
            </a:extLst>
          </p:cNvPr>
          <p:cNvSpPr txBox="1"/>
          <p:nvPr/>
        </p:nvSpPr>
        <p:spPr>
          <a:xfrm>
            <a:off x="8808300" y="1027906"/>
            <a:ext cx="2950488" cy="45243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Kirk suggests taking</a:t>
            </a:r>
          </a:p>
          <a:p>
            <a:r>
              <a:rPr lang="en-US" dirty="0"/>
              <a:t>A closer look at a singular</a:t>
            </a:r>
          </a:p>
          <a:p>
            <a:r>
              <a:rPr lang="en-US" dirty="0"/>
              <a:t>Species to have better initial</a:t>
            </a:r>
          </a:p>
          <a:p>
            <a:r>
              <a:rPr lang="en-US" dirty="0"/>
              <a:t>For MLE’s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note, the ridge pattern</a:t>
            </a:r>
          </a:p>
          <a:p>
            <a:r>
              <a:rPr lang="en-US" dirty="0"/>
              <a:t>Is counter to what we might</a:t>
            </a:r>
          </a:p>
          <a:p>
            <a:r>
              <a:rPr lang="en-US" dirty="0"/>
              <a:t>Expect </a:t>
            </a:r>
            <a:r>
              <a:rPr lang="en-US" i="1" dirty="0"/>
              <a:t>a priori,</a:t>
            </a:r>
            <a:r>
              <a:rPr lang="en-US" dirty="0"/>
              <a:t> i.e., we would</a:t>
            </a:r>
          </a:p>
          <a:p>
            <a:r>
              <a:rPr lang="en-US" dirty="0"/>
              <a:t>Expect that the ridge should</a:t>
            </a:r>
          </a:p>
          <a:p>
            <a:r>
              <a:rPr lang="en-US" dirty="0"/>
              <a:t>Top left to bottom right.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Big contraction + small time</a:t>
            </a:r>
          </a:p>
          <a:p>
            <a:r>
              <a:rPr lang="en-US" dirty="0"/>
              <a:t>	==</a:t>
            </a:r>
          </a:p>
          <a:p>
            <a:r>
              <a:rPr lang="en-US" dirty="0"/>
              <a:t>Small contraction + big time</a:t>
            </a:r>
          </a:p>
        </p:txBody>
      </p:sp>
    </p:spTree>
    <p:extLst>
      <p:ext uri="{BB962C8B-B14F-4D97-AF65-F5344CB8AC3E}">
        <p14:creationId xmlns:p14="http://schemas.microsoft.com/office/powerpoint/2010/main" val="198146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onderdonkii</a:t>
            </a:r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BE5D954-3B4A-D5EC-60CF-83E2C9D6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203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thetaiotaomicron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2AF2059-0CE3-2004-15D2-DB546AF3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497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1F4-193F-9752-CBCE-13D62BD6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xylanisolvens</a:t>
            </a:r>
            <a:endParaRPr lang="en-US" dirty="0"/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5D9B97FD-4105-677B-8846-BCD8B3A9A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987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522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</vt:lpstr>
      <vt:lpstr>Figure 2</vt:lpstr>
      <vt:lpstr>Figure to include?</vt:lpstr>
      <vt:lpstr>Likelihood Surface</vt:lpstr>
      <vt:lpstr>A. muciniphila</vt:lpstr>
      <vt:lpstr>A. onderdonkii</vt:lpstr>
      <vt:lpstr>B. thetaiotaomicron</vt:lpstr>
      <vt:lpstr>B. xylanisolvens</vt:lpstr>
      <vt:lpstr>B. intestinihominis</vt:lpstr>
      <vt:lpstr>P. distasonis</vt:lpstr>
      <vt:lpstr>Pi (slightly old)</vt:lpstr>
      <vt:lpstr>Pi (Ethiopian data removed, account for time point)</vt:lpstr>
      <vt:lpstr>B. Thetaiotaomicron with negative selection</vt:lpstr>
      <vt:lpstr>MIDAS Oral</vt:lpstr>
      <vt:lpstr>TODO</vt:lpstr>
      <vt:lpstr>TODO</vt:lpstr>
      <vt:lpstr>Todo 20220815</vt:lpstr>
      <vt:lpstr>TODO 20220815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4</cp:revision>
  <dcterms:created xsi:type="dcterms:W3CDTF">2020-10-07T15:54:11Z</dcterms:created>
  <dcterms:modified xsi:type="dcterms:W3CDTF">2022-08-15T22:09:45Z</dcterms:modified>
</cp:coreProperties>
</file>