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6" r:id="rId3"/>
    <p:sldId id="381" r:id="rId4"/>
    <p:sldId id="390" r:id="rId5"/>
    <p:sldId id="391" r:id="rId6"/>
    <p:sldId id="392" r:id="rId7"/>
    <p:sldId id="397" r:id="rId8"/>
    <p:sldId id="393" r:id="rId9"/>
    <p:sldId id="394" r:id="rId10"/>
    <p:sldId id="395" r:id="rId11"/>
    <p:sldId id="396" r:id="rId12"/>
    <p:sldId id="398" r:id="rId13"/>
    <p:sldId id="399" r:id="rId14"/>
    <p:sldId id="387" r:id="rId15"/>
    <p:sldId id="388" r:id="rId16"/>
    <p:sldId id="3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81"/>
            <p14:sldId id="390"/>
            <p14:sldId id="391"/>
            <p14:sldId id="392"/>
            <p14:sldId id="397"/>
            <p14:sldId id="393"/>
            <p14:sldId id="394"/>
            <p14:sldId id="395"/>
            <p14:sldId id="396"/>
            <p14:sldId id="398"/>
            <p14:sldId id="399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2C2DD4-DACE-4C2D-8489-59B2230A0A2E}" v="70" dt="2022-02-14T21:56:56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DA2C2DD4-DACE-4C2D-8489-59B2230A0A2E}"/>
    <pc:docChg chg="undo custSel addSld delSld modSld sldOrd modSection">
      <pc:chgData name="Jonathan Mah" userId="5261b2f2f3e51194" providerId="LiveId" clId="{DA2C2DD4-DACE-4C2D-8489-59B2230A0A2E}" dt="2022-02-14T21:57:35.347" v="624" actId="20577"/>
      <pc:docMkLst>
        <pc:docMk/>
      </pc:docMkLst>
      <pc:sldChg chg="modSp mod">
        <pc:chgData name="Jonathan Mah" userId="5261b2f2f3e51194" providerId="LiveId" clId="{DA2C2DD4-DACE-4C2D-8489-59B2230A0A2E}" dt="2022-02-14T21:14:02.902" v="153" actId="20577"/>
        <pc:sldMkLst>
          <pc:docMk/>
          <pc:sldMk cId="1442538198" sldId="256"/>
        </pc:sldMkLst>
        <pc:spChg chg="mod">
          <ac:chgData name="Jonathan Mah" userId="5261b2f2f3e51194" providerId="LiveId" clId="{DA2C2DD4-DACE-4C2D-8489-59B2230A0A2E}" dt="2022-02-14T21:14:02.902" v="15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delSp modSp mod">
        <pc:chgData name="Jonathan Mah" userId="5261b2f2f3e51194" providerId="LiveId" clId="{DA2C2DD4-DACE-4C2D-8489-59B2230A0A2E}" dt="2022-02-14T21:14:21.493" v="243" actId="478"/>
        <pc:sldMkLst>
          <pc:docMk/>
          <pc:sldMk cId="2977728054" sldId="366"/>
        </pc:sldMkLst>
        <pc:spChg chg="mod">
          <ac:chgData name="Jonathan Mah" userId="5261b2f2f3e51194" providerId="LiveId" clId="{DA2C2DD4-DACE-4C2D-8489-59B2230A0A2E}" dt="2022-02-14T21:14:18.385" v="242" actId="20577"/>
          <ac:spMkLst>
            <pc:docMk/>
            <pc:sldMk cId="2977728054" sldId="366"/>
            <ac:spMk id="3" creationId="{0185D601-86C1-40AA-B68A-90906EDD42C9}"/>
          </ac:spMkLst>
        </pc:spChg>
        <pc:graphicFrameChg chg="del">
          <ac:chgData name="Jonathan Mah" userId="5261b2f2f3e51194" providerId="LiveId" clId="{DA2C2DD4-DACE-4C2D-8489-59B2230A0A2E}" dt="2022-02-14T21:14:21.493" v="243" actId="478"/>
          <ac:graphicFrameMkLst>
            <pc:docMk/>
            <pc:sldMk cId="2977728054" sldId="366"/>
            <ac:graphicFrameMk id="4" creationId="{74FAB1AC-C825-45A6-B015-3D04B5A3DB9F}"/>
          </ac:graphicFrameMkLst>
        </pc:graphicFrameChg>
      </pc:sldChg>
      <pc:sldChg chg="add del">
        <pc:chgData name="Jonathan Mah" userId="5261b2f2f3e51194" providerId="LiveId" clId="{DA2C2DD4-DACE-4C2D-8489-59B2230A0A2E}" dt="2022-02-14T21:12:16.027" v="4" actId="47"/>
        <pc:sldMkLst>
          <pc:docMk/>
          <pc:sldMk cId="1283892508" sldId="375"/>
        </pc:sldMkLst>
      </pc:sldChg>
      <pc:sldChg chg="add del">
        <pc:chgData name="Jonathan Mah" userId="5261b2f2f3e51194" providerId="LiveId" clId="{DA2C2DD4-DACE-4C2D-8489-59B2230A0A2E}" dt="2022-02-14T21:12:16.476" v="5" actId="47"/>
        <pc:sldMkLst>
          <pc:docMk/>
          <pc:sldMk cId="347133211" sldId="377"/>
        </pc:sldMkLst>
      </pc:sldChg>
      <pc:sldChg chg="del">
        <pc:chgData name="Jonathan Mah" userId="5261b2f2f3e51194" providerId="LiveId" clId="{DA2C2DD4-DACE-4C2D-8489-59B2230A0A2E}" dt="2022-02-14T21:12:16.844" v="6" actId="47"/>
        <pc:sldMkLst>
          <pc:docMk/>
          <pc:sldMk cId="2109212885" sldId="378"/>
        </pc:sldMkLst>
      </pc:sldChg>
      <pc:sldChg chg="del">
        <pc:chgData name="Jonathan Mah" userId="5261b2f2f3e51194" providerId="LiveId" clId="{DA2C2DD4-DACE-4C2D-8489-59B2230A0A2E}" dt="2022-02-14T21:12:17.827" v="7" actId="47"/>
        <pc:sldMkLst>
          <pc:docMk/>
          <pc:sldMk cId="1005389813" sldId="379"/>
        </pc:sldMkLst>
      </pc:sldChg>
      <pc:sldChg chg="del">
        <pc:chgData name="Jonathan Mah" userId="5261b2f2f3e51194" providerId="LiveId" clId="{DA2C2DD4-DACE-4C2D-8489-59B2230A0A2E}" dt="2022-02-14T21:12:18.691" v="8" actId="47"/>
        <pc:sldMkLst>
          <pc:docMk/>
          <pc:sldMk cId="3119508851" sldId="380"/>
        </pc:sldMkLst>
      </pc:sldChg>
      <pc:sldChg chg="addSp delSp modSp mod">
        <pc:chgData name="Jonathan Mah" userId="5261b2f2f3e51194" providerId="LiveId" clId="{DA2C2DD4-DACE-4C2D-8489-59B2230A0A2E}" dt="2022-02-14T21:47:41.448" v="391" actId="2166"/>
        <pc:sldMkLst>
          <pc:docMk/>
          <pc:sldMk cId="1592760820" sldId="381"/>
        </pc:sldMkLst>
        <pc:graphicFrameChg chg="mod modGraphic">
          <ac:chgData name="Jonathan Mah" userId="5261b2f2f3e51194" providerId="LiveId" clId="{DA2C2DD4-DACE-4C2D-8489-59B2230A0A2E}" dt="2022-02-14T21:47:41.448" v="391" actId="2166"/>
          <ac:graphicFrameMkLst>
            <pc:docMk/>
            <pc:sldMk cId="1592760820" sldId="381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DA2C2DD4-DACE-4C2D-8489-59B2230A0A2E}" dt="2022-02-14T21:13:51.010" v="145" actId="478"/>
          <ac:picMkLst>
            <pc:docMk/>
            <pc:sldMk cId="1592760820" sldId="381"/>
            <ac:picMk id="3" creationId="{72FEBE7C-5B9B-4AF7-A9E3-5BDCF6D4A04D}"/>
          </ac:picMkLst>
        </pc:picChg>
        <pc:picChg chg="add mod">
          <ac:chgData name="Jonathan Mah" userId="5261b2f2f3e51194" providerId="LiveId" clId="{DA2C2DD4-DACE-4C2D-8489-59B2230A0A2E}" dt="2022-02-14T21:46:04.850" v="374" actId="14100"/>
          <ac:picMkLst>
            <pc:docMk/>
            <pc:sldMk cId="1592760820" sldId="381"/>
            <ac:picMk id="5" creationId="{DE0B994F-F3F7-46F1-B4FC-D38D8084CFDF}"/>
          </ac:picMkLst>
        </pc:picChg>
        <pc:picChg chg="del">
          <ac:chgData name="Jonathan Mah" userId="5261b2f2f3e51194" providerId="LiveId" clId="{DA2C2DD4-DACE-4C2D-8489-59B2230A0A2E}" dt="2022-02-14T21:13:51.312" v="146" actId="478"/>
          <ac:picMkLst>
            <pc:docMk/>
            <pc:sldMk cId="1592760820" sldId="381"/>
            <ac:picMk id="7" creationId="{397ED2EE-C300-416B-9B37-102191EDF83A}"/>
          </ac:picMkLst>
        </pc:picChg>
      </pc:sldChg>
      <pc:sldChg chg="del">
        <pc:chgData name="Jonathan Mah" userId="5261b2f2f3e51194" providerId="LiveId" clId="{DA2C2DD4-DACE-4C2D-8489-59B2230A0A2E}" dt="2022-02-14T21:12:20.731" v="9" actId="47"/>
        <pc:sldMkLst>
          <pc:docMk/>
          <pc:sldMk cId="1697860273" sldId="382"/>
        </pc:sldMkLst>
      </pc:sldChg>
      <pc:sldChg chg="del">
        <pc:chgData name="Jonathan Mah" userId="5261b2f2f3e51194" providerId="LiveId" clId="{DA2C2DD4-DACE-4C2D-8489-59B2230A0A2E}" dt="2022-02-14T21:12:21.050" v="10" actId="47"/>
        <pc:sldMkLst>
          <pc:docMk/>
          <pc:sldMk cId="1664470511" sldId="383"/>
        </pc:sldMkLst>
      </pc:sldChg>
      <pc:sldChg chg="del">
        <pc:chgData name="Jonathan Mah" userId="5261b2f2f3e51194" providerId="LiveId" clId="{DA2C2DD4-DACE-4C2D-8489-59B2230A0A2E}" dt="2022-02-14T21:12:21.546" v="11" actId="47"/>
        <pc:sldMkLst>
          <pc:docMk/>
          <pc:sldMk cId="925521410" sldId="384"/>
        </pc:sldMkLst>
      </pc:sldChg>
      <pc:sldChg chg="modSp mod">
        <pc:chgData name="Jonathan Mah" userId="5261b2f2f3e51194" providerId="LiveId" clId="{DA2C2DD4-DACE-4C2D-8489-59B2230A0A2E}" dt="2022-02-14T21:14:29.117" v="244" actId="6549"/>
        <pc:sldMkLst>
          <pc:docMk/>
          <pc:sldMk cId="1426427197" sldId="387"/>
        </pc:sldMkLst>
        <pc:spChg chg="mod">
          <ac:chgData name="Jonathan Mah" userId="5261b2f2f3e51194" providerId="LiveId" clId="{DA2C2DD4-DACE-4C2D-8489-59B2230A0A2E}" dt="2022-02-14T21:14:29.117" v="244" actId="6549"/>
          <ac:spMkLst>
            <pc:docMk/>
            <pc:sldMk cId="1426427197" sldId="387"/>
            <ac:spMk id="3" creationId="{AADD84A0-4056-4C50-9D26-2BA6AE9D454C}"/>
          </ac:spMkLst>
        </pc:spChg>
      </pc:sldChg>
      <pc:sldChg chg="modSp mod">
        <pc:chgData name="Jonathan Mah" userId="5261b2f2f3e51194" providerId="LiveId" clId="{DA2C2DD4-DACE-4C2D-8489-59B2230A0A2E}" dt="2022-02-14T21:14:32.998" v="245" actId="6549"/>
        <pc:sldMkLst>
          <pc:docMk/>
          <pc:sldMk cId="1784279155" sldId="388"/>
        </pc:sldMkLst>
        <pc:spChg chg="mod">
          <ac:chgData name="Jonathan Mah" userId="5261b2f2f3e51194" providerId="LiveId" clId="{DA2C2DD4-DACE-4C2D-8489-59B2230A0A2E}" dt="2022-02-14T21:14:32.998" v="245" actId="6549"/>
          <ac:spMkLst>
            <pc:docMk/>
            <pc:sldMk cId="1784279155" sldId="388"/>
            <ac:spMk id="3" creationId="{AADD84A0-4056-4C50-9D26-2BA6AE9D454C}"/>
          </ac:spMkLst>
        </pc:spChg>
      </pc:sldChg>
      <pc:sldChg chg="modSp mod">
        <pc:chgData name="Jonathan Mah" userId="5261b2f2f3e51194" providerId="LiveId" clId="{DA2C2DD4-DACE-4C2D-8489-59B2230A0A2E}" dt="2022-02-14T21:14:40.267" v="246" actId="6549"/>
        <pc:sldMkLst>
          <pc:docMk/>
          <pc:sldMk cId="1237732583" sldId="389"/>
        </pc:sldMkLst>
        <pc:spChg chg="mod">
          <ac:chgData name="Jonathan Mah" userId="5261b2f2f3e51194" providerId="LiveId" clId="{DA2C2DD4-DACE-4C2D-8489-59B2230A0A2E}" dt="2022-02-14T21:14:40.267" v="246" actId="6549"/>
          <ac:spMkLst>
            <pc:docMk/>
            <pc:sldMk cId="1237732583" sldId="389"/>
            <ac:spMk id="3" creationId="{AADD84A0-4056-4C50-9D26-2BA6AE9D454C}"/>
          </ac:spMkLst>
        </pc:spChg>
      </pc:sldChg>
      <pc:sldChg chg="addSp delSp modSp add mod">
        <pc:chgData name="Jonathan Mah" userId="5261b2f2f3e51194" providerId="LiveId" clId="{DA2C2DD4-DACE-4C2D-8489-59B2230A0A2E}" dt="2022-02-14T21:47:55.559" v="395" actId="2166"/>
        <pc:sldMkLst>
          <pc:docMk/>
          <pc:sldMk cId="595427617" sldId="390"/>
        </pc:sldMkLst>
        <pc:graphicFrameChg chg="mod modGraphic">
          <ac:chgData name="Jonathan Mah" userId="5261b2f2f3e51194" providerId="LiveId" clId="{DA2C2DD4-DACE-4C2D-8489-59B2230A0A2E}" dt="2022-02-14T21:47:55.559" v="395" actId="2166"/>
          <ac:graphicFrameMkLst>
            <pc:docMk/>
            <pc:sldMk cId="595427617" sldId="390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DA2C2DD4-DACE-4C2D-8489-59B2230A0A2E}" dt="2022-02-14T21:13:52.297" v="147" actId="478"/>
          <ac:picMkLst>
            <pc:docMk/>
            <pc:sldMk cId="595427617" sldId="390"/>
            <ac:picMk id="3" creationId="{72FEBE7C-5B9B-4AF7-A9E3-5BDCF6D4A04D}"/>
          </ac:picMkLst>
        </pc:picChg>
        <pc:picChg chg="add mod">
          <ac:chgData name="Jonathan Mah" userId="5261b2f2f3e51194" providerId="LiveId" clId="{DA2C2DD4-DACE-4C2D-8489-59B2230A0A2E}" dt="2022-02-14T21:47:15.307" v="387" actId="14100"/>
          <ac:picMkLst>
            <pc:docMk/>
            <pc:sldMk cId="595427617" sldId="390"/>
            <ac:picMk id="5" creationId="{798C7F43-FB68-4D46-AB37-BE04100C0EEB}"/>
          </ac:picMkLst>
        </pc:picChg>
        <pc:picChg chg="del">
          <ac:chgData name="Jonathan Mah" userId="5261b2f2f3e51194" providerId="LiveId" clId="{DA2C2DD4-DACE-4C2D-8489-59B2230A0A2E}" dt="2022-02-14T21:13:52.569" v="148" actId="478"/>
          <ac:picMkLst>
            <pc:docMk/>
            <pc:sldMk cId="595427617" sldId="390"/>
            <ac:picMk id="7" creationId="{397ED2EE-C300-416B-9B37-102191EDF83A}"/>
          </ac:picMkLst>
        </pc:picChg>
      </pc:sldChg>
      <pc:sldChg chg="add del">
        <pc:chgData name="Jonathan Mah" userId="5261b2f2f3e51194" providerId="LiveId" clId="{DA2C2DD4-DACE-4C2D-8489-59B2230A0A2E}" dt="2022-02-14T21:13:13.101" v="96" actId="47"/>
        <pc:sldMkLst>
          <pc:docMk/>
          <pc:sldMk cId="2065854605" sldId="390"/>
        </pc:sldMkLst>
      </pc:sldChg>
      <pc:sldChg chg="addSp delSp modSp add mod">
        <pc:chgData name="Jonathan Mah" userId="5261b2f2f3e51194" providerId="LiveId" clId="{DA2C2DD4-DACE-4C2D-8489-59B2230A0A2E}" dt="2022-02-14T21:48:00.991" v="397" actId="2166"/>
        <pc:sldMkLst>
          <pc:docMk/>
          <pc:sldMk cId="2099712768" sldId="391"/>
        </pc:sldMkLst>
        <pc:graphicFrameChg chg="mod modGraphic">
          <ac:chgData name="Jonathan Mah" userId="5261b2f2f3e51194" providerId="LiveId" clId="{DA2C2DD4-DACE-4C2D-8489-59B2230A0A2E}" dt="2022-02-14T21:48:00.991" v="397" actId="2166"/>
          <ac:graphicFrameMkLst>
            <pc:docMk/>
            <pc:sldMk cId="2099712768" sldId="391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DA2C2DD4-DACE-4C2D-8489-59B2230A0A2E}" dt="2022-02-14T21:13:53.857" v="149" actId="478"/>
          <ac:picMkLst>
            <pc:docMk/>
            <pc:sldMk cId="2099712768" sldId="391"/>
            <ac:picMk id="3" creationId="{72FEBE7C-5B9B-4AF7-A9E3-5BDCF6D4A04D}"/>
          </ac:picMkLst>
        </pc:picChg>
        <pc:picChg chg="add mod">
          <ac:chgData name="Jonathan Mah" userId="5261b2f2f3e51194" providerId="LiveId" clId="{DA2C2DD4-DACE-4C2D-8489-59B2230A0A2E}" dt="2022-02-14T21:47:32.354" v="390" actId="14100"/>
          <ac:picMkLst>
            <pc:docMk/>
            <pc:sldMk cId="2099712768" sldId="391"/>
            <ac:picMk id="5" creationId="{4D648499-00B3-4140-AA03-12AAD99ECE0A}"/>
          </ac:picMkLst>
        </pc:picChg>
        <pc:picChg chg="del">
          <ac:chgData name="Jonathan Mah" userId="5261b2f2f3e51194" providerId="LiveId" clId="{DA2C2DD4-DACE-4C2D-8489-59B2230A0A2E}" dt="2022-02-14T21:13:54.096" v="150" actId="478"/>
          <ac:picMkLst>
            <pc:docMk/>
            <pc:sldMk cId="2099712768" sldId="391"/>
            <ac:picMk id="7" creationId="{397ED2EE-C300-416B-9B37-102191EDF83A}"/>
          </ac:picMkLst>
        </pc:picChg>
      </pc:sldChg>
      <pc:sldChg chg="add del">
        <pc:chgData name="Jonathan Mah" userId="5261b2f2f3e51194" providerId="LiveId" clId="{DA2C2DD4-DACE-4C2D-8489-59B2230A0A2E}" dt="2022-02-14T21:13:13.380" v="97" actId="47"/>
        <pc:sldMkLst>
          <pc:docMk/>
          <pc:sldMk cId="2209144803" sldId="391"/>
        </pc:sldMkLst>
      </pc:sldChg>
      <pc:sldChg chg="addSp delSp modSp add mod ord">
        <pc:chgData name="Jonathan Mah" userId="5261b2f2f3e51194" providerId="LiveId" clId="{DA2C2DD4-DACE-4C2D-8489-59B2230A0A2E}" dt="2022-02-14T21:49:50.541" v="420"/>
        <pc:sldMkLst>
          <pc:docMk/>
          <pc:sldMk cId="2797970704" sldId="392"/>
        </pc:sldMkLst>
        <pc:graphicFrameChg chg="mod modGraphic">
          <ac:chgData name="Jonathan Mah" userId="5261b2f2f3e51194" providerId="LiveId" clId="{DA2C2DD4-DACE-4C2D-8489-59B2230A0A2E}" dt="2022-02-14T21:48:06.079" v="399" actId="2166"/>
          <ac:graphicFrameMkLst>
            <pc:docMk/>
            <pc:sldMk cId="2797970704" sldId="392"/>
            <ac:graphicFrameMk id="4" creationId="{54714DEA-B2A8-49B0-8CCF-86F2C9980B76}"/>
          </ac:graphicFrameMkLst>
        </pc:graphicFrameChg>
        <pc:picChg chg="del">
          <ac:chgData name="Jonathan Mah" userId="5261b2f2f3e51194" providerId="LiveId" clId="{DA2C2DD4-DACE-4C2D-8489-59B2230A0A2E}" dt="2022-02-14T21:13:55.433" v="151" actId="478"/>
          <ac:picMkLst>
            <pc:docMk/>
            <pc:sldMk cId="2797970704" sldId="392"/>
            <ac:picMk id="3" creationId="{72FEBE7C-5B9B-4AF7-A9E3-5BDCF6D4A04D}"/>
          </ac:picMkLst>
        </pc:picChg>
        <pc:picChg chg="add mod">
          <ac:chgData name="Jonathan Mah" userId="5261b2f2f3e51194" providerId="LiveId" clId="{DA2C2DD4-DACE-4C2D-8489-59B2230A0A2E}" dt="2022-02-14T21:46:52.384" v="384"/>
          <ac:picMkLst>
            <pc:docMk/>
            <pc:sldMk cId="2797970704" sldId="392"/>
            <ac:picMk id="5" creationId="{F40F58EF-ADDE-4FAF-8E83-1A39DEF1FB0E}"/>
          </ac:picMkLst>
        </pc:picChg>
        <pc:picChg chg="del">
          <ac:chgData name="Jonathan Mah" userId="5261b2f2f3e51194" providerId="LiveId" clId="{DA2C2DD4-DACE-4C2D-8489-59B2230A0A2E}" dt="2022-02-14T21:13:55.696" v="152" actId="478"/>
          <ac:picMkLst>
            <pc:docMk/>
            <pc:sldMk cId="2797970704" sldId="392"/>
            <ac:picMk id="7" creationId="{397ED2EE-C300-416B-9B37-102191EDF83A}"/>
          </ac:picMkLst>
        </pc:picChg>
      </pc:sldChg>
      <pc:sldChg chg="add del">
        <pc:chgData name="Jonathan Mah" userId="5261b2f2f3e51194" providerId="LiveId" clId="{DA2C2DD4-DACE-4C2D-8489-59B2230A0A2E}" dt="2022-02-14T21:13:13.787" v="98" actId="47"/>
        <pc:sldMkLst>
          <pc:docMk/>
          <pc:sldMk cId="3217266583" sldId="392"/>
        </pc:sldMkLst>
      </pc:sldChg>
      <pc:sldChg chg="add del">
        <pc:chgData name="Jonathan Mah" userId="5261b2f2f3e51194" providerId="LiveId" clId="{DA2C2DD4-DACE-4C2D-8489-59B2230A0A2E}" dt="2022-02-14T21:13:14.714" v="99" actId="47"/>
        <pc:sldMkLst>
          <pc:docMk/>
          <pc:sldMk cId="1704521146" sldId="393"/>
        </pc:sldMkLst>
      </pc:sldChg>
      <pc:sldChg chg="addSp delSp modSp add mod ord">
        <pc:chgData name="Jonathan Mah" userId="5261b2f2f3e51194" providerId="LiveId" clId="{DA2C2DD4-DACE-4C2D-8489-59B2230A0A2E}" dt="2022-02-14T21:49:46.014" v="418"/>
        <pc:sldMkLst>
          <pc:docMk/>
          <pc:sldMk cId="2437979359" sldId="393"/>
        </pc:sldMkLst>
        <pc:graphicFrameChg chg="modGraphic">
          <ac:chgData name="Jonathan Mah" userId="5261b2f2f3e51194" providerId="LiveId" clId="{DA2C2DD4-DACE-4C2D-8489-59B2230A0A2E}" dt="2022-02-14T21:47:51.575" v="394" actId="2166"/>
          <ac:graphicFrameMkLst>
            <pc:docMk/>
            <pc:sldMk cId="2437979359" sldId="393"/>
            <ac:graphicFrameMk id="4" creationId="{54714DEA-B2A8-49B0-8CCF-86F2C9980B76}"/>
          </ac:graphicFrameMkLst>
        </pc:graphicFrameChg>
        <pc:picChg chg="add del mod">
          <ac:chgData name="Jonathan Mah" userId="5261b2f2f3e51194" providerId="LiveId" clId="{DA2C2DD4-DACE-4C2D-8489-59B2230A0A2E}" dt="2022-02-14T21:46:44.838" v="383" actId="21"/>
          <ac:picMkLst>
            <pc:docMk/>
            <pc:sldMk cId="2437979359" sldId="393"/>
            <ac:picMk id="3" creationId="{B8153F25-639D-4AA3-9FE1-22A12174E18F}"/>
          </ac:picMkLst>
        </pc:picChg>
        <pc:picChg chg="del">
          <ac:chgData name="Jonathan Mah" userId="5261b2f2f3e51194" providerId="LiveId" clId="{DA2C2DD4-DACE-4C2D-8489-59B2230A0A2E}" dt="2022-02-14T21:46:15.418" v="379" actId="478"/>
          <ac:picMkLst>
            <pc:docMk/>
            <pc:sldMk cId="2437979359" sldId="393"/>
            <ac:picMk id="5" creationId="{DE0B994F-F3F7-46F1-B4FC-D38D8084CFDF}"/>
          </ac:picMkLst>
        </pc:picChg>
        <pc:picChg chg="add mod">
          <ac:chgData name="Jonathan Mah" userId="5261b2f2f3e51194" providerId="LiveId" clId="{DA2C2DD4-DACE-4C2D-8489-59B2230A0A2E}" dt="2022-02-14T21:48:33.020" v="403" actId="14100"/>
          <ac:picMkLst>
            <pc:docMk/>
            <pc:sldMk cId="2437979359" sldId="393"/>
            <ac:picMk id="7" creationId="{4D09B689-C50C-4FAD-8B6E-C99EAA568131}"/>
          </ac:picMkLst>
        </pc:picChg>
      </pc:sldChg>
      <pc:sldChg chg="addSp modSp add mod ord">
        <pc:chgData name="Jonathan Mah" userId="5261b2f2f3e51194" providerId="LiveId" clId="{DA2C2DD4-DACE-4C2D-8489-59B2230A0A2E}" dt="2022-02-14T21:49:42.573" v="416"/>
        <pc:sldMkLst>
          <pc:docMk/>
          <pc:sldMk cId="1016070006" sldId="394"/>
        </pc:sldMkLst>
        <pc:graphicFrameChg chg="modGraphic">
          <ac:chgData name="Jonathan Mah" userId="5261b2f2f3e51194" providerId="LiveId" clId="{DA2C2DD4-DACE-4C2D-8489-59B2230A0A2E}" dt="2022-02-14T21:47:58.150" v="396" actId="2166"/>
          <ac:graphicFrameMkLst>
            <pc:docMk/>
            <pc:sldMk cId="1016070006" sldId="394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DA2C2DD4-DACE-4C2D-8489-59B2230A0A2E}" dt="2022-02-14T21:48:53.396" v="406" actId="14100"/>
          <ac:picMkLst>
            <pc:docMk/>
            <pc:sldMk cId="1016070006" sldId="394"/>
            <ac:picMk id="3" creationId="{7D847D0F-A271-4740-8D36-E55899FDB418}"/>
          </ac:picMkLst>
        </pc:picChg>
      </pc:sldChg>
      <pc:sldChg chg="addSp modSp add mod">
        <pc:chgData name="Jonathan Mah" userId="5261b2f2f3e51194" providerId="LiveId" clId="{DA2C2DD4-DACE-4C2D-8489-59B2230A0A2E}" dt="2022-02-14T21:49:12.445" v="409" actId="14100"/>
        <pc:sldMkLst>
          <pc:docMk/>
          <pc:sldMk cId="855585717" sldId="395"/>
        </pc:sldMkLst>
        <pc:graphicFrameChg chg="modGraphic">
          <ac:chgData name="Jonathan Mah" userId="5261b2f2f3e51194" providerId="LiveId" clId="{DA2C2DD4-DACE-4C2D-8489-59B2230A0A2E}" dt="2022-02-14T21:48:03.478" v="398" actId="2166"/>
          <ac:graphicFrameMkLst>
            <pc:docMk/>
            <pc:sldMk cId="855585717" sldId="395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DA2C2DD4-DACE-4C2D-8489-59B2230A0A2E}" dt="2022-02-14T21:49:12.445" v="409" actId="14100"/>
          <ac:picMkLst>
            <pc:docMk/>
            <pc:sldMk cId="855585717" sldId="395"/>
            <ac:picMk id="3" creationId="{F0709A19-95A9-437E-9CF5-DE657084C6C7}"/>
          </ac:picMkLst>
        </pc:picChg>
      </pc:sldChg>
      <pc:sldChg chg="addSp modSp add mod ord">
        <pc:chgData name="Jonathan Mah" userId="5261b2f2f3e51194" providerId="LiveId" clId="{DA2C2DD4-DACE-4C2D-8489-59B2230A0A2E}" dt="2022-02-14T21:49:40.408" v="414"/>
        <pc:sldMkLst>
          <pc:docMk/>
          <pc:sldMk cId="3346686246" sldId="396"/>
        </pc:sldMkLst>
        <pc:graphicFrameChg chg="modGraphic">
          <ac:chgData name="Jonathan Mah" userId="5261b2f2f3e51194" providerId="LiveId" clId="{DA2C2DD4-DACE-4C2D-8489-59B2230A0A2E}" dt="2022-02-14T21:48:08.446" v="400" actId="2166"/>
          <ac:graphicFrameMkLst>
            <pc:docMk/>
            <pc:sldMk cId="3346686246" sldId="396"/>
            <ac:graphicFrameMk id="4" creationId="{54714DEA-B2A8-49B0-8CCF-86F2C9980B76}"/>
          </ac:graphicFrameMkLst>
        </pc:graphicFrameChg>
        <pc:picChg chg="add mod">
          <ac:chgData name="Jonathan Mah" userId="5261b2f2f3e51194" providerId="LiveId" clId="{DA2C2DD4-DACE-4C2D-8489-59B2230A0A2E}" dt="2022-02-14T21:49:38.053" v="412" actId="14100"/>
          <ac:picMkLst>
            <pc:docMk/>
            <pc:sldMk cId="3346686246" sldId="396"/>
            <ac:picMk id="3" creationId="{4C86700F-2773-4424-8164-74D4D95784FF}"/>
          </ac:picMkLst>
        </pc:picChg>
      </pc:sldChg>
      <pc:sldChg chg="addSp delSp modSp add mod">
        <pc:chgData name="Jonathan Mah" userId="5261b2f2f3e51194" providerId="LiveId" clId="{DA2C2DD4-DACE-4C2D-8489-59B2230A0A2E}" dt="2022-02-14T21:53:39.883" v="425" actId="22"/>
        <pc:sldMkLst>
          <pc:docMk/>
          <pc:sldMk cId="1829368221" sldId="397"/>
        </pc:sldMkLst>
        <pc:graphicFrameChg chg="del modGraphic">
          <ac:chgData name="Jonathan Mah" userId="5261b2f2f3e51194" providerId="LiveId" clId="{DA2C2DD4-DACE-4C2D-8489-59B2230A0A2E}" dt="2022-02-14T21:53:37.184" v="424" actId="478"/>
          <ac:graphicFrameMkLst>
            <pc:docMk/>
            <pc:sldMk cId="1829368221" sldId="397"/>
            <ac:graphicFrameMk id="4" creationId="{54714DEA-B2A8-49B0-8CCF-86F2C9980B76}"/>
          </ac:graphicFrameMkLst>
        </pc:graphicFrameChg>
        <pc:picChg chg="add">
          <ac:chgData name="Jonathan Mah" userId="5261b2f2f3e51194" providerId="LiveId" clId="{DA2C2DD4-DACE-4C2D-8489-59B2230A0A2E}" dt="2022-02-14T21:53:39.883" v="425" actId="22"/>
          <ac:picMkLst>
            <pc:docMk/>
            <pc:sldMk cId="1829368221" sldId="397"/>
            <ac:picMk id="3" creationId="{6EEAE24B-1F23-47B9-87C3-873829E8BA93}"/>
          </ac:picMkLst>
        </pc:picChg>
        <pc:picChg chg="del">
          <ac:chgData name="Jonathan Mah" userId="5261b2f2f3e51194" providerId="LiveId" clId="{DA2C2DD4-DACE-4C2D-8489-59B2230A0A2E}" dt="2022-02-14T21:53:35.695" v="423" actId="478"/>
          <ac:picMkLst>
            <pc:docMk/>
            <pc:sldMk cId="1829368221" sldId="397"/>
            <ac:picMk id="5" creationId="{F40F58EF-ADDE-4FAF-8E83-1A39DEF1FB0E}"/>
          </ac:picMkLst>
        </pc:picChg>
      </pc:sldChg>
      <pc:sldChg chg="addSp delSp add mod">
        <pc:chgData name="Jonathan Mah" userId="5261b2f2f3e51194" providerId="LiveId" clId="{DA2C2DD4-DACE-4C2D-8489-59B2230A0A2E}" dt="2022-02-14T21:56:50.820" v="428" actId="22"/>
        <pc:sldMkLst>
          <pc:docMk/>
          <pc:sldMk cId="3448872022" sldId="398"/>
        </pc:sldMkLst>
        <pc:picChg chg="del">
          <ac:chgData name="Jonathan Mah" userId="5261b2f2f3e51194" providerId="LiveId" clId="{DA2C2DD4-DACE-4C2D-8489-59B2230A0A2E}" dt="2022-02-14T21:56:48.194" v="427" actId="478"/>
          <ac:picMkLst>
            <pc:docMk/>
            <pc:sldMk cId="3448872022" sldId="398"/>
            <ac:picMk id="3" creationId="{6EEAE24B-1F23-47B9-87C3-873829E8BA93}"/>
          </ac:picMkLst>
        </pc:picChg>
        <pc:picChg chg="add">
          <ac:chgData name="Jonathan Mah" userId="5261b2f2f3e51194" providerId="LiveId" clId="{DA2C2DD4-DACE-4C2D-8489-59B2230A0A2E}" dt="2022-02-14T21:56:50.820" v="428" actId="22"/>
          <ac:picMkLst>
            <pc:docMk/>
            <pc:sldMk cId="3448872022" sldId="398"/>
            <ac:picMk id="4" creationId="{3EE2A280-3A23-414A-87E0-723A2AE048FD}"/>
          </ac:picMkLst>
        </pc:picChg>
      </pc:sldChg>
      <pc:sldChg chg="modSp add mod ord">
        <pc:chgData name="Jonathan Mah" userId="5261b2f2f3e51194" providerId="LiveId" clId="{DA2C2DD4-DACE-4C2D-8489-59B2230A0A2E}" dt="2022-02-14T21:57:35.347" v="624" actId="20577"/>
        <pc:sldMkLst>
          <pc:docMk/>
          <pc:sldMk cId="2533509981" sldId="399"/>
        </pc:sldMkLst>
        <pc:spChg chg="mod">
          <ac:chgData name="Jonathan Mah" userId="5261b2f2f3e51194" providerId="LiveId" clId="{DA2C2DD4-DACE-4C2D-8489-59B2230A0A2E}" dt="2022-02-14T21:57:00.163" v="439" actId="20577"/>
          <ac:spMkLst>
            <pc:docMk/>
            <pc:sldMk cId="2533509981" sldId="399"/>
            <ac:spMk id="2" creationId="{8B99FEC6-73D8-4766-8334-339FDD458323}"/>
          </ac:spMkLst>
        </pc:spChg>
        <pc:spChg chg="mod">
          <ac:chgData name="Jonathan Mah" userId="5261b2f2f3e51194" providerId="LiveId" clId="{DA2C2DD4-DACE-4C2D-8489-59B2230A0A2E}" dt="2022-02-14T21:57:35.347" v="624" actId="20577"/>
          <ac:spMkLst>
            <pc:docMk/>
            <pc:sldMk cId="2533509981" sldId="399"/>
            <ac:spMk id="3" creationId="{AADD84A0-4056-4C50-9D26-2BA6AE9D454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1.png"/><Relationship Id="rId7" Type="http://schemas.openxmlformats.org/officeDocument/2006/relationships/customXml" Target="../ink/ink15.xml"/><Relationship Id="rId12" Type="http://schemas.openxmlformats.org/officeDocument/2006/relationships/customXml" Target="../ink/ink20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9.xml"/><Relationship Id="rId5" Type="http://schemas.openxmlformats.org/officeDocument/2006/relationships/customXml" Target="../ink/ink13.xml"/><Relationship Id="rId10" Type="http://schemas.openxmlformats.org/officeDocument/2006/relationships/customXml" Target="../ink/ink18.xml"/><Relationship Id="rId4" Type="http://schemas.openxmlformats.org/officeDocument/2006/relationships/customXml" Target="../ink/ink12.xml"/><Relationship Id="rId9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20220214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03900"/>
              </p:ext>
            </p:extLst>
          </p:nvPr>
        </p:nvGraphicFramePr>
        <p:xfrm>
          <a:off x="0" y="0"/>
          <a:ext cx="526424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669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5.63E-03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8048292.299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-348.187325983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0709A19-95A9-437E-9CF5-DE657084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54200"/>
            <a:ext cx="1087755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2377"/>
              </p:ext>
            </p:extLst>
          </p:nvPr>
        </p:nvGraphicFramePr>
        <p:xfrm>
          <a:off x="0" y="0"/>
          <a:ext cx="52578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7.94514730e-03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8949490.755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-348.566328737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86700F-2773-4424-8164-74D4D957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040834"/>
            <a:ext cx="10858500" cy="48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E2A280-3A23-414A-87E0-723A2AE0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28675"/>
            <a:ext cx="10858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models don’t seem to fit especially better in terms of likelihood or SFS</a:t>
            </a:r>
          </a:p>
          <a:p>
            <a:r>
              <a:rPr lang="en-US" dirty="0"/>
              <a:t>When masking singletons, there is greater variation in the inferred SFS by model in terms of SFS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350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confidence intervals</a:t>
            </a:r>
          </a:p>
          <a:p>
            <a:pPr lvl="1"/>
            <a:r>
              <a:rPr lang="en-US" dirty="0"/>
              <a:t>Poisson sample SFS</a:t>
            </a:r>
          </a:p>
          <a:p>
            <a:pPr lvl="2"/>
            <a:r>
              <a:rPr lang="en-US" dirty="0" err="1"/>
              <a:t>Dadi.Spectrum_mod.sample</a:t>
            </a:r>
            <a:r>
              <a:rPr lang="en-US" dirty="0"/>
              <a:t>(self)</a:t>
            </a:r>
          </a:p>
          <a:p>
            <a:pPr lvl="1"/>
            <a:r>
              <a:rPr lang="en-US" dirty="0"/>
              <a:t>Bootstrap VCF</a:t>
            </a:r>
          </a:p>
          <a:p>
            <a:pPr lvl="1"/>
            <a:r>
              <a:rPr lang="en-US" dirty="0"/>
              <a:t>1000 SFS’s, run MLE inference on each SFS, 5% and 95% of </a:t>
            </a:r>
            <a:r>
              <a:rPr lang="en-US" b="1" dirty="0"/>
              <a:t>param space</a:t>
            </a:r>
            <a:r>
              <a:rPr lang="en-US" dirty="0"/>
              <a:t> is our CI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642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end of quarter:</a:t>
            </a:r>
          </a:p>
          <a:p>
            <a:pPr lvl="1"/>
            <a:r>
              <a:rPr lang="en-US" dirty="0"/>
              <a:t>Try and finish fecal analysis</a:t>
            </a:r>
          </a:p>
          <a:p>
            <a:pPr lvl="1"/>
            <a:r>
              <a:rPr lang="en-US" dirty="0"/>
              <a:t>Try and finish MIDAS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sparsing</a:t>
            </a:r>
            <a:r>
              <a:rPr lang="en-US" dirty="0"/>
              <a:t> SFS</a:t>
            </a:r>
          </a:p>
          <a:p>
            <a:r>
              <a:rPr lang="en-US" dirty="0"/>
              <a:t>Instead of doing all the populations and models, just take a closer look at two</a:t>
            </a:r>
          </a:p>
          <a:p>
            <a:pPr lvl="1"/>
            <a:r>
              <a:rPr lang="en-US" dirty="0"/>
              <a:t>Search space really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Fitting more complex models with and without singletons to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thetaiotamicron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85316"/>
              </p:ext>
            </p:extLst>
          </p:nvPr>
        </p:nvGraphicFramePr>
        <p:xfrm>
          <a:off x="0" y="0"/>
          <a:ext cx="606863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1.00111020e-01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9093.112279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-292.381165778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0B994F-F3F7-46F1-B4FC-D38D8084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54200"/>
            <a:ext cx="1087755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36894"/>
              </p:ext>
            </p:extLst>
          </p:nvPr>
        </p:nvGraphicFramePr>
        <p:xfrm>
          <a:off x="0" y="0"/>
          <a:ext cx="606863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(Decay)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1.07129257e-01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13446.23105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-292.647328917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98C7F43-FB68-4D46-AB37-BE04100C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30" y="2054086"/>
            <a:ext cx="10868025" cy="48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00458"/>
              </p:ext>
            </p:extLst>
          </p:nvPr>
        </p:nvGraphicFramePr>
        <p:xfrm>
          <a:off x="0" y="0"/>
          <a:ext cx="626332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669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9.07058262e-02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13485.86161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Bottlegrowth</a:t>
                      </a:r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-293.019837289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D648499-00B3-4140-AA03-12AAD99E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080591"/>
            <a:ext cx="10944225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10889"/>
              </p:ext>
            </p:extLst>
          </p:nvPr>
        </p:nvGraphicFramePr>
        <p:xfrm>
          <a:off x="0" y="0"/>
          <a:ext cx="625697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0343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3516630">
                  <a:extLst>
                    <a:ext uri="{9D8B030D-6E8A-4147-A177-3AD203B41FA5}">
                      <a16:colId xmlns:a16="http://schemas.microsoft.com/office/drawing/2014/main" val="3104081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Masking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1.06804355e-01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15225.36953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Three-epoch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-294.274998577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-360.547850479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0F58EF-ADDE-4FAF-8E83-1A39DEF1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027583"/>
            <a:ext cx="10868025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AE24B-1F23-47B9-87C3-873829E8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828675"/>
            <a:ext cx="109251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6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71789"/>
              </p:ext>
            </p:extLst>
          </p:nvPr>
        </p:nvGraphicFramePr>
        <p:xfrm>
          <a:off x="0" y="0"/>
          <a:ext cx="506955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3.66872423e-03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10352025.73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-348.31818418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D09B689-C50C-4FAD-8B6E-C99EAA56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7" y="1854200"/>
            <a:ext cx="10848975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14DEA-B2A8-49B0-8CCF-86F2C99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54321"/>
              </p:ext>
            </p:extLst>
          </p:nvPr>
        </p:nvGraphicFramePr>
        <p:xfrm>
          <a:off x="0" y="0"/>
          <a:ext cx="506955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002">
                  <a:extLst>
                    <a:ext uri="{9D8B030D-6E8A-4147-A177-3AD203B41FA5}">
                      <a16:colId xmlns:a16="http://schemas.microsoft.com/office/drawing/2014/main" val="3053765410"/>
                    </a:ext>
                  </a:extLst>
                </a:gridCol>
                <a:gridCol w="2517549">
                  <a:extLst>
                    <a:ext uri="{9D8B030D-6E8A-4147-A177-3AD203B41FA5}">
                      <a16:colId xmlns:a16="http://schemas.microsoft.com/office/drawing/2014/main" val="14834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Exponential (Decay)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With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3.67E-03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Best T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9944895.084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Two-epoch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-343.854586866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One-epoch 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-432.953887663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40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D847D0F-A271-4740-8D36-E55899FD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74" y="2014330"/>
            <a:ext cx="10944225" cy="48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7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343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Thoughts</vt:lpstr>
      <vt:lpstr>//TODO</vt:lpstr>
      <vt:lpstr>//TODO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</cp:revision>
  <dcterms:created xsi:type="dcterms:W3CDTF">2020-10-07T15:54:11Z</dcterms:created>
  <dcterms:modified xsi:type="dcterms:W3CDTF">2022-02-14T21:57:41Z</dcterms:modified>
</cp:coreProperties>
</file>