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420" r:id="rId2"/>
    <p:sldId id="412" r:id="rId3"/>
    <p:sldId id="422" r:id="rId4"/>
    <p:sldId id="423" r:id="rId5"/>
    <p:sldId id="425" r:id="rId6"/>
    <p:sldId id="427" r:id="rId7"/>
    <p:sldId id="413" r:id="rId8"/>
    <p:sldId id="414" r:id="rId9"/>
    <p:sldId id="415" r:id="rId10"/>
    <p:sldId id="416" r:id="rId11"/>
    <p:sldId id="426" r:id="rId1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109" dt="2023-07-05T18:28:07.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90" y="-23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7-05T18:28:09.459" v="1976" actId="167"/>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6-28T23:57:51.582" v="1813" actId="16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6-28T17:17:53.955" v="1694" actId="1037"/>
          <ac:spMkLst>
            <pc:docMk/>
            <pc:sldMk cId="3952196035" sldId="420"/>
            <ac:spMk id="12" creationId="{12CC7DDD-D956-59FD-149C-6696E1BC52C8}"/>
          </ac:spMkLst>
        </pc:spChg>
        <pc:spChg chg="add mod">
          <ac:chgData name="Jonathan Mah" userId="5261b2f2f3e51194" providerId="LiveId" clId="{833092D5-9927-4807-BE3E-672C10A7E002}" dt="2023-06-28T21:20:02.208" v="1766"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mod ord">
          <ac:chgData name="Jonathan Mah" userId="5261b2f2f3e51194" providerId="LiveId" clId="{833092D5-9927-4807-BE3E-672C10A7E002}" dt="2023-06-28T23:57:51.582" v="1813" actId="167"/>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7-05T18:28:09.459" v="1976" actId="167"/>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6-28T21:00:37.319" v="1735" actId="20577"/>
          <ac:spMkLst>
            <pc:docMk/>
            <pc:sldMk cId="3690159507" sldId="425"/>
            <ac:spMk id="7" creationId="{B07E680B-17B3-39B2-544F-3167F8FB95C8}"/>
          </ac:spMkLst>
        </pc:spChg>
        <pc:spChg chg="add mod">
          <ac:chgData name="Jonathan Mah" userId="5261b2f2f3e51194" providerId="LiveId" clId="{833092D5-9927-4807-BE3E-672C10A7E002}" dt="2023-06-28T21:00:46.725" v="1738" actId="20577"/>
          <ac:spMkLst>
            <pc:docMk/>
            <pc:sldMk cId="3690159507" sldId="425"/>
            <ac:spMk id="8" creationId="{80B8CEC6-C5EE-E47C-6FCD-130456F392E4}"/>
          </ac:spMkLst>
        </pc:spChg>
        <pc:spChg chg="add mod">
          <ac:chgData name="Jonathan Mah" userId="5261b2f2f3e51194" providerId="LiveId" clId="{833092D5-9927-4807-BE3E-672C10A7E002}" dt="2023-06-28T21:00:53.635" v="1741" actId="20577"/>
          <ac:spMkLst>
            <pc:docMk/>
            <pc:sldMk cId="3690159507" sldId="425"/>
            <ac:spMk id="9" creationId="{B2CA3ED5-90A7-C05E-F769-D2FF76F8C252}"/>
          </ac:spMkLst>
        </pc:spChg>
        <pc:spChg chg="add mod">
          <ac:chgData name="Jonathan Mah" userId="5261b2f2f3e51194" providerId="LiveId" clId="{833092D5-9927-4807-BE3E-672C10A7E002}" dt="2023-06-28T21:01:02.969" v="1744" actId="20577"/>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mod ord">
          <ac:chgData name="Jonathan Mah" userId="5261b2f2f3e51194" providerId="LiveId" clId="{833092D5-9927-4807-BE3E-672C10A7E002}" dt="2023-07-05T18:28:09.459" v="1976" actId="167"/>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mod">
        <pc:chgData name="Jonathan Mah" userId="5261b2f2f3e51194" providerId="LiveId" clId="{833092D5-9927-4807-BE3E-672C10A7E002}" dt="2023-07-01T00:22:04.638" v="1961" actId="478"/>
        <pc:sldMkLst>
          <pc:docMk/>
          <pc:sldMk cId="652272095" sldId="426"/>
        </pc:sldMkLst>
        <pc:spChg chg="add mod">
          <ac:chgData name="Jonathan Mah" userId="5261b2f2f3e51194" providerId="LiveId" clId="{833092D5-9927-4807-BE3E-672C10A7E002}" dt="2023-07-01T00:20:18.410" v="1956" actId="1076"/>
          <ac:spMkLst>
            <pc:docMk/>
            <pc:sldMk cId="652272095" sldId="426"/>
            <ac:spMk id="12" creationId="{3FAD5785-2EBE-157C-4958-55580125D829}"/>
          </ac:spMkLst>
        </pc:spChg>
        <pc:spChg chg="add mod">
          <ac:chgData name="Jonathan Mah" userId="5261b2f2f3e51194" providerId="LiveId" clId="{833092D5-9927-4807-BE3E-672C10A7E002}" dt="2023-07-01T00:20:18.410" v="1956" actId="1076"/>
          <ac:spMkLst>
            <pc:docMk/>
            <pc:sldMk cId="652272095" sldId="426"/>
            <ac:spMk id="13" creationId="{88B18BE0-5F6B-4C31-2D55-F550CE61E7FB}"/>
          </ac:spMkLst>
        </pc:spChg>
        <pc:spChg chg="add mod">
          <ac:chgData name="Jonathan Mah" userId="5261b2f2f3e51194" providerId="LiveId" clId="{833092D5-9927-4807-BE3E-672C10A7E002}" dt="2023-07-01T00:20:25.505" v="1958" actId="20577"/>
          <ac:spMkLst>
            <pc:docMk/>
            <pc:sldMk cId="652272095" sldId="426"/>
            <ac:spMk id="14" creationId="{2CADF09D-57B3-ACE1-9674-1B704060D8DF}"/>
          </ac:spMkLst>
        </pc:spChg>
        <pc:picChg chg="add mod modCrop">
          <ac:chgData name="Jonathan Mah" userId="5261b2f2f3e51194" providerId="LiveId" clId="{833092D5-9927-4807-BE3E-672C10A7E002}" dt="2023-07-01T00:11:37.110" v="1848" actId="1038"/>
          <ac:picMkLst>
            <pc:docMk/>
            <pc:sldMk cId="652272095" sldId="426"/>
            <ac:picMk id="3" creationId="{1C88653A-C506-B445-4F6E-1CD84D2FD5F3}"/>
          </ac:picMkLst>
        </pc:picChg>
        <pc:picChg chg="add mod modCrop">
          <ac:chgData name="Jonathan Mah" userId="5261b2f2f3e51194" providerId="LiveId" clId="{833092D5-9927-4807-BE3E-672C10A7E002}" dt="2023-07-01T00:11:37.110" v="1848" actId="1038"/>
          <ac:picMkLst>
            <pc:docMk/>
            <pc:sldMk cId="652272095" sldId="426"/>
            <ac:picMk id="4" creationId="{B4AA63D1-8ED5-E707-690E-2E1E3BBDAF5D}"/>
          </ac:picMkLst>
        </pc:picChg>
        <pc:picChg chg="add mod modCrop">
          <ac:chgData name="Jonathan Mah" userId="5261b2f2f3e51194" providerId="LiveId" clId="{833092D5-9927-4807-BE3E-672C10A7E002}" dt="2023-07-01T00:20:18.410" v="1956" actId="1076"/>
          <ac:picMkLst>
            <pc:docMk/>
            <pc:sldMk cId="652272095" sldId="426"/>
            <ac:picMk id="5" creationId="{4E164DF8-57D8-0F85-F258-8A91CE9899F8}"/>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mod modCrop">
          <ac:chgData name="Jonathan Mah" userId="5261b2f2f3e51194" providerId="LiveId" clId="{833092D5-9927-4807-BE3E-672C10A7E002}" dt="2023-07-01T00:11:37.110" v="1848" actId="1038"/>
          <ac:picMkLst>
            <pc:docMk/>
            <pc:sldMk cId="652272095" sldId="426"/>
            <ac:picMk id="8" creationId="{6BDC0236-82EF-9A85-03C0-549F8E58DEEF}"/>
          </ac:picMkLst>
        </pc:picChg>
        <pc:picChg chg="add mod modCrop">
          <ac:chgData name="Jonathan Mah" userId="5261b2f2f3e51194" providerId="LiveId" clId="{833092D5-9927-4807-BE3E-672C10A7E002}" dt="2023-07-01T00:20:18.410" v="1956" actId="1076"/>
          <ac:picMkLst>
            <pc:docMk/>
            <pc:sldMk cId="652272095" sldId="426"/>
            <ac:picMk id="9" creationId="{381FC2B0-7964-FD80-2C11-756D2D9CC609}"/>
          </ac:picMkLst>
        </pc:picChg>
        <pc:picChg chg="add mod modCrop">
          <ac:chgData name="Jonathan Mah" userId="5261b2f2f3e51194" providerId="LiveId" clId="{833092D5-9927-4807-BE3E-672C10A7E002}" dt="2023-07-01T00:20:18.410" v="1956" actId="1076"/>
          <ac:picMkLst>
            <pc:docMk/>
            <pc:sldMk cId="652272095" sldId="426"/>
            <ac:picMk id="10" creationId="{5F877A63-EC70-D916-8C2B-74C6B014F364}"/>
          </ac:picMkLst>
        </pc:picChg>
        <pc:picChg chg="add mod modCrop">
          <ac:chgData name="Jonathan Mah" userId="5261b2f2f3e51194" providerId="LiveId" clId="{833092D5-9927-4807-BE3E-672C10A7E002}" dt="2023-07-01T00:20:18.410" v="1956" actId="1076"/>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7/5/2023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1755648" rtl="0" eaLnBrk="1" latinLnBrk="0" hangingPunct="1">
      <a:defRPr sz="2304" kern="1200">
        <a:solidFill>
          <a:schemeClr val="tx1"/>
        </a:solidFill>
        <a:latin typeface="+mn-lt"/>
        <a:ea typeface="+mn-ea"/>
        <a:cs typeface="+mn-cs"/>
      </a:defRPr>
    </a:lvl1pPr>
    <a:lvl2pPr marL="877824" algn="l" defTabSz="1755648" rtl="0" eaLnBrk="1" latinLnBrk="0" hangingPunct="1">
      <a:defRPr sz="2304" kern="1200">
        <a:solidFill>
          <a:schemeClr val="tx1"/>
        </a:solidFill>
        <a:latin typeface="+mn-lt"/>
        <a:ea typeface="+mn-ea"/>
        <a:cs typeface="+mn-cs"/>
      </a:defRPr>
    </a:lvl2pPr>
    <a:lvl3pPr marL="1755648" algn="l" defTabSz="1755648" rtl="0" eaLnBrk="1" latinLnBrk="0" hangingPunct="1">
      <a:defRPr sz="2304" kern="1200">
        <a:solidFill>
          <a:schemeClr val="tx1"/>
        </a:solidFill>
        <a:latin typeface="+mn-lt"/>
        <a:ea typeface="+mn-ea"/>
        <a:cs typeface="+mn-cs"/>
      </a:defRPr>
    </a:lvl3pPr>
    <a:lvl4pPr marL="2633472" algn="l" defTabSz="1755648" rtl="0" eaLnBrk="1" latinLnBrk="0" hangingPunct="1">
      <a:defRPr sz="2304" kern="1200">
        <a:solidFill>
          <a:schemeClr val="tx1"/>
        </a:solidFill>
        <a:latin typeface="+mn-lt"/>
        <a:ea typeface="+mn-ea"/>
        <a:cs typeface="+mn-cs"/>
      </a:defRPr>
    </a:lvl4pPr>
    <a:lvl5pPr marL="3511296" algn="l" defTabSz="1755648" rtl="0" eaLnBrk="1" latinLnBrk="0" hangingPunct="1">
      <a:defRPr sz="2304" kern="1200">
        <a:solidFill>
          <a:schemeClr val="tx1"/>
        </a:solidFill>
        <a:latin typeface="+mn-lt"/>
        <a:ea typeface="+mn-ea"/>
        <a:cs typeface="+mn-cs"/>
      </a:defRPr>
    </a:lvl5pPr>
    <a:lvl6pPr marL="4389120" algn="l" defTabSz="1755648" rtl="0" eaLnBrk="1" latinLnBrk="0" hangingPunct="1">
      <a:defRPr sz="2304" kern="1200">
        <a:solidFill>
          <a:schemeClr val="tx1"/>
        </a:solidFill>
        <a:latin typeface="+mn-lt"/>
        <a:ea typeface="+mn-ea"/>
        <a:cs typeface="+mn-cs"/>
      </a:defRPr>
    </a:lvl6pPr>
    <a:lvl7pPr marL="5266944" algn="l" defTabSz="1755648" rtl="0" eaLnBrk="1" latinLnBrk="0" hangingPunct="1">
      <a:defRPr sz="2304" kern="1200">
        <a:solidFill>
          <a:schemeClr val="tx1"/>
        </a:solidFill>
        <a:latin typeface="+mn-lt"/>
        <a:ea typeface="+mn-ea"/>
        <a:cs typeface="+mn-cs"/>
      </a:defRPr>
    </a:lvl7pPr>
    <a:lvl8pPr marL="6144768" algn="l" defTabSz="1755648" rtl="0" eaLnBrk="1" latinLnBrk="0" hangingPunct="1">
      <a:defRPr sz="2304" kern="1200">
        <a:solidFill>
          <a:schemeClr val="tx1"/>
        </a:solidFill>
        <a:latin typeface="+mn-lt"/>
        <a:ea typeface="+mn-ea"/>
        <a:cs typeface="+mn-cs"/>
      </a:defRPr>
    </a:lvl8pPr>
    <a:lvl9pPr marL="7022592" algn="l" defTabSz="1755648" rtl="0" eaLnBrk="1" latinLnBrk="0" hangingPunct="1">
      <a:defRPr sz="23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3997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077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4661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16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0396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8624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10305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1143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9085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414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908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54E435BD-4569-4C00-96FD-DE6EEAA430DA}" type="datetimeFigureOut">
              <a:rPr lang="en-US" smtClean="0"/>
              <a:t>7/5/2023</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340645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with low confidence">
            <a:extLst>
              <a:ext uri="{FF2B5EF4-FFF2-40B4-BE49-F238E27FC236}">
                <a16:creationId xmlns:a16="http://schemas.microsoft.com/office/drawing/2014/main" id="{1259AC3B-9DDF-AE9F-18D1-B571FD110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253" y="4857152"/>
            <a:ext cx="14289494"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2242928" y="462631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1502135" y="462631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8835773" y="1003787"/>
            <a:ext cx="4435246" cy="15242126"/>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84" y="1003786"/>
            <a:ext cx="6668431" cy="15242127"/>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black, darkness&#10;&#10;Description automatically generated">
            <a:extLst>
              <a:ext uri="{FF2B5EF4-FFF2-40B4-BE49-F238E27FC236}">
                <a16:creationId xmlns:a16="http://schemas.microsoft.com/office/drawing/2014/main" id="{6BDC0236-82EF-9A85-03C0-549F8E58DEEF}"/>
              </a:ext>
            </a:extLst>
          </p:cNvPr>
          <p:cNvPicPr>
            <a:picLocks noChangeAspect="1"/>
          </p:cNvPicPr>
          <p:nvPr/>
        </p:nvPicPr>
        <p:blipFill rotWithShape="1">
          <a:blip r:embed="rId2">
            <a:extLst>
              <a:ext uri="{28A0092B-C50C-407E-A947-70E740481C1C}">
                <a14:useLocalDpi xmlns:a14="http://schemas.microsoft.com/office/drawing/2010/main" val="0"/>
              </a:ext>
            </a:extLst>
          </a:blip>
          <a:srcRect r="36866" b="6162"/>
          <a:stretch/>
        </p:blipFill>
        <p:spPr>
          <a:xfrm>
            <a:off x="9401392" y="4445000"/>
            <a:ext cx="2505075" cy="6769100"/>
          </a:xfrm>
          <a:prstGeom prst="rect">
            <a:avLst/>
          </a:prstGeom>
        </p:spPr>
      </p:pic>
      <p:pic>
        <p:nvPicPr>
          <p:cNvPr id="3" name="Picture 2" descr="A picture containing text, screenshot, colorfulness, font&#10;&#10;Description automatically generated">
            <a:extLst>
              <a:ext uri="{FF2B5EF4-FFF2-40B4-BE49-F238E27FC236}">
                <a16:creationId xmlns:a16="http://schemas.microsoft.com/office/drawing/2014/main" id="{1C88653A-C506-B445-4F6E-1CD84D2FD5F3}"/>
              </a:ext>
            </a:extLst>
          </p:cNvPr>
          <p:cNvPicPr>
            <a:picLocks noChangeAspect="1"/>
          </p:cNvPicPr>
          <p:nvPr/>
        </p:nvPicPr>
        <p:blipFill rotWithShape="1">
          <a:blip r:embed="rId3">
            <a:extLst>
              <a:ext uri="{28A0092B-C50C-407E-A947-70E740481C1C}">
                <a14:useLocalDpi xmlns:a14="http://schemas.microsoft.com/office/drawing/2010/main" val="0"/>
              </a:ext>
            </a:extLst>
          </a:blip>
          <a:srcRect l="6339"/>
          <a:stretch/>
        </p:blipFill>
        <p:spPr>
          <a:xfrm>
            <a:off x="11906467" y="4317468"/>
            <a:ext cx="5353449" cy="7621064"/>
          </a:xfrm>
          <a:prstGeom prst="rect">
            <a:avLst/>
          </a:prstGeom>
        </p:spPr>
      </p:pic>
      <p:pic>
        <p:nvPicPr>
          <p:cNvPr id="4" name="Picture 3" descr="A picture containing text, screenshot, colorfulness, font&#10;&#10;Description automatically generated">
            <a:extLst>
              <a:ext uri="{FF2B5EF4-FFF2-40B4-BE49-F238E27FC236}">
                <a16:creationId xmlns:a16="http://schemas.microsoft.com/office/drawing/2014/main" id="{B4AA63D1-8ED5-E707-690E-2E1E3BBDAF5D}"/>
              </a:ext>
            </a:extLst>
          </p:cNvPr>
          <p:cNvPicPr>
            <a:picLocks noChangeAspect="1"/>
          </p:cNvPicPr>
          <p:nvPr/>
        </p:nvPicPr>
        <p:blipFill rotWithShape="1">
          <a:blip r:embed="rId3">
            <a:extLst>
              <a:ext uri="{28A0092B-C50C-407E-A947-70E740481C1C}">
                <a14:useLocalDpi xmlns:a14="http://schemas.microsoft.com/office/drawing/2010/main" val="0"/>
              </a:ext>
            </a:extLst>
          </a:blip>
          <a:srcRect r="93826" b="77996"/>
          <a:stretch/>
        </p:blipFill>
        <p:spPr>
          <a:xfrm rot="10800000">
            <a:off x="17259917" y="4317468"/>
            <a:ext cx="352824" cy="1676932"/>
          </a:xfrm>
          <a:prstGeom prst="rect">
            <a:avLst/>
          </a:prstGeom>
        </p:spPr>
      </p:pic>
      <p:pic>
        <p:nvPicPr>
          <p:cNvPr id="5" name="Picture 4" descr="A picture containing text, screenshot, diagram, plot&#10;&#10;Description automatically generated">
            <a:extLst>
              <a:ext uri="{FF2B5EF4-FFF2-40B4-BE49-F238E27FC236}">
                <a16:creationId xmlns:a16="http://schemas.microsoft.com/office/drawing/2014/main" id="{4E164DF8-57D8-0F85-F258-8A91CE9899F8}"/>
              </a:ext>
            </a:extLst>
          </p:cNvPr>
          <p:cNvPicPr>
            <a:picLocks noChangeAspect="1"/>
          </p:cNvPicPr>
          <p:nvPr/>
        </p:nvPicPr>
        <p:blipFill rotWithShape="1">
          <a:blip r:embed="rId4">
            <a:extLst>
              <a:ext uri="{28A0092B-C50C-407E-A947-70E740481C1C}">
                <a14:useLocalDpi xmlns:a14="http://schemas.microsoft.com/office/drawing/2010/main" val="0"/>
              </a:ext>
            </a:extLst>
          </a:blip>
          <a:srcRect l="3330" r="91185" b="73997"/>
          <a:stretch/>
        </p:blipFill>
        <p:spPr>
          <a:xfrm>
            <a:off x="5999060" y="7621701"/>
            <a:ext cx="261258" cy="1981732"/>
          </a:xfrm>
          <a:prstGeom prst="rect">
            <a:avLst/>
          </a:prstGeom>
        </p:spPr>
      </p:pic>
      <p:pic>
        <p:nvPicPr>
          <p:cNvPr id="9" name="Picture 8" descr="A picture containing text, diagram, screenshot, plot&#10;&#10;Description automatically generated">
            <a:extLst>
              <a:ext uri="{FF2B5EF4-FFF2-40B4-BE49-F238E27FC236}">
                <a16:creationId xmlns:a16="http://schemas.microsoft.com/office/drawing/2014/main" id="{381FC2B0-7964-FD80-2C11-756D2D9CC609}"/>
              </a:ext>
            </a:extLst>
          </p:cNvPr>
          <p:cNvPicPr>
            <a:picLocks noChangeAspect="1"/>
          </p:cNvPicPr>
          <p:nvPr/>
        </p:nvPicPr>
        <p:blipFill rotWithShape="1">
          <a:blip r:embed="rId5">
            <a:extLst>
              <a:ext uri="{28A0092B-C50C-407E-A947-70E740481C1C}">
                <a14:useLocalDpi xmlns:a14="http://schemas.microsoft.com/office/drawing/2010/main" val="0"/>
              </a:ext>
            </a:extLst>
          </a:blip>
          <a:srcRect l="44862" b="73997"/>
          <a:stretch/>
        </p:blipFill>
        <p:spPr>
          <a:xfrm>
            <a:off x="6260319" y="5481751"/>
            <a:ext cx="2626290" cy="1981733"/>
          </a:xfrm>
          <a:prstGeom prst="rect">
            <a:avLst/>
          </a:prstGeom>
        </p:spPr>
      </p:pic>
      <p:pic>
        <p:nvPicPr>
          <p:cNvPr id="10" name="Picture 9" descr="A picture containing text, diagram, screenshot, plot&#10;&#10;Description automatically generated">
            <a:extLst>
              <a:ext uri="{FF2B5EF4-FFF2-40B4-BE49-F238E27FC236}">
                <a16:creationId xmlns:a16="http://schemas.microsoft.com/office/drawing/2014/main" id="{5F877A63-EC70-D916-8C2B-74C6B014F364}"/>
              </a:ext>
            </a:extLst>
          </p:cNvPr>
          <p:cNvPicPr>
            <a:picLocks noChangeAspect="1"/>
          </p:cNvPicPr>
          <p:nvPr/>
        </p:nvPicPr>
        <p:blipFill rotWithShape="1">
          <a:blip r:embed="rId5">
            <a:extLst>
              <a:ext uri="{28A0092B-C50C-407E-A947-70E740481C1C}">
                <a14:useLocalDpi xmlns:a14="http://schemas.microsoft.com/office/drawing/2010/main" val="0"/>
              </a:ext>
            </a:extLst>
          </a:blip>
          <a:srcRect l="44862" t="49088" b="26135"/>
          <a:stretch/>
        </p:blipFill>
        <p:spPr>
          <a:xfrm>
            <a:off x="6260318" y="7715138"/>
            <a:ext cx="2626290" cy="1888296"/>
          </a:xfrm>
          <a:prstGeom prst="rect">
            <a:avLst/>
          </a:prstGeom>
        </p:spPr>
      </p:pic>
      <p:pic>
        <p:nvPicPr>
          <p:cNvPr id="11" name="Picture 10" descr="A picture containing text, diagram, screenshot, plot&#10;&#10;Description automatically generated">
            <a:extLst>
              <a:ext uri="{FF2B5EF4-FFF2-40B4-BE49-F238E27FC236}">
                <a16:creationId xmlns:a16="http://schemas.microsoft.com/office/drawing/2014/main" id="{1F5A82E0-FF26-1C74-0576-7A582FC88F42}"/>
              </a:ext>
            </a:extLst>
          </p:cNvPr>
          <p:cNvPicPr>
            <a:picLocks noChangeAspect="1"/>
          </p:cNvPicPr>
          <p:nvPr/>
        </p:nvPicPr>
        <p:blipFill rotWithShape="1">
          <a:blip r:embed="rId5">
            <a:extLst>
              <a:ext uri="{28A0092B-C50C-407E-A947-70E740481C1C}">
                <a14:useLocalDpi xmlns:a14="http://schemas.microsoft.com/office/drawing/2010/main" val="0"/>
              </a:ext>
            </a:extLst>
          </a:blip>
          <a:srcRect l="44862" t="90904"/>
          <a:stretch/>
        </p:blipFill>
        <p:spPr>
          <a:xfrm>
            <a:off x="6260318" y="9644098"/>
            <a:ext cx="2626290" cy="693214"/>
          </a:xfrm>
          <a:prstGeom prst="rect">
            <a:avLst/>
          </a:prstGeom>
        </p:spPr>
      </p:pic>
      <p:sp>
        <p:nvSpPr>
          <p:cNvPr id="12" name="TextBox 11">
            <a:extLst>
              <a:ext uri="{FF2B5EF4-FFF2-40B4-BE49-F238E27FC236}">
                <a16:creationId xmlns:a16="http://schemas.microsoft.com/office/drawing/2014/main" id="{3FAD5785-2EBE-157C-4958-55580125D829}"/>
              </a:ext>
            </a:extLst>
          </p:cNvPr>
          <p:cNvSpPr txBox="1"/>
          <p:nvPr/>
        </p:nvSpPr>
        <p:spPr>
          <a:xfrm>
            <a:off x="5844628" y="5250918"/>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88B18BE0-5F6B-4C31-2D55-F550CE61E7FB}"/>
              </a:ext>
            </a:extLst>
          </p:cNvPr>
          <p:cNvSpPr txBox="1"/>
          <p:nvPr/>
        </p:nvSpPr>
        <p:spPr>
          <a:xfrm>
            <a:off x="5844628" y="743758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
        <p:nvSpPr>
          <p:cNvPr id="14" name="TextBox 13">
            <a:extLst>
              <a:ext uri="{FF2B5EF4-FFF2-40B4-BE49-F238E27FC236}">
                <a16:creationId xmlns:a16="http://schemas.microsoft.com/office/drawing/2014/main" id="{2CADF09D-57B3-ACE1-9674-1B704060D8DF}"/>
              </a:ext>
            </a:extLst>
          </p:cNvPr>
          <p:cNvSpPr txBox="1"/>
          <p:nvPr/>
        </p:nvSpPr>
        <p:spPr>
          <a:xfrm>
            <a:off x="9401391" y="4445000"/>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65227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6367934" y="112146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6310784" y="218826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7261265" y="2193030"/>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6773466" y="2132733"/>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7315547" y="2150168"/>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629996" y="112146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7105710" y="113666"/>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995209" y="112146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8626559" y="221459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9588262" y="2206468"/>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8682915" y="2202702"/>
            <a:ext cx="0" cy="340563"/>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9955694" y="2171699"/>
            <a:ext cx="0" cy="407642"/>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9645413" y="112146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7908936" y="131553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5982580" y="2799819"/>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8555170" y="2831061"/>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1747933" y="-13170"/>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1491511" y="940609"/>
            <a:ext cx="0" cy="2867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2207093" y="953368"/>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1195556" y="1199701"/>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2148971" y="1199703"/>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1195556" y="1144883"/>
            <a:ext cx="0" cy="369389"/>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500321" y="1142550"/>
            <a:ext cx="0" cy="37172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1154647" y="1457112"/>
            <a:ext cx="46015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2055271" y="1457112"/>
            <a:ext cx="46796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2112424" y="149283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1558046" y="149283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3552428" y="1038928"/>
            <a:ext cx="0" cy="29864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4465768" y="1033129"/>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3495135" y="1284483"/>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4183372" y="1289245"/>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3823028" y="1227391"/>
            <a:ext cx="0" cy="384663"/>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4240525" y="1232094"/>
            <a:ext cx="0" cy="387093"/>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3443803" y="1612054"/>
            <a:ext cx="43419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4182124" y="1619185"/>
            <a:ext cx="44156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4628452" y="156221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3497674" y="157987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1017328" y="2648780"/>
            <a:ext cx="0" cy="288362"/>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2724751" y="2609379"/>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0960568" y="2887312"/>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2420234" y="2856594"/>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1258654" y="2853022"/>
            <a:ext cx="0" cy="3151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2478556" y="2801596"/>
            <a:ext cx="0" cy="373767"/>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1202438" y="3117205"/>
            <a:ext cx="4660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2057490" y="3120397"/>
            <a:ext cx="4739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2117800" y="3095096"/>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1611227" y="3100580"/>
            <a:ext cx="0" cy="297974"/>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3143722" y="2653741"/>
            <a:ext cx="1684097" cy="786306"/>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1195557" y="3549988"/>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6472493" y="3527574"/>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2628002" y="1950218"/>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3964491" y="1121468"/>
            <a:ext cx="0" cy="130595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5112254" y="1140824"/>
            <a:ext cx="0" cy="1286594"/>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3395735" y="175365"/>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3265703" y="2427417"/>
            <a:ext cx="2843624" cy="830997"/>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Demographic</a:t>
            </a:r>
          </a:p>
          <a:p>
            <a:r>
              <a:rPr lang="en-US" sz="24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3395735" y="3596823"/>
            <a:ext cx="2410706" cy="1200329"/>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5512265" y="131553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6720386" y="5275158"/>
            <a:ext cx="169102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1238358" y="5275158"/>
            <a:ext cx="193539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0753790" y="8576910"/>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5919165" y="8576911"/>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3484371" y="5279163"/>
            <a:ext cx="171482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2832303" y="8576911"/>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3799078" y="5755873"/>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6263049" y="5755873"/>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6520260" y="6872853"/>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7844307" y="5755873"/>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7358577" y="8168849"/>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1218005" y="5755874"/>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0937885" y="6598383"/>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1087921" y="7410309"/>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2405687" y="5755873"/>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2654452" y="6221470"/>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2884260" y="6654566"/>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4658937" y="5755873"/>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4395504" y="7590109"/>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4140665" y="8039318"/>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9844311" y="5755873"/>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9662087" y="8267199"/>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0002735" y="7215711"/>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2669246" y="5755873"/>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1861096" y="6888412"/>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3484371" y="16949931"/>
            <a:ext cx="1195256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6596919" y="11763690"/>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1486234" y="11778808"/>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1157582" y="12440227"/>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6208657" y="12440228"/>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63249" y="11767695"/>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121795" y="12440228"/>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088570" y="13571764"/>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6552541" y="13571764"/>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6809752" y="14688744"/>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8133799" y="13571764"/>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7648069" y="15984740"/>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2019123" y="13571765"/>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1739003" y="14414274"/>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1889039" y="15226200"/>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2980929" y="13571764"/>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3229694" y="14037361"/>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3459502" y="14470457"/>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4853179" y="13571764"/>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4589746" y="15406000"/>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4334907" y="15855209"/>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0645429" y="13571764"/>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0463205" y="16083090"/>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0803853" y="15031602"/>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958738" y="13571764"/>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150588" y="14704303"/>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7569040" y="16396112"/>
            <a:ext cx="3969359" cy="461665"/>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673677" y="11149854"/>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6139083" y="11149853"/>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1117961" y="11154252"/>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7182135" y="2583114"/>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2802970" y="2598232"/>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2474318" y="3259651"/>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6793873" y="3259652"/>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2704881" y="2587119"/>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2463427" y="3259652"/>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3430202" y="4391188"/>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7137757" y="4391188"/>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7394968" y="5508168"/>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8719015" y="4391188"/>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8233285" y="6804164"/>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2970099" y="4391189"/>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2689979" y="5233698"/>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2840015" y="6045624"/>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3931905" y="4391188"/>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4180670" y="4856785"/>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4410478" y="5289881"/>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5804155" y="4391188"/>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5540722" y="6225424"/>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5285883" y="6674633"/>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1596405" y="4391188"/>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1414181" y="6902514"/>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1754829" y="5851026"/>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300370" y="4391188"/>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492220" y="5523727"/>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015309" y="7802914"/>
            <a:ext cx="3969359" cy="461665"/>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015309" y="1969278"/>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6724299" y="1969277"/>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2434697" y="1973676"/>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2996615" y="7655868"/>
            <a:ext cx="18288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7260176" y="10894232"/>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2954163" y="10909350"/>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2552359" y="14643153"/>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6871914" y="14643154"/>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2782922" y="10898237"/>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2541468" y="14643154"/>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3508243" y="11714754"/>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7215798" y="11714754"/>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7473009" y="12831734"/>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8797056" y="11714754"/>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8311326" y="14127730"/>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3048140" y="11714755"/>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2768020" y="12557264"/>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2918056" y="13369190"/>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4009946" y="11714754"/>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4258711" y="12180351"/>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4488519" y="12613447"/>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5882196" y="11714754"/>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5618763" y="13548990"/>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5363924" y="13998199"/>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1674446" y="11714754"/>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1492222" y="14226080"/>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1832870" y="13174592"/>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378411" y="11714754"/>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570261" y="12847293"/>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093350" y="10280396"/>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6802340" y="10280395"/>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2585890" y="10284794"/>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6765119" y="6842098"/>
            <a:ext cx="169102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2280617" y="6786679"/>
            <a:ext cx="193539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0992486" y="10670322"/>
            <a:ext cx="4755844"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6185571" y="10670323"/>
            <a:ext cx="3211649"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3279724" y="6873812"/>
            <a:ext cx="171482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2710783" y="10614905"/>
            <a:ext cx="2843624"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3677558" y="7655322"/>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6529455" y="7655322"/>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6786666" y="8772302"/>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8110713" y="7655322"/>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7624983" y="10068298"/>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2066300" y="7655323"/>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1786180" y="8497832"/>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1936216" y="9309758"/>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3087728" y="7655322"/>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3336493" y="8120919"/>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3566301" y="8554015"/>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5257851" y="7655322"/>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4994418" y="9489558"/>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4739579" y="9938767"/>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0692606" y="7655322"/>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0510382" y="10166648"/>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0851030" y="9115160"/>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2547726" y="7655322"/>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1739576" y="8787861"/>
            <a:ext cx="85741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080036" y="7555842"/>
            <a:ext cx="146769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081813" y="10039661"/>
            <a:ext cx="133181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 screen&#10;&#10;Description automatically generated">
            <a:extLst>
              <a:ext uri="{FF2B5EF4-FFF2-40B4-BE49-F238E27FC236}">
                <a16:creationId xmlns:a16="http://schemas.microsoft.com/office/drawing/2014/main" id="{93158C25-725B-B62F-68DD-FC42C68AC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9200"/>
            <a:ext cx="18288000" cy="8229599"/>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5029200"/>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0" y="891316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4229100" y="891316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4229100" y="502919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8173139" y="502919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5029200"/>
            <a:ext cx="3836020" cy="41147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794324" y="5001139"/>
            <a:ext cx="16007777" cy="6506588"/>
            <a:chOff x="529549" y="667092"/>
            <a:chExt cx="10671851" cy="4337725"/>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69176" y="4735512"/>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303969" y="3044798"/>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11479" y="4716081"/>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38334" y="3025367"/>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Expansion</a:t>
              </a:r>
              <a:endParaRPr sz="3375"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Contraction</a:t>
              </a:r>
              <a:endParaRPr sz="3375"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3387236" y="4232618"/>
            <a:ext cx="5051915" cy="1028700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5822999" y="4774223"/>
            <a:ext cx="2616152" cy="1287195"/>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503" y="487886"/>
            <a:ext cx="6668431" cy="15242127"/>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8618034" y="487885"/>
            <a:ext cx="4507794" cy="15242127"/>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1232</TotalTime>
  <Words>396</Words>
  <Application>Microsoft Office PowerPoint</Application>
  <PresentationFormat>Custom</PresentationFormat>
  <Paragraphs>109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2023-07-05T18:28:09Z</dcterms:modified>
</cp:coreProperties>
</file>