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5" r:id="rId3"/>
    <p:sldId id="336" r:id="rId4"/>
    <p:sldId id="334" r:id="rId5"/>
    <p:sldId id="337" r:id="rId6"/>
    <p:sldId id="278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35"/>
            <p14:sldId id="336"/>
            <p14:sldId id="334"/>
            <p14:sldId id="337"/>
            <p14:sldId id="278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1C181-81C5-41C2-AB2A-39DE2F324B02}" v="1" dt="2021-10-29T03:16:42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036" autoAdjust="0"/>
  </p:normalViewPr>
  <p:slideViewPr>
    <p:cSldViewPr snapToGrid="0">
      <p:cViewPr varScale="1">
        <p:scale>
          <a:sx n="77" d="100"/>
          <a:sy n="77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20211028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D64E-9BD2-43FE-A884-25E28A6D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MLE’s for 29 species under the two epoch and the exponential model</a:t>
            </a: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E80B474-3252-4F80-89C8-FC2A66AB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02" y="2090242"/>
            <a:ext cx="4595098" cy="4402633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EEF79A2-B7CA-48E8-88F1-3B6B1929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0" y="2090241"/>
            <a:ext cx="4595098" cy="44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120-43C8-4383-B0AB-92B0BB8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0779-34C0-49CD-B4EC-42B1A025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all the files downloaded (still including the “v2” files) in fastq.tar.bz2 format.</a:t>
            </a:r>
          </a:p>
          <a:p>
            <a:pPr lvl="1"/>
            <a:r>
              <a:rPr lang="en-US" dirty="0"/>
              <a:t>These are still stored on scratch, but I have them pinged so they won’t be removed, and worst-case scenario it takes about 6 hours to redownload all 501, and shorter to download the 340 that we actually need.</a:t>
            </a:r>
          </a:p>
          <a:p>
            <a:r>
              <a:rPr lang="en-US" dirty="0"/>
              <a:t>I’m working on a way to systematically decompress and compress them into the right format (current method takes too long). I’m pretty sure I can just use a job array and some bash, but I’m bad at bash so it’s taking a while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16704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BAA # N00014-21-S-B001</a:t>
            </a:r>
          </a:p>
          <a:p>
            <a:r>
              <a:rPr lang="en-US" dirty="0"/>
              <a:t>Gut Microbiology for Warfighter Resilience</a:t>
            </a:r>
          </a:p>
          <a:p>
            <a:pPr lvl="1"/>
            <a:r>
              <a:rPr lang="en-US" dirty="0"/>
              <a:t>Contact: Dr. Kristy </a:t>
            </a:r>
            <a:r>
              <a:rPr lang="en-US" dirty="0" err="1"/>
              <a:t>Hentchel</a:t>
            </a:r>
            <a:endParaRPr lang="en-US" dirty="0"/>
          </a:p>
          <a:p>
            <a:pPr lvl="1"/>
            <a:r>
              <a:rPr lang="en-US" dirty="0"/>
              <a:t>Host-microbial interactions in response to </a:t>
            </a:r>
            <a:r>
              <a:rPr lang="en-US" i="1" dirty="0"/>
              <a:t>stressors</a:t>
            </a:r>
            <a:r>
              <a:rPr lang="en-US" dirty="0"/>
              <a:t>, with a long-term goal of enhancing warfighter resilience.</a:t>
            </a:r>
          </a:p>
          <a:p>
            <a:pPr lvl="2"/>
            <a:r>
              <a:rPr lang="en-US" dirty="0"/>
              <a:t>Psychological, social, and environmental stressors </a:t>
            </a:r>
            <a:r>
              <a:rPr lang="en-US" u="sng" dirty="0"/>
              <a:t>on the host and its gut microbiota</a:t>
            </a:r>
            <a:endParaRPr lang="en-US" dirty="0"/>
          </a:p>
          <a:p>
            <a:pPr lvl="2"/>
            <a:r>
              <a:rPr lang="en-US" dirty="0"/>
              <a:t>Focus on host/microbiome interactions relating to sensory systems</a:t>
            </a:r>
          </a:p>
          <a:p>
            <a:pPr lvl="2"/>
            <a:r>
              <a:rPr lang="en-US" u="sng" dirty="0"/>
              <a:t>Not interested in infectious or </a:t>
            </a:r>
            <a:r>
              <a:rPr lang="en-US" u="sng" dirty="0" err="1"/>
              <a:t>autimmune</a:t>
            </a:r>
            <a:r>
              <a:rPr lang="en-US" u="sng" dirty="0"/>
              <a:t> disease, pregnancy or neonatal issues, or metabolic disorders</a:t>
            </a:r>
            <a:endParaRPr lang="en-US" dirty="0"/>
          </a:p>
          <a:p>
            <a:r>
              <a:rPr lang="en-US" dirty="0"/>
              <a:t>We might be able to spin urbanization (encompassing changes to diet, introduction of antibiotics and hygiene practices, etc.) as a stressor on the microbiome as evidenced by demographic contractions?</a:t>
            </a:r>
          </a:p>
          <a:p>
            <a:r>
              <a:rPr lang="en-US" dirty="0"/>
              <a:t>It sounds like they’re typically looking at more short-term exposures.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“Understanding the impact of urbanization-driven stressors on the gut and oral microbiome”</a:t>
            </a:r>
          </a:p>
          <a:p>
            <a:r>
              <a:rPr lang="en-US" dirty="0"/>
              <a:t>500 word personal statement + a page on how this work relates to naval survival</a:t>
            </a:r>
          </a:p>
          <a:p>
            <a:pPr lvl="1"/>
            <a:r>
              <a:rPr lang="en-US" dirty="0"/>
              <a:t>Set Monday aside for this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What is PI for rural vs. urban data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 diagram / panel with and without negative selection</a:t>
            </a:r>
          </a:p>
          <a:p>
            <a:pPr lvl="1"/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Includes inference of DFE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Schematic for demographic models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Check up on MIDAS for oral data</a:t>
            </a:r>
            <a:b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</a:b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Monday: NDSEG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Tuesday: Use </a:t>
            </a:r>
            <a:r>
              <a:rPr lang="en-US" sz="1800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good_species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command, determine sample size and which inferences fail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Wednesday: Try inferring DFE (input the MLE demographic model)</a:t>
            </a:r>
          </a:p>
          <a:p>
            <a:pPr lvl="1"/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Send update to Nandita</a:t>
            </a: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Thursday: Meeting</a:t>
            </a:r>
          </a:p>
          <a:p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Following Week: PI</a:t>
            </a:r>
          </a:p>
          <a:p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294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28665</TotalTime>
  <Words>449</Words>
  <Application>Microsoft Office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I have MLE’s for 29 species under the two epoch and the exponential model</vt:lpstr>
      <vt:lpstr>Oral Data Download</vt:lpstr>
      <vt:lpstr>NDSEG</vt:lpstr>
      <vt:lpstr>NDSEG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610</cp:revision>
  <dcterms:created xsi:type="dcterms:W3CDTF">2020-10-07T15:54:11Z</dcterms:created>
  <dcterms:modified xsi:type="dcterms:W3CDTF">2021-11-02T03:24:26Z</dcterms:modified>
</cp:coreProperties>
</file>