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420" r:id="rId2"/>
    <p:sldId id="454" r:id="rId3"/>
    <p:sldId id="412" r:id="rId4"/>
    <p:sldId id="422" r:id="rId5"/>
    <p:sldId id="423" r:id="rId6"/>
    <p:sldId id="425" r:id="rId7"/>
    <p:sldId id="455" r:id="rId8"/>
    <p:sldId id="427" r:id="rId9"/>
    <p:sldId id="413" r:id="rId10"/>
    <p:sldId id="414" r:id="rId11"/>
    <p:sldId id="430" r:id="rId12"/>
    <p:sldId id="432" r:id="rId13"/>
    <p:sldId id="433" r:id="rId14"/>
    <p:sldId id="434" r:id="rId15"/>
    <p:sldId id="435" r:id="rId16"/>
    <p:sldId id="442" r:id="rId17"/>
    <p:sldId id="448" r:id="rId18"/>
    <p:sldId id="438" r:id="rId19"/>
    <p:sldId id="439" r:id="rId20"/>
    <p:sldId id="446" r:id="rId21"/>
    <p:sldId id="449" r:id="rId22"/>
    <p:sldId id="450" r:id="rId23"/>
    <p:sldId id="451" r:id="rId24"/>
    <p:sldId id="452" r:id="rId25"/>
    <p:sldId id="453" r:id="rId26"/>
    <p:sldId id="456" r:id="rId27"/>
    <p:sldId id="457" r:id="rId28"/>
    <p:sldId id="458" r:id="rId29"/>
    <p:sldId id="459" r:id="rId30"/>
    <p:sldId id="460" r:id="rId31"/>
    <p:sldId id="461" r:id="rId32"/>
  </p:sldIdLst>
  <p:sldSz cx="22860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092D5-9927-4807-BE3E-672C10A7E002}" v="329" dt="2023-10-10T23:09:31.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660"/>
  </p:normalViewPr>
  <p:slideViewPr>
    <p:cSldViewPr snapToGrid="0">
      <p:cViewPr>
        <p:scale>
          <a:sx n="33" d="100"/>
          <a:sy n="33" d="100"/>
        </p:scale>
        <p:origin x="130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ah" userId="5261b2f2f3e51194" providerId="LiveId" clId="{71AD8F2F-1E9E-41F5-9B3E-9FDFAC1D6BCB}"/>
    <pc:docChg chg="custSel addSld modSld">
      <pc:chgData name="Jonathan Mah" userId="5261b2f2f3e51194" providerId="LiveId" clId="{71AD8F2F-1E9E-41F5-9B3E-9FDFAC1D6BCB}" dt="2023-06-29T02:58:54.485" v="6" actId="732"/>
      <pc:docMkLst>
        <pc:docMk/>
      </pc:docMkLst>
      <pc:sldChg chg="addSp delSp modSp new mod">
        <pc:chgData name="Jonathan Mah" userId="5261b2f2f3e51194" providerId="LiveId" clId="{71AD8F2F-1E9E-41F5-9B3E-9FDFAC1D6BCB}" dt="2023-06-29T02:58:54.485" v="6" actId="732"/>
        <pc:sldMkLst>
          <pc:docMk/>
          <pc:sldMk cId="3701550022" sldId="427"/>
        </pc:sldMkLst>
        <pc:spChg chg="del">
          <ac:chgData name="Jonathan Mah" userId="5261b2f2f3e51194" providerId="LiveId" clId="{71AD8F2F-1E9E-41F5-9B3E-9FDFAC1D6BCB}" dt="2023-06-29T02:57:04.999" v="1" actId="478"/>
          <ac:spMkLst>
            <pc:docMk/>
            <pc:sldMk cId="3701550022" sldId="427"/>
            <ac:spMk id="2" creationId="{C8B0D8F3-5257-BF2B-6808-36C875F02488}"/>
          </ac:spMkLst>
        </pc:spChg>
        <pc:spChg chg="del">
          <ac:chgData name="Jonathan Mah" userId="5261b2f2f3e51194" providerId="LiveId" clId="{71AD8F2F-1E9E-41F5-9B3E-9FDFAC1D6BCB}" dt="2023-06-29T02:57:04.999" v="1" actId="478"/>
          <ac:spMkLst>
            <pc:docMk/>
            <pc:sldMk cId="3701550022" sldId="427"/>
            <ac:spMk id="3" creationId="{2F024CC6-CDF1-AD7A-D31D-70FFC697F6B2}"/>
          </ac:spMkLst>
        </pc:spChg>
        <pc:picChg chg="add mod modCrop">
          <ac:chgData name="Jonathan Mah" userId="5261b2f2f3e51194" providerId="LiveId" clId="{71AD8F2F-1E9E-41F5-9B3E-9FDFAC1D6BCB}" dt="2023-06-29T02:58:54.485" v="6" actId="732"/>
          <ac:picMkLst>
            <pc:docMk/>
            <pc:sldMk cId="3701550022" sldId="427"/>
            <ac:picMk id="4" creationId="{846B2E16-305D-5CC9-D2F7-56120EF457E8}"/>
          </ac:picMkLst>
        </pc:picChg>
      </pc:sldChg>
    </pc:docChg>
  </pc:docChgLst>
  <pc:docChgLst>
    <pc:chgData name="Jonathan Mah" userId="5261b2f2f3e51194" providerId="LiveId" clId="{833092D5-9927-4807-BE3E-672C10A7E002}"/>
    <pc:docChg chg="undo redo custSel addSld delSld modSld sldOrd">
      <pc:chgData name="Jonathan Mah" userId="5261b2f2f3e51194" providerId="LiveId" clId="{833092D5-9927-4807-BE3E-672C10A7E002}" dt="2023-10-10T23:09:47.238" v="3771" actId="1076"/>
      <pc:docMkLst>
        <pc:docMk/>
      </pc:docMkLst>
      <pc:sldChg chg="addSp delSp modSp mod ord">
        <pc:chgData name="Jonathan Mah" userId="5261b2f2f3e51194" providerId="LiveId" clId="{833092D5-9927-4807-BE3E-672C10A7E002}" dt="2023-06-27T23:19:39.808" v="1335" actId="20577"/>
        <pc:sldMkLst>
          <pc:docMk/>
          <pc:sldMk cId="2548783154" sldId="412"/>
        </pc:sldMkLst>
        <pc:spChg chg="add del mod">
          <ac:chgData name="Jonathan Mah" userId="5261b2f2f3e51194" providerId="LiveId" clId="{833092D5-9927-4807-BE3E-672C10A7E002}" dt="2023-06-27T17:35:12.162" v="608" actId="21"/>
          <ac:spMkLst>
            <pc:docMk/>
            <pc:sldMk cId="2548783154" sldId="412"/>
            <ac:spMk id="2" creationId="{28F96CB9-708D-03E6-37D0-B4F8D39FFB50}"/>
          </ac:spMkLst>
        </pc:spChg>
        <pc:spChg chg="mod">
          <ac:chgData name="Jonathan Mah" userId="5261b2f2f3e51194" providerId="LiveId" clId="{833092D5-9927-4807-BE3E-672C10A7E002}" dt="2023-06-27T19:24:08.116" v="1087" actId="1035"/>
          <ac:spMkLst>
            <pc:docMk/>
            <pc:sldMk cId="2548783154" sldId="412"/>
            <ac:spMk id="3" creationId="{E045C57F-5BD5-0644-1B90-BFE7968076DB}"/>
          </ac:spMkLst>
        </pc:spChg>
        <pc:spChg chg="add del mod">
          <ac:chgData name="Jonathan Mah" userId="5261b2f2f3e51194" providerId="LiveId" clId="{833092D5-9927-4807-BE3E-672C10A7E002}" dt="2023-06-27T17:35:12.162" v="608" actId="21"/>
          <ac:spMkLst>
            <pc:docMk/>
            <pc:sldMk cId="2548783154" sldId="412"/>
            <ac:spMk id="5" creationId="{B87429E8-FE0B-1C0A-F632-9C713EA184EB}"/>
          </ac:spMkLst>
        </pc:spChg>
        <pc:spChg chg="add del mod">
          <ac:chgData name="Jonathan Mah" userId="5261b2f2f3e51194" providerId="LiveId" clId="{833092D5-9927-4807-BE3E-672C10A7E002}" dt="2023-06-27T17:35:12.162" v="608" actId="21"/>
          <ac:spMkLst>
            <pc:docMk/>
            <pc:sldMk cId="2548783154" sldId="412"/>
            <ac:spMk id="6" creationId="{31DFEE1C-CA5F-8D04-8EC2-1A62B39B7263}"/>
          </ac:spMkLst>
        </pc:spChg>
        <pc:spChg chg="add mod">
          <ac:chgData name="Jonathan Mah" userId="5261b2f2f3e51194" providerId="LiveId" clId="{833092D5-9927-4807-BE3E-672C10A7E002}" dt="2023-06-27T19:24:01.875" v="1077" actId="1076"/>
          <ac:spMkLst>
            <pc:docMk/>
            <pc:sldMk cId="2548783154" sldId="412"/>
            <ac:spMk id="7" creationId="{42A7C350-228F-9D53-608A-54A72F667D97}"/>
          </ac:spMkLst>
        </pc:spChg>
        <pc:spChg chg="add mod">
          <ac:chgData name="Jonathan Mah" userId="5261b2f2f3e51194" providerId="LiveId" clId="{833092D5-9927-4807-BE3E-672C10A7E002}" dt="2023-06-27T19:24:01.875" v="1077" actId="1076"/>
          <ac:spMkLst>
            <pc:docMk/>
            <pc:sldMk cId="2548783154" sldId="412"/>
            <ac:spMk id="8" creationId="{8C722F3E-5A81-F83D-A2D0-F3FE4498A087}"/>
          </ac:spMkLst>
        </pc:spChg>
        <pc:spChg chg="add mod">
          <ac:chgData name="Jonathan Mah" userId="5261b2f2f3e51194" providerId="LiveId" clId="{833092D5-9927-4807-BE3E-672C10A7E002}" dt="2023-06-27T19:24:01.875" v="1077" actId="1076"/>
          <ac:spMkLst>
            <pc:docMk/>
            <pc:sldMk cId="2548783154" sldId="412"/>
            <ac:spMk id="9" creationId="{49070547-F918-1850-EC8E-2FB91CC33BDB}"/>
          </ac:spMkLst>
        </pc:spChg>
        <pc:spChg chg="add del mod">
          <ac:chgData name="Jonathan Mah" userId="5261b2f2f3e51194" providerId="LiveId" clId="{833092D5-9927-4807-BE3E-672C10A7E002}" dt="2023-06-27T17:35:12.162" v="608" actId="21"/>
          <ac:spMkLst>
            <pc:docMk/>
            <pc:sldMk cId="2548783154" sldId="412"/>
            <ac:spMk id="10" creationId="{D040A546-771F-8827-6922-AAA12FA716F7}"/>
          </ac:spMkLst>
        </pc:spChg>
        <pc:spChg chg="add mod">
          <ac:chgData name="Jonathan Mah" userId="5261b2f2f3e51194" providerId="LiveId" clId="{833092D5-9927-4807-BE3E-672C10A7E002}" dt="2023-06-27T19:24:01.875" v="1077" actId="1076"/>
          <ac:spMkLst>
            <pc:docMk/>
            <pc:sldMk cId="2548783154" sldId="412"/>
            <ac:spMk id="11" creationId="{2F0E0D1F-DEB5-26BD-7B26-A8F3D787F453}"/>
          </ac:spMkLst>
        </pc:spChg>
        <pc:spChg chg="add mod">
          <ac:chgData name="Jonathan Mah" userId="5261b2f2f3e51194" providerId="LiveId" clId="{833092D5-9927-4807-BE3E-672C10A7E002}" dt="2023-06-27T19:24:01.875" v="1077" actId="1076"/>
          <ac:spMkLst>
            <pc:docMk/>
            <pc:sldMk cId="2548783154" sldId="412"/>
            <ac:spMk id="12" creationId="{FB5BC787-3A71-1B3B-3EB9-7435773DC85B}"/>
          </ac:spMkLst>
        </pc:spChg>
        <pc:spChg chg="mod">
          <ac:chgData name="Jonathan Mah" userId="5261b2f2f3e51194" providerId="LiveId" clId="{833092D5-9927-4807-BE3E-672C10A7E002}" dt="2023-06-27T19:24:08.116" v="1087" actId="1035"/>
          <ac:spMkLst>
            <pc:docMk/>
            <pc:sldMk cId="2548783154" sldId="412"/>
            <ac:spMk id="14" creationId="{D5A48ADE-F577-27AD-1B7E-CF549FCD2D09}"/>
          </ac:spMkLst>
        </pc:spChg>
        <pc:spChg chg="add mod">
          <ac:chgData name="Jonathan Mah" userId="5261b2f2f3e51194" providerId="LiveId" clId="{833092D5-9927-4807-BE3E-672C10A7E002}" dt="2023-06-27T19:24:01.875" v="1077" actId="1076"/>
          <ac:spMkLst>
            <pc:docMk/>
            <pc:sldMk cId="2548783154" sldId="412"/>
            <ac:spMk id="15" creationId="{DE082176-ED21-6073-9D68-22A672D0F146}"/>
          </ac:spMkLst>
        </pc:spChg>
        <pc:spChg chg="add mod">
          <ac:chgData name="Jonathan Mah" userId="5261b2f2f3e51194" providerId="LiveId" clId="{833092D5-9927-4807-BE3E-672C10A7E002}" dt="2023-06-27T19:24:01.875" v="1077" actId="1076"/>
          <ac:spMkLst>
            <pc:docMk/>
            <pc:sldMk cId="2548783154" sldId="412"/>
            <ac:spMk id="16" creationId="{95CBBC51-1E06-1BD4-5B27-D49143307DE7}"/>
          </ac:spMkLst>
        </pc:spChg>
        <pc:spChg chg="add mod">
          <ac:chgData name="Jonathan Mah" userId="5261b2f2f3e51194" providerId="LiveId" clId="{833092D5-9927-4807-BE3E-672C10A7E002}" dt="2023-06-27T19:24:01.875" v="1077" actId="1076"/>
          <ac:spMkLst>
            <pc:docMk/>
            <pc:sldMk cId="2548783154" sldId="412"/>
            <ac:spMk id="23" creationId="{AFBFC052-67B7-8EA2-F913-830D859772EF}"/>
          </ac:spMkLst>
        </pc:spChg>
        <pc:spChg chg="add mod">
          <ac:chgData name="Jonathan Mah" userId="5261b2f2f3e51194" providerId="LiveId" clId="{833092D5-9927-4807-BE3E-672C10A7E002}" dt="2023-06-27T19:24:01.875" v="1077" actId="1076"/>
          <ac:spMkLst>
            <pc:docMk/>
            <pc:sldMk cId="2548783154" sldId="412"/>
            <ac:spMk id="24" creationId="{D827A903-6AD3-C72D-56E3-10EBCA00BB49}"/>
          </ac:spMkLst>
        </pc:spChg>
        <pc:spChg chg="add mod">
          <ac:chgData name="Jonathan Mah" userId="5261b2f2f3e51194" providerId="LiveId" clId="{833092D5-9927-4807-BE3E-672C10A7E002}" dt="2023-06-27T19:24:01.875" v="1077" actId="1076"/>
          <ac:spMkLst>
            <pc:docMk/>
            <pc:sldMk cId="2548783154" sldId="412"/>
            <ac:spMk id="25" creationId="{215A4A04-C334-A4B4-E2E0-06A11DC5AF72}"/>
          </ac:spMkLst>
        </pc:spChg>
        <pc:spChg chg="add del mod">
          <ac:chgData name="Jonathan Mah" userId="5261b2f2f3e51194" providerId="LiveId" clId="{833092D5-9927-4807-BE3E-672C10A7E002}" dt="2023-06-13T21:53:07.222" v="387" actId="478"/>
          <ac:spMkLst>
            <pc:docMk/>
            <pc:sldMk cId="2548783154" sldId="412"/>
            <ac:spMk id="25" creationId="{CD0A2999-0BA4-6D8C-7C59-5A0E5B5DC554}"/>
          </ac:spMkLst>
        </pc:spChg>
        <pc:spChg chg="add del mod">
          <ac:chgData name="Jonathan Mah" userId="5261b2f2f3e51194" providerId="LiveId" clId="{833092D5-9927-4807-BE3E-672C10A7E002}" dt="2023-06-13T21:53:11.308" v="390" actId="478"/>
          <ac:spMkLst>
            <pc:docMk/>
            <pc:sldMk cId="2548783154" sldId="412"/>
            <ac:spMk id="26" creationId="{4DD4BEF6-584E-C92F-1FB1-CC18F6FFD4DE}"/>
          </ac:spMkLst>
        </pc:spChg>
        <pc:spChg chg="add mod">
          <ac:chgData name="Jonathan Mah" userId="5261b2f2f3e51194" providerId="LiveId" clId="{833092D5-9927-4807-BE3E-672C10A7E002}" dt="2023-06-27T19:24:01.875" v="1077" actId="1076"/>
          <ac:spMkLst>
            <pc:docMk/>
            <pc:sldMk cId="2548783154" sldId="412"/>
            <ac:spMk id="26" creationId="{5D4E31C2-6B0F-D9A6-E040-33550559FE84}"/>
          </ac:spMkLst>
        </pc:spChg>
        <pc:spChg chg="add del mod">
          <ac:chgData name="Jonathan Mah" userId="5261b2f2f3e51194" providerId="LiveId" clId="{833092D5-9927-4807-BE3E-672C10A7E002}" dt="2023-06-13T21:53:12.120" v="391" actId="478"/>
          <ac:spMkLst>
            <pc:docMk/>
            <pc:sldMk cId="2548783154" sldId="412"/>
            <ac:spMk id="27" creationId="{A8F78FA3-7800-2826-C06C-2CA6C15F17FC}"/>
          </ac:spMkLst>
        </pc:spChg>
        <pc:spChg chg="add mod">
          <ac:chgData name="Jonathan Mah" userId="5261b2f2f3e51194" providerId="LiveId" clId="{833092D5-9927-4807-BE3E-672C10A7E002}" dt="2023-06-27T19:24:01.875" v="1077" actId="1076"/>
          <ac:spMkLst>
            <pc:docMk/>
            <pc:sldMk cId="2548783154" sldId="412"/>
            <ac:spMk id="27" creationId="{EDE75659-14FB-EFFF-4E31-10B42FA7B532}"/>
          </ac:spMkLst>
        </pc:spChg>
        <pc:spChg chg="add del mod">
          <ac:chgData name="Jonathan Mah" userId="5261b2f2f3e51194" providerId="LiveId" clId="{833092D5-9927-4807-BE3E-672C10A7E002}" dt="2023-06-27T17:35:12.162" v="608" actId="21"/>
          <ac:spMkLst>
            <pc:docMk/>
            <pc:sldMk cId="2548783154" sldId="412"/>
            <ac:spMk id="28" creationId="{5551282F-E72A-1CA2-E2A6-71B3EFB3657E}"/>
          </ac:spMkLst>
        </pc:spChg>
        <pc:spChg chg="add mod">
          <ac:chgData name="Jonathan Mah" userId="5261b2f2f3e51194" providerId="LiveId" clId="{833092D5-9927-4807-BE3E-672C10A7E002}" dt="2023-06-27T19:24:01.875" v="1077" actId="1076"/>
          <ac:spMkLst>
            <pc:docMk/>
            <pc:sldMk cId="2548783154" sldId="412"/>
            <ac:spMk id="29" creationId="{4F232189-43A3-FFBA-81B1-79A45A9C78B5}"/>
          </ac:spMkLst>
        </pc:spChg>
        <pc:spChg chg="mod">
          <ac:chgData name="Jonathan Mah" userId="5261b2f2f3e51194" providerId="LiveId" clId="{833092D5-9927-4807-BE3E-672C10A7E002}" dt="2023-06-27T19:24:08.116" v="1087" actId="1035"/>
          <ac:spMkLst>
            <pc:docMk/>
            <pc:sldMk cId="2548783154" sldId="412"/>
            <ac:spMk id="30" creationId="{F354C963-2232-7F9B-16E5-84C01783A459}"/>
          </ac:spMkLst>
        </pc:spChg>
        <pc:spChg chg="add mod">
          <ac:chgData name="Jonathan Mah" userId="5261b2f2f3e51194" providerId="LiveId" clId="{833092D5-9927-4807-BE3E-672C10A7E002}" dt="2023-06-27T19:24:01.875" v="1077" actId="1076"/>
          <ac:spMkLst>
            <pc:docMk/>
            <pc:sldMk cId="2548783154" sldId="412"/>
            <ac:spMk id="31" creationId="{CCAA74E9-4C19-79BF-D893-BDFC72742ED2}"/>
          </ac:spMkLst>
        </pc:spChg>
        <pc:spChg chg="mod">
          <ac:chgData name="Jonathan Mah" userId="5261b2f2f3e51194" providerId="LiveId" clId="{833092D5-9927-4807-BE3E-672C10A7E002}" dt="2023-06-27T19:24:08.116" v="1087" actId="1035"/>
          <ac:spMkLst>
            <pc:docMk/>
            <pc:sldMk cId="2548783154" sldId="412"/>
            <ac:spMk id="32" creationId="{B385F478-C06D-6E2D-3F5B-FD14F152EC92}"/>
          </ac:spMkLst>
        </pc:spChg>
        <pc:spChg chg="add mod">
          <ac:chgData name="Jonathan Mah" userId="5261b2f2f3e51194" providerId="LiveId" clId="{833092D5-9927-4807-BE3E-672C10A7E002}" dt="2023-06-27T19:24:01.875" v="1077" actId="1076"/>
          <ac:spMkLst>
            <pc:docMk/>
            <pc:sldMk cId="2548783154" sldId="412"/>
            <ac:spMk id="33" creationId="{38694E05-0156-AC2F-0348-690113E1F0CC}"/>
          </ac:spMkLst>
        </pc:spChg>
        <pc:spChg chg="add mod">
          <ac:chgData name="Jonathan Mah" userId="5261b2f2f3e51194" providerId="LiveId" clId="{833092D5-9927-4807-BE3E-672C10A7E002}" dt="2023-06-27T19:24:01.875" v="1077" actId="1076"/>
          <ac:spMkLst>
            <pc:docMk/>
            <pc:sldMk cId="2548783154" sldId="412"/>
            <ac:spMk id="34" creationId="{66EC8D27-ABF2-95D3-7ABC-229A19F380F5}"/>
          </ac:spMkLst>
        </pc:spChg>
        <pc:spChg chg="add mod">
          <ac:chgData name="Jonathan Mah" userId="5261b2f2f3e51194" providerId="LiveId" clId="{833092D5-9927-4807-BE3E-672C10A7E002}" dt="2023-06-27T19:24:01.875" v="1077" actId="1076"/>
          <ac:spMkLst>
            <pc:docMk/>
            <pc:sldMk cId="2548783154" sldId="412"/>
            <ac:spMk id="35" creationId="{FF7F3BD0-06EB-F7B6-81B6-9CFC9168A7FA}"/>
          </ac:spMkLst>
        </pc:spChg>
        <pc:spChg chg="add mod">
          <ac:chgData name="Jonathan Mah" userId="5261b2f2f3e51194" providerId="LiveId" clId="{833092D5-9927-4807-BE3E-672C10A7E002}" dt="2023-06-27T19:24:01.875" v="1077" actId="1076"/>
          <ac:spMkLst>
            <pc:docMk/>
            <pc:sldMk cId="2548783154" sldId="412"/>
            <ac:spMk id="36" creationId="{47E03BEC-11C2-7FB7-8B33-56E723DAA076}"/>
          </ac:spMkLst>
        </pc:spChg>
        <pc:spChg chg="add mod">
          <ac:chgData name="Jonathan Mah" userId="5261b2f2f3e51194" providerId="LiveId" clId="{833092D5-9927-4807-BE3E-672C10A7E002}" dt="2023-06-27T19:24:01.875" v="1077" actId="1076"/>
          <ac:spMkLst>
            <pc:docMk/>
            <pc:sldMk cId="2548783154" sldId="412"/>
            <ac:spMk id="37" creationId="{E175610C-D1A9-C7A3-7767-50592B7668B2}"/>
          </ac:spMkLst>
        </pc:spChg>
        <pc:spChg chg="add mod">
          <ac:chgData name="Jonathan Mah" userId="5261b2f2f3e51194" providerId="LiveId" clId="{833092D5-9927-4807-BE3E-672C10A7E002}" dt="2023-06-27T19:24:01.875" v="1077" actId="1076"/>
          <ac:spMkLst>
            <pc:docMk/>
            <pc:sldMk cId="2548783154" sldId="412"/>
            <ac:spMk id="38" creationId="{2E6DCBCD-9768-501A-BC4C-5CFDE952E098}"/>
          </ac:spMkLst>
        </pc:spChg>
        <pc:spChg chg="add mod">
          <ac:chgData name="Jonathan Mah" userId="5261b2f2f3e51194" providerId="LiveId" clId="{833092D5-9927-4807-BE3E-672C10A7E002}" dt="2023-06-27T19:24:01.875" v="1077" actId="1076"/>
          <ac:spMkLst>
            <pc:docMk/>
            <pc:sldMk cId="2548783154" sldId="412"/>
            <ac:spMk id="39" creationId="{10337B92-9DEA-48C8-9F57-2873519F3AE0}"/>
          </ac:spMkLst>
        </pc:spChg>
        <pc:spChg chg="mod">
          <ac:chgData name="Jonathan Mah" userId="5261b2f2f3e51194" providerId="LiveId" clId="{833092D5-9927-4807-BE3E-672C10A7E002}" dt="2023-06-27T19:24:08.116" v="1087" actId="1035"/>
          <ac:spMkLst>
            <pc:docMk/>
            <pc:sldMk cId="2548783154" sldId="412"/>
            <ac:spMk id="41" creationId="{CC014116-62F8-4C34-A785-56140C2E9EE6}"/>
          </ac:spMkLst>
        </pc:spChg>
        <pc:spChg chg="add mod">
          <ac:chgData name="Jonathan Mah" userId="5261b2f2f3e51194" providerId="LiveId" clId="{833092D5-9927-4807-BE3E-672C10A7E002}" dt="2023-06-27T19:24:01.875" v="1077" actId="1076"/>
          <ac:spMkLst>
            <pc:docMk/>
            <pc:sldMk cId="2548783154" sldId="412"/>
            <ac:spMk id="42" creationId="{19AB895E-D289-4E1D-FB9F-C2522095F495}"/>
          </ac:spMkLst>
        </pc:spChg>
        <pc:spChg chg="add mod">
          <ac:chgData name="Jonathan Mah" userId="5261b2f2f3e51194" providerId="LiveId" clId="{833092D5-9927-4807-BE3E-672C10A7E002}" dt="2023-06-27T19:24:01.875" v="1077" actId="1076"/>
          <ac:spMkLst>
            <pc:docMk/>
            <pc:sldMk cId="2548783154" sldId="412"/>
            <ac:spMk id="43" creationId="{B6D968B0-7DB5-0E1A-CA45-FB854A78A01C}"/>
          </ac:spMkLst>
        </pc:spChg>
        <pc:spChg chg="mod">
          <ac:chgData name="Jonathan Mah" userId="5261b2f2f3e51194" providerId="LiveId" clId="{833092D5-9927-4807-BE3E-672C10A7E002}" dt="2023-06-27T19:24:08.116" v="1087" actId="1035"/>
          <ac:spMkLst>
            <pc:docMk/>
            <pc:sldMk cId="2548783154" sldId="412"/>
            <ac:spMk id="51" creationId="{723EA04C-B49E-4480-97DD-E8A7EC1C6C05}"/>
          </ac:spMkLst>
        </pc:spChg>
        <pc:spChg chg="add mod">
          <ac:chgData name="Jonathan Mah" userId="5261b2f2f3e51194" providerId="LiveId" clId="{833092D5-9927-4807-BE3E-672C10A7E002}" dt="2023-06-27T19:24:01.875" v="1077" actId="1076"/>
          <ac:spMkLst>
            <pc:docMk/>
            <pc:sldMk cId="2548783154" sldId="412"/>
            <ac:spMk id="52" creationId="{18FA0E1B-821C-32CB-D60C-F1DF47115BBD}"/>
          </ac:spMkLst>
        </pc:spChg>
        <pc:spChg chg="mod">
          <ac:chgData name="Jonathan Mah" userId="5261b2f2f3e51194" providerId="LiveId" clId="{833092D5-9927-4807-BE3E-672C10A7E002}" dt="2023-06-27T19:24:08.116" v="1087" actId="1035"/>
          <ac:spMkLst>
            <pc:docMk/>
            <pc:sldMk cId="2548783154" sldId="412"/>
            <ac:spMk id="53" creationId="{67B93257-0C14-44CB-A085-5C9C6458E1D9}"/>
          </ac:spMkLst>
        </pc:spChg>
        <pc:spChg chg="mod">
          <ac:chgData name="Jonathan Mah" userId="5261b2f2f3e51194" providerId="LiveId" clId="{833092D5-9927-4807-BE3E-672C10A7E002}" dt="2023-06-27T19:24:08.116" v="1087" actId="1035"/>
          <ac:spMkLst>
            <pc:docMk/>
            <pc:sldMk cId="2548783154" sldId="412"/>
            <ac:spMk id="54" creationId="{E077384C-040C-4632-AAA3-539A810BE231}"/>
          </ac:spMkLst>
        </pc:spChg>
        <pc:spChg chg="add mod">
          <ac:chgData name="Jonathan Mah" userId="5261b2f2f3e51194" providerId="LiveId" clId="{833092D5-9927-4807-BE3E-672C10A7E002}" dt="2023-06-27T19:24:01.875" v="1077" actId="1076"/>
          <ac:spMkLst>
            <pc:docMk/>
            <pc:sldMk cId="2548783154" sldId="412"/>
            <ac:spMk id="56" creationId="{CE0379EF-B99B-A0E7-2B25-7CE7974E7DE2}"/>
          </ac:spMkLst>
        </pc:spChg>
        <pc:spChg chg="add mod">
          <ac:chgData name="Jonathan Mah" userId="5261b2f2f3e51194" providerId="LiveId" clId="{833092D5-9927-4807-BE3E-672C10A7E002}" dt="2023-06-27T21:38:34.316" v="1300" actId="14100"/>
          <ac:spMkLst>
            <pc:docMk/>
            <pc:sldMk cId="2548783154" sldId="412"/>
            <ac:spMk id="57" creationId="{550B4DEA-843C-20F4-3D56-7894DEFE437C}"/>
          </ac:spMkLst>
        </pc:spChg>
        <pc:spChg chg="add mod">
          <ac:chgData name="Jonathan Mah" userId="5261b2f2f3e51194" providerId="LiveId" clId="{833092D5-9927-4807-BE3E-672C10A7E002}" dt="2023-06-27T21:38:31.227" v="1299" actId="1038"/>
          <ac:spMkLst>
            <pc:docMk/>
            <pc:sldMk cId="2548783154" sldId="412"/>
            <ac:spMk id="58" creationId="{059A81B6-EE1C-2162-B385-477DE05655E7}"/>
          </ac:spMkLst>
        </pc:spChg>
        <pc:spChg chg="add mod">
          <ac:chgData name="Jonathan Mah" userId="5261b2f2f3e51194" providerId="LiveId" clId="{833092D5-9927-4807-BE3E-672C10A7E002}" dt="2023-06-27T19:24:01.875" v="1077" actId="1076"/>
          <ac:spMkLst>
            <pc:docMk/>
            <pc:sldMk cId="2548783154" sldId="412"/>
            <ac:spMk id="59" creationId="{197AE925-A4B7-A85C-D444-82A04AB9536B}"/>
          </ac:spMkLst>
        </pc:spChg>
        <pc:spChg chg="add mod">
          <ac:chgData name="Jonathan Mah" userId="5261b2f2f3e51194" providerId="LiveId" clId="{833092D5-9927-4807-BE3E-672C10A7E002}" dt="2023-06-27T19:24:01.875" v="1077" actId="1076"/>
          <ac:spMkLst>
            <pc:docMk/>
            <pc:sldMk cId="2548783154" sldId="412"/>
            <ac:spMk id="60" creationId="{C74F9B43-A5A5-81E0-4736-382B7131B8A9}"/>
          </ac:spMkLst>
        </pc:spChg>
        <pc:spChg chg="add mod">
          <ac:chgData name="Jonathan Mah" userId="5261b2f2f3e51194" providerId="LiveId" clId="{833092D5-9927-4807-BE3E-672C10A7E002}" dt="2023-06-27T19:24:01.875" v="1077" actId="1076"/>
          <ac:spMkLst>
            <pc:docMk/>
            <pc:sldMk cId="2548783154" sldId="412"/>
            <ac:spMk id="61" creationId="{D14EF38B-B89E-0830-0076-59B41C14CE79}"/>
          </ac:spMkLst>
        </pc:spChg>
        <pc:spChg chg="add mod">
          <ac:chgData name="Jonathan Mah" userId="5261b2f2f3e51194" providerId="LiveId" clId="{833092D5-9927-4807-BE3E-672C10A7E002}" dt="2023-06-27T19:24:01.875" v="1077" actId="1076"/>
          <ac:spMkLst>
            <pc:docMk/>
            <pc:sldMk cId="2548783154" sldId="412"/>
            <ac:spMk id="62" creationId="{69F1E40A-8A34-FAF4-600E-DBB73398A5A9}"/>
          </ac:spMkLst>
        </pc:spChg>
        <pc:spChg chg="add mod">
          <ac:chgData name="Jonathan Mah" userId="5261b2f2f3e51194" providerId="LiveId" clId="{833092D5-9927-4807-BE3E-672C10A7E002}" dt="2023-06-27T19:24:01.875" v="1077" actId="1076"/>
          <ac:spMkLst>
            <pc:docMk/>
            <pc:sldMk cId="2548783154" sldId="412"/>
            <ac:spMk id="63" creationId="{8CF7FD89-2B37-5411-78F5-02C6310620A3}"/>
          </ac:spMkLst>
        </pc:spChg>
        <pc:spChg chg="add mod">
          <ac:chgData name="Jonathan Mah" userId="5261b2f2f3e51194" providerId="LiveId" clId="{833092D5-9927-4807-BE3E-672C10A7E002}" dt="2023-06-27T19:24:01.875" v="1077" actId="1076"/>
          <ac:spMkLst>
            <pc:docMk/>
            <pc:sldMk cId="2548783154" sldId="412"/>
            <ac:spMk id="64" creationId="{FE99F00F-3E23-F3AC-9834-2D5E0DDB6514}"/>
          </ac:spMkLst>
        </pc:spChg>
        <pc:spChg chg="add mod">
          <ac:chgData name="Jonathan Mah" userId="5261b2f2f3e51194" providerId="LiveId" clId="{833092D5-9927-4807-BE3E-672C10A7E002}" dt="2023-06-27T19:24:01.875" v="1077" actId="1076"/>
          <ac:spMkLst>
            <pc:docMk/>
            <pc:sldMk cId="2548783154" sldId="412"/>
            <ac:spMk id="65" creationId="{E9BFE77D-B565-9F30-455F-F2B9A5060D7F}"/>
          </ac:spMkLst>
        </pc:spChg>
        <pc:spChg chg="add mod">
          <ac:chgData name="Jonathan Mah" userId="5261b2f2f3e51194" providerId="LiveId" clId="{833092D5-9927-4807-BE3E-672C10A7E002}" dt="2023-06-27T19:24:01.875" v="1077" actId="1076"/>
          <ac:spMkLst>
            <pc:docMk/>
            <pc:sldMk cId="2548783154" sldId="412"/>
            <ac:spMk id="66" creationId="{FF067CDC-6881-4A50-6064-5EFF5EC19858}"/>
          </ac:spMkLst>
        </pc:spChg>
        <pc:spChg chg="add mod">
          <ac:chgData name="Jonathan Mah" userId="5261b2f2f3e51194" providerId="LiveId" clId="{833092D5-9927-4807-BE3E-672C10A7E002}" dt="2023-06-27T21:39:10.522" v="1315" actId="1038"/>
          <ac:spMkLst>
            <pc:docMk/>
            <pc:sldMk cId="2548783154" sldId="412"/>
            <ac:spMk id="67" creationId="{26195334-2C88-8CB3-6767-268E6655F5E4}"/>
          </ac:spMkLst>
        </pc:spChg>
        <pc:spChg chg="add mod">
          <ac:chgData name="Jonathan Mah" userId="5261b2f2f3e51194" providerId="LiveId" clId="{833092D5-9927-4807-BE3E-672C10A7E002}" dt="2023-06-27T21:39:10.522" v="1315" actId="1038"/>
          <ac:spMkLst>
            <pc:docMk/>
            <pc:sldMk cId="2548783154" sldId="412"/>
            <ac:spMk id="68" creationId="{F04566C0-5EE9-4E6A-7CC2-3CD2512305F4}"/>
          </ac:spMkLst>
        </pc:spChg>
        <pc:spChg chg="add mod">
          <ac:chgData name="Jonathan Mah" userId="5261b2f2f3e51194" providerId="LiveId" clId="{833092D5-9927-4807-BE3E-672C10A7E002}" dt="2023-06-27T21:39:10.522" v="1315" actId="1038"/>
          <ac:spMkLst>
            <pc:docMk/>
            <pc:sldMk cId="2548783154" sldId="412"/>
            <ac:spMk id="69" creationId="{110831FE-3105-90C7-A480-FCD35961B123}"/>
          </ac:spMkLst>
        </pc:spChg>
        <pc:spChg chg="add mod">
          <ac:chgData name="Jonathan Mah" userId="5261b2f2f3e51194" providerId="LiveId" clId="{833092D5-9927-4807-BE3E-672C10A7E002}" dt="2023-06-27T21:38:28.073" v="1293" actId="1037"/>
          <ac:spMkLst>
            <pc:docMk/>
            <pc:sldMk cId="2548783154" sldId="412"/>
            <ac:spMk id="70" creationId="{D4DB33C3-13AC-9D5D-0BE0-CF48A48FDF58}"/>
          </ac:spMkLst>
        </pc:spChg>
        <pc:spChg chg="add mod">
          <ac:chgData name="Jonathan Mah" userId="5261b2f2f3e51194" providerId="LiveId" clId="{833092D5-9927-4807-BE3E-672C10A7E002}" dt="2023-06-27T21:38:28.073" v="1293" actId="1037"/>
          <ac:spMkLst>
            <pc:docMk/>
            <pc:sldMk cId="2548783154" sldId="412"/>
            <ac:spMk id="71" creationId="{4398ECE3-758D-98D7-CF20-3860CD0B59C8}"/>
          </ac:spMkLst>
        </pc:spChg>
        <pc:spChg chg="add mod">
          <ac:chgData name="Jonathan Mah" userId="5261b2f2f3e51194" providerId="LiveId" clId="{833092D5-9927-4807-BE3E-672C10A7E002}" dt="2023-06-27T21:38:28.073" v="1293" actId="1037"/>
          <ac:spMkLst>
            <pc:docMk/>
            <pc:sldMk cId="2548783154" sldId="412"/>
            <ac:spMk id="72" creationId="{FB78F0CD-CE1D-C075-AE54-6DF3360DC85F}"/>
          </ac:spMkLst>
        </pc:spChg>
        <pc:spChg chg="add mod">
          <ac:chgData name="Jonathan Mah" userId="5261b2f2f3e51194" providerId="LiveId" clId="{833092D5-9927-4807-BE3E-672C10A7E002}" dt="2023-06-27T21:38:28.073" v="1293" actId="1037"/>
          <ac:spMkLst>
            <pc:docMk/>
            <pc:sldMk cId="2548783154" sldId="412"/>
            <ac:spMk id="73" creationId="{C7A64BD1-9F6F-F296-50DC-79777D5FC30A}"/>
          </ac:spMkLst>
        </pc:spChg>
        <pc:spChg chg="add mod">
          <ac:chgData name="Jonathan Mah" userId="5261b2f2f3e51194" providerId="LiveId" clId="{833092D5-9927-4807-BE3E-672C10A7E002}" dt="2023-06-27T21:38:28.073" v="1293" actId="1037"/>
          <ac:spMkLst>
            <pc:docMk/>
            <pc:sldMk cId="2548783154" sldId="412"/>
            <ac:spMk id="74" creationId="{0FE2B0F3-E6FE-87C6-93FF-1BEF026579C0}"/>
          </ac:spMkLst>
        </pc:spChg>
        <pc:spChg chg="add mod">
          <ac:chgData name="Jonathan Mah" userId="5261b2f2f3e51194" providerId="LiveId" clId="{833092D5-9927-4807-BE3E-672C10A7E002}" dt="2023-06-27T21:38:28.073" v="1293" actId="1037"/>
          <ac:spMkLst>
            <pc:docMk/>
            <pc:sldMk cId="2548783154" sldId="412"/>
            <ac:spMk id="75" creationId="{8E253870-AA94-6109-14E9-BF744EE1E335}"/>
          </ac:spMkLst>
        </pc:spChg>
        <pc:spChg chg="add mod">
          <ac:chgData name="Jonathan Mah" userId="5261b2f2f3e51194" providerId="LiveId" clId="{833092D5-9927-4807-BE3E-672C10A7E002}" dt="2023-06-27T21:39:10.522" v="1315" actId="1038"/>
          <ac:spMkLst>
            <pc:docMk/>
            <pc:sldMk cId="2548783154" sldId="412"/>
            <ac:spMk id="76" creationId="{5BBBB157-3D13-3DA6-925B-C2B4C06B2AC8}"/>
          </ac:spMkLst>
        </pc:spChg>
        <pc:spChg chg="add mod">
          <ac:chgData name="Jonathan Mah" userId="5261b2f2f3e51194" providerId="LiveId" clId="{833092D5-9927-4807-BE3E-672C10A7E002}" dt="2023-06-27T21:39:10.522" v="1315" actId="1038"/>
          <ac:spMkLst>
            <pc:docMk/>
            <pc:sldMk cId="2548783154" sldId="412"/>
            <ac:spMk id="77" creationId="{B6A2D0F9-C38F-55D8-AA4E-80ED88950EDA}"/>
          </ac:spMkLst>
        </pc:spChg>
        <pc:spChg chg="add mod">
          <ac:chgData name="Jonathan Mah" userId="5261b2f2f3e51194" providerId="LiveId" clId="{833092D5-9927-4807-BE3E-672C10A7E002}" dt="2023-06-27T21:39:10.522" v="1315" actId="1038"/>
          <ac:spMkLst>
            <pc:docMk/>
            <pc:sldMk cId="2548783154" sldId="412"/>
            <ac:spMk id="78" creationId="{A217B279-795F-6D2D-76C4-EB71CD776956}"/>
          </ac:spMkLst>
        </pc:spChg>
        <pc:spChg chg="add mod">
          <ac:chgData name="Jonathan Mah" userId="5261b2f2f3e51194" providerId="LiveId" clId="{833092D5-9927-4807-BE3E-672C10A7E002}" dt="2023-06-27T19:24:01.875" v="1077" actId="1076"/>
          <ac:spMkLst>
            <pc:docMk/>
            <pc:sldMk cId="2548783154" sldId="412"/>
            <ac:spMk id="80" creationId="{5F7C8508-EB41-BC5B-FF42-A25F4A5E9E73}"/>
          </ac:spMkLst>
        </pc:spChg>
        <pc:spChg chg="add mod">
          <ac:chgData name="Jonathan Mah" userId="5261b2f2f3e51194" providerId="LiveId" clId="{833092D5-9927-4807-BE3E-672C10A7E002}" dt="2023-06-27T19:27:22.185" v="1134" actId="1037"/>
          <ac:spMkLst>
            <pc:docMk/>
            <pc:sldMk cId="2548783154" sldId="412"/>
            <ac:spMk id="81" creationId="{0E41B384-D83F-2C75-E4DA-07D46D552D34}"/>
          </ac:spMkLst>
        </pc:spChg>
        <pc:spChg chg="add del mod">
          <ac:chgData name="Jonathan Mah" userId="5261b2f2f3e51194" providerId="LiveId" clId="{833092D5-9927-4807-BE3E-672C10A7E002}" dt="2023-06-27T19:24:47.572" v="1097" actId="478"/>
          <ac:spMkLst>
            <pc:docMk/>
            <pc:sldMk cId="2548783154" sldId="412"/>
            <ac:spMk id="82" creationId="{4390D74D-B4B2-9367-CAA8-538CF9B86DB2}"/>
          </ac:spMkLst>
        </pc:spChg>
        <pc:spChg chg="add del mod">
          <ac:chgData name="Jonathan Mah" userId="5261b2f2f3e51194" providerId="LiveId" clId="{833092D5-9927-4807-BE3E-672C10A7E002}" dt="2023-06-27T17:35:12.162" v="608" actId="21"/>
          <ac:spMkLst>
            <pc:docMk/>
            <pc:sldMk cId="2548783154" sldId="412"/>
            <ac:spMk id="83" creationId="{FA9D0BDC-9013-F556-6EE6-F56174C84496}"/>
          </ac:spMkLst>
        </pc:spChg>
        <pc:spChg chg="add del mod">
          <ac:chgData name="Jonathan Mah" userId="5261b2f2f3e51194" providerId="LiveId" clId="{833092D5-9927-4807-BE3E-672C10A7E002}" dt="2023-06-27T17:35:12.162" v="608" actId="21"/>
          <ac:spMkLst>
            <pc:docMk/>
            <pc:sldMk cId="2548783154" sldId="412"/>
            <ac:spMk id="84" creationId="{C360AF92-53C1-EA80-B96A-E268297B4185}"/>
          </ac:spMkLst>
        </pc:spChg>
        <pc:spChg chg="add del mod">
          <ac:chgData name="Jonathan Mah" userId="5261b2f2f3e51194" providerId="LiveId" clId="{833092D5-9927-4807-BE3E-672C10A7E002}" dt="2023-06-13T21:53:08.441" v="388" actId="478"/>
          <ac:spMkLst>
            <pc:docMk/>
            <pc:sldMk cId="2548783154" sldId="412"/>
            <ac:spMk id="85" creationId="{F14E8C73-4B0E-2FBB-E373-E0466C91735C}"/>
          </ac:spMkLst>
        </pc:spChg>
        <pc:spChg chg="add mod">
          <ac:chgData name="Jonathan Mah" userId="5261b2f2f3e51194" providerId="LiveId" clId="{833092D5-9927-4807-BE3E-672C10A7E002}" dt="2023-06-27T23:19:06.777" v="1319" actId="1076"/>
          <ac:spMkLst>
            <pc:docMk/>
            <pc:sldMk cId="2548783154" sldId="412"/>
            <ac:spMk id="87" creationId="{4E720F61-AB8F-F176-B7A9-AF4C99F2363A}"/>
          </ac:spMkLst>
        </pc:spChg>
        <pc:spChg chg="add del mod">
          <ac:chgData name="Jonathan Mah" userId="5261b2f2f3e51194" providerId="LiveId" clId="{833092D5-9927-4807-BE3E-672C10A7E002}" dt="2023-06-27T17:35:12.162" v="608" actId="21"/>
          <ac:spMkLst>
            <pc:docMk/>
            <pc:sldMk cId="2548783154" sldId="412"/>
            <ac:spMk id="88" creationId="{BE18A3B2-3200-8C4B-7C15-2E6046CF8C11}"/>
          </ac:spMkLst>
        </pc:spChg>
        <pc:spChg chg="add mod">
          <ac:chgData name="Jonathan Mah" userId="5261b2f2f3e51194" providerId="LiveId" clId="{833092D5-9927-4807-BE3E-672C10A7E002}" dt="2023-06-27T23:19:23.480" v="1322" actId="20577"/>
          <ac:spMkLst>
            <pc:docMk/>
            <pc:sldMk cId="2548783154" sldId="412"/>
            <ac:spMk id="89" creationId="{3B60D952-59FE-4095-A402-03C94F9F3871}"/>
          </ac:spMkLst>
        </pc:spChg>
        <pc:spChg chg="add del mod">
          <ac:chgData name="Jonathan Mah" userId="5261b2f2f3e51194" providerId="LiveId" clId="{833092D5-9927-4807-BE3E-672C10A7E002}" dt="2023-06-13T21:53:09.900" v="389" actId="478"/>
          <ac:spMkLst>
            <pc:docMk/>
            <pc:sldMk cId="2548783154" sldId="412"/>
            <ac:spMk id="89" creationId="{8605CB22-2CB0-40EE-8AF7-A6EA8D35E5A3}"/>
          </ac:spMkLst>
        </pc:spChg>
        <pc:spChg chg="add del mod">
          <ac:chgData name="Jonathan Mah" userId="5261b2f2f3e51194" providerId="LiveId" clId="{833092D5-9927-4807-BE3E-672C10A7E002}" dt="2023-06-27T17:35:12.162" v="608" actId="21"/>
          <ac:spMkLst>
            <pc:docMk/>
            <pc:sldMk cId="2548783154" sldId="412"/>
            <ac:spMk id="90" creationId="{42145022-4A99-E568-8C38-E5777D3778FF}"/>
          </ac:spMkLst>
        </pc:spChg>
        <pc:spChg chg="add mod">
          <ac:chgData name="Jonathan Mah" userId="5261b2f2f3e51194" providerId="LiveId" clId="{833092D5-9927-4807-BE3E-672C10A7E002}" dt="2023-06-27T23:19:39.808" v="1335" actId="20577"/>
          <ac:spMkLst>
            <pc:docMk/>
            <pc:sldMk cId="2548783154" sldId="412"/>
            <ac:spMk id="91" creationId="{6D1B1F74-FE28-E904-05EA-E55A46281AD7}"/>
          </ac:spMkLst>
        </pc:spChg>
        <pc:spChg chg="add del mod">
          <ac:chgData name="Jonathan Mah" userId="5261b2f2f3e51194" providerId="LiveId" clId="{833092D5-9927-4807-BE3E-672C10A7E002}" dt="2023-06-13T21:53:05.917" v="386" actId="478"/>
          <ac:spMkLst>
            <pc:docMk/>
            <pc:sldMk cId="2548783154" sldId="412"/>
            <ac:spMk id="91" creationId="{D1E24EDB-B415-736C-9053-7F68D96F377E}"/>
          </ac:spMkLst>
        </pc:spChg>
        <pc:spChg chg="add del mod">
          <ac:chgData name="Jonathan Mah" userId="5261b2f2f3e51194" providerId="LiveId" clId="{833092D5-9927-4807-BE3E-672C10A7E002}" dt="2023-06-27T17:35:12.162" v="608" actId="21"/>
          <ac:spMkLst>
            <pc:docMk/>
            <pc:sldMk cId="2548783154" sldId="412"/>
            <ac:spMk id="92" creationId="{439CE439-C145-8E1E-1CA0-D75066A12D59}"/>
          </ac:spMkLst>
        </pc:spChg>
        <pc:spChg chg="add del mod">
          <ac:chgData name="Jonathan Mah" userId="5261b2f2f3e51194" providerId="LiveId" clId="{833092D5-9927-4807-BE3E-672C10A7E002}" dt="2023-06-27T17:35:12.162" v="608" actId="21"/>
          <ac:spMkLst>
            <pc:docMk/>
            <pc:sldMk cId="2548783154" sldId="412"/>
            <ac:spMk id="93" creationId="{30BC3F32-130E-D70D-A68F-8F4A9D408A9A}"/>
          </ac:spMkLst>
        </pc:spChg>
        <pc:spChg chg="add del mod">
          <ac:chgData name="Jonathan Mah" userId="5261b2f2f3e51194" providerId="LiveId" clId="{833092D5-9927-4807-BE3E-672C10A7E002}" dt="2023-06-27T17:35:12.162" v="608" actId="21"/>
          <ac:spMkLst>
            <pc:docMk/>
            <pc:sldMk cId="2548783154" sldId="412"/>
            <ac:spMk id="94" creationId="{9548E31E-280D-8092-DA91-51ADCC9FCAF3}"/>
          </ac:spMkLst>
        </pc:spChg>
        <pc:spChg chg="add del mod">
          <ac:chgData name="Jonathan Mah" userId="5261b2f2f3e51194" providerId="LiveId" clId="{833092D5-9927-4807-BE3E-672C10A7E002}" dt="2023-06-27T17:35:12.162" v="608" actId="21"/>
          <ac:spMkLst>
            <pc:docMk/>
            <pc:sldMk cId="2548783154" sldId="412"/>
            <ac:spMk id="95" creationId="{2541874E-0C6C-1C7F-227F-77600EE0CA30}"/>
          </ac:spMkLst>
        </pc:spChg>
        <pc:spChg chg="add del mod">
          <ac:chgData name="Jonathan Mah" userId="5261b2f2f3e51194" providerId="LiveId" clId="{833092D5-9927-4807-BE3E-672C10A7E002}" dt="2023-06-27T17:35:12.162" v="608" actId="21"/>
          <ac:spMkLst>
            <pc:docMk/>
            <pc:sldMk cId="2548783154" sldId="412"/>
            <ac:spMk id="96" creationId="{2C9EFFCE-85C1-2292-694D-A350C0A8E655}"/>
          </ac:spMkLst>
        </pc:spChg>
        <pc:spChg chg="add del mod">
          <ac:chgData name="Jonathan Mah" userId="5261b2f2f3e51194" providerId="LiveId" clId="{833092D5-9927-4807-BE3E-672C10A7E002}" dt="2023-06-27T17:33:30.058" v="572" actId="21"/>
          <ac:spMkLst>
            <pc:docMk/>
            <pc:sldMk cId="2548783154" sldId="412"/>
            <ac:spMk id="97" creationId="{7810AA31-6F45-0725-9CA4-B2A30EF93BC2}"/>
          </ac:spMkLst>
        </pc:spChg>
        <pc:spChg chg="add del mod">
          <ac:chgData name="Jonathan Mah" userId="5261b2f2f3e51194" providerId="LiveId" clId="{833092D5-9927-4807-BE3E-672C10A7E002}" dt="2023-06-27T17:33:30.058" v="572" actId="21"/>
          <ac:spMkLst>
            <pc:docMk/>
            <pc:sldMk cId="2548783154" sldId="412"/>
            <ac:spMk id="98" creationId="{32797CC2-F88A-0085-344F-7D589E373461}"/>
          </ac:spMkLst>
        </pc:spChg>
        <pc:spChg chg="add del mod">
          <ac:chgData name="Jonathan Mah" userId="5261b2f2f3e51194" providerId="LiveId" clId="{833092D5-9927-4807-BE3E-672C10A7E002}" dt="2023-06-27T17:33:30.058" v="572" actId="21"/>
          <ac:spMkLst>
            <pc:docMk/>
            <pc:sldMk cId="2548783154" sldId="412"/>
            <ac:spMk id="99" creationId="{101318AC-2403-AD61-A22B-E7A74BF898D9}"/>
          </ac:spMkLst>
        </pc:spChg>
        <pc:spChg chg="add del mod">
          <ac:chgData name="Jonathan Mah" userId="5261b2f2f3e51194" providerId="LiveId" clId="{833092D5-9927-4807-BE3E-672C10A7E002}" dt="2023-06-27T17:35:12.162" v="608" actId="21"/>
          <ac:spMkLst>
            <pc:docMk/>
            <pc:sldMk cId="2548783154" sldId="412"/>
            <ac:spMk id="100" creationId="{7D2CC8E8-DBD9-97E7-340E-887095249EF3}"/>
          </ac:spMkLst>
        </pc:spChg>
        <pc:spChg chg="mod">
          <ac:chgData name="Jonathan Mah" userId="5261b2f2f3e51194" providerId="LiveId" clId="{833092D5-9927-4807-BE3E-672C10A7E002}" dt="2023-06-27T19:24:08.116" v="1087" actId="1035"/>
          <ac:spMkLst>
            <pc:docMk/>
            <pc:sldMk cId="2548783154" sldId="412"/>
            <ac:spMk id="101" creationId="{F3F6184B-D203-456B-926E-608EB61C676A}"/>
          </ac:spMkLst>
        </pc:spChg>
        <pc:spChg chg="add del mod">
          <ac:chgData name="Jonathan Mah" userId="5261b2f2f3e51194" providerId="LiveId" clId="{833092D5-9927-4807-BE3E-672C10A7E002}" dt="2023-06-27T17:35:12.162" v="608" actId="21"/>
          <ac:spMkLst>
            <pc:docMk/>
            <pc:sldMk cId="2548783154" sldId="412"/>
            <ac:spMk id="102" creationId="{821C5DC5-3F7F-C890-1A8F-A2377623B5E8}"/>
          </ac:spMkLst>
        </pc:spChg>
        <pc:spChg chg="add del mod">
          <ac:chgData name="Jonathan Mah" userId="5261b2f2f3e51194" providerId="LiveId" clId="{833092D5-9927-4807-BE3E-672C10A7E002}" dt="2023-06-27T17:35:12.162" v="608" actId="21"/>
          <ac:spMkLst>
            <pc:docMk/>
            <pc:sldMk cId="2548783154" sldId="412"/>
            <ac:spMk id="113" creationId="{8C5FAB6E-7889-988C-0465-21406B424B9E}"/>
          </ac:spMkLst>
        </pc:spChg>
        <pc:spChg chg="add del mod">
          <ac:chgData name="Jonathan Mah" userId="5261b2f2f3e51194" providerId="LiveId" clId="{833092D5-9927-4807-BE3E-672C10A7E002}" dt="2023-06-27T17:35:12.162" v="608" actId="21"/>
          <ac:spMkLst>
            <pc:docMk/>
            <pc:sldMk cId="2548783154" sldId="412"/>
            <ac:spMk id="124" creationId="{8B0CA6A3-FD71-F06F-B481-953FB68E41C0}"/>
          </ac:spMkLst>
        </pc:spChg>
        <pc:spChg chg="add del mod">
          <ac:chgData name="Jonathan Mah" userId="5261b2f2f3e51194" providerId="LiveId" clId="{833092D5-9927-4807-BE3E-672C10A7E002}" dt="2023-06-27T17:35:12.162" v="608" actId="21"/>
          <ac:spMkLst>
            <pc:docMk/>
            <pc:sldMk cId="2548783154" sldId="412"/>
            <ac:spMk id="135" creationId="{BB6E4C0E-76F5-D128-1B76-B98AAFD90216}"/>
          </ac:spMkLst>
        </pc:spChg>
        <pc:spChg chg="mod">
          <ac:chgData name="Jonathan Mah" userId="5261b2f2f3e51194" providerId="LiveId" clId="{833092D5-9927-4807-BE3E-672C10A7E002}" dt="2023-06-27T19:24:08.116" v="1087" actId="1035"/>
          <ac:spMkLst>
            <pc:docMk/>
            <pc:sldMk cId="2548783154" sldId="412"/>
            <ac:spMk id="146" creationId="{EBE7845E-76DC-4E0A-B084-C363DFC42E17}"/>
          </ac:spMkLst>
        </pc:spChg>
        <pc:spChg chg="mod">
          <ac:chgData name="Jonathan Mah" userId="5261b2f2f3e51194" providerId="LiveId" clId="{833092D5-9927-4807-BE3E-672C10A7E002}" dt="2023-06-27T19:24:08.116" v="1087" actId="1035"/>
          <ac:spMkLst>
            <pc:docMk/>
            <pc:sldMk cId="2548783154" sldId="412"/>
            <ac:spMk id="147" creationId="{14F9F669-9B79-4BF1-AC8A-0E29C5538F70}"/>
          </ac:spMkLst>
        </pc:spChg>
        <pc:spChg chg="add del mod">
          <ac:chgData name="Jonathan Mah" userId="5261b2f2f3e51194" providerId="LiveId" clId="{833092D5-9927-4807-BE3E-672C10A7E002}" dt="2023-06-27T17:35:12.162" v="608" actId="21"/>
          <ac:spMkLst>
            <pc:docMk/>
            <pc:sldMk cId="2548783154" sldId="412"/>
            <ac:spMk id="148" creationId="{6694BD2F-720C-6174-8023-46EDAA6FD14A}"/>
          </ac:spMkLst>
        </pc:spChg>
        <pc:spChg chg="add del mod">
          <ac:chgData name="Jonathan Mah" userId="5261b2f2f3e51194" providerId="LiveId" clId="{833092D5-9927-4807-BE3E-672C10A7E002}" dt="2023-06-27T17:35:12.162" v="608" actId="21"/>
          <ac:spMkLst>
            <pc:docMk/>
            <pc:sldMk cId="2548783154" sldId="412"/>
            <ac:spMk id="149" creationId="{8BCD36AC-77C1-8E89-1488-2C2CD9D0107D}"/>
          </ac:spMkLst>
        </pc:spChg>
        <pc:spChg chg="add del mod">
          <ac:chgData name="Jonathan Mah" userId="5261b2f2f3e51194" providerId="LiveId" clId="{833092D5-9927-4807-BE3E-672C10A7E002}" dt="2023-06-27T17:35:12.162" v="608" actId="21"/>
          <ac:spMkLst>
            <pc:docMk/>
            <pc:sldMk cId="2548783154" sldId="412"/>
            <ac:spMk id="150" creationId="{A4DB6C5E-2000-CF2B-2264-66D81EC14109}"/>
          </ac:spMkLst>
        </pc:spChg>
        <pc:spChg chg="add del mod">
          <ac:chgData name="Jonathan Mah" userId="5261b2f2f3e51194" providerId="LiveId" clId="{833092D5-9927-4807-BE3E-672C10A7E002}" dt="2023-06-27T17:35:12.162" v="608" actId="21"/>
          <ac:spMkLst>
            <pc:docMk/>
            <pc:sldMk cId="2548783154" sldId="412"/>
            <ac:spMk id="151" creationId="{82FC65CA-2820-B7A6-1774-7AD3AF6BD8CC}"/>
          </ac:spMkLst>
        </pc:spChg>
        <pc:spChg chg="mod">
          <ac:chgData name="Jonathan Mah" userId="5261b2f2f3e51194" providerId="LiveId" clId="{833092D5-9927-4807-BE3E-672C10A7E002}" dt="2023-06-27T19:24:08.116" v="1087" actId="1035"/>
          <ac:spMkLst>
            <pc:docMk/>
            <pc:sldMk cId="2548783154" sldId="412"/>
            <ac:spMk id="152" creationId="{8E999725-2F86-46C9-83E9-B2CE282556BF}"/>
          </ac:spMkLst>
        </pc:spChg>
        <pc:grpChg chg="mod">
          <ac:chgData name="Jonathan Mah" userId="5261b2f2f3e51194" providerId="LiveId" clId="{833092D5-9927-4807-BE3E-672C10A7E002}" dt="2023-06-27T19:24:08.116" v="1087" actId="1035"/>
          <ac:grpSpMkLst>
            <pc:docMk/>
            <pc:sldMk cId="2548783154" sldId="412"/>
            <ac:grpSpMk id="40" creationId="{CE9A485A-DD2D-69C2-405D-9617D8411583}"/>
          </ac:grpSpMkLst>
        </pc:grpChg>
        <pc:grpChg chg="add del mod">
          <ac:chgData name="Jonathan Mah" userId="5261b2f2f3e51194" providerId="LiveId" clId="{833092D5-9927-4807-BE3E-672C10A7E002}" dt="2023-06-13T21:11:34.822" v="261" actId="478"/>
          <ac:grpSpMkLst>
            <pc:docMk/>
            <pc:sldMk cId="2548783154" sldId="412"/>
            <ac:grpSpMk id="72" creationId="{FFF19C0E-D164-FCD6-07D7-814470352689}"/>
          </ac:grpSpMkLst>
        </pc:grpChg>
        <pc:cxnChg chg="add del mod">
          <ac:chgData name="Jonathan Mah" userId="5261b2f2f3e51194" providerId="LiveId" clId="{833092D5-9927-4807-BE3E-672C10A7E002}" dt="2023-06-13T21:11:14.426" v="245" actId="478"/>
          <ac:cxnSpMkLst>
            <pc:docMk/>
            <pc:sldMk cId="2548783154" sldId="412"/>
            <ac:cxnSpMk id="2" creationId="{1F95CB1A-9DF1-AA73-4A9C-9187D44BDEC0}"/>
          </ac:cxnSpMkLst>
        </pc:cxnChg>
        <pc:cxnChg chg="mod">
          <ac:chgData name="Jonathan Mah" userId="5261b2f2f3e51194" providerId="LiveId" clId="{833092D5-9927-4807-BE3E-672C10A7E002}" dt="2023-06-27T19:24:08.116" v="1087" actId="1035"/>
          <ac:cxnSpMkLst>
            <pc:docMk/>
            <pc:sldMk cId="2548783154" sldId="412"/>
            <ac:cxnSpMk id="4" creationId="{9F84B0B4-3C9D-FEB6-9D85-1732B0E5AD52}"/>
          </ac:cxnSpMkLst>
        </pc:cxnChg>
        <pc:cxnChg chg="add del mod">
          <ac:chgData name="Jonathan Mah" userId="5261b2f2f3e51194" providerId="LiveId" clId="{833092D5-9927-4807-BE3E-672C10A7E002}" dt="2023-06-13T21:11:13.767" v="244" actId="478"/>
          <ac:cxnSpMkLst>
            <pc:docMk/>
            <pc:sldMk cId="2548783154" sldId="412"/>
            <ac:cxnSpMk id="5" creationId="{D8EAD5F3-293E-DF1C-35DC-DB2DA53CC32B}"/>
          </ac:cxnSpMkLst>
        </pc:cxnChg>
        <pc:cxnChg chg="add del mod">
          <ac:chgData name="Jonathan Mah" userId="5261b2f2f3e51194" providerId="LiveId" clId="{833092D5-9927-4807-BE3E-672C10A7E002}" dt="2023-06-13T21:11:16.528" v="248" actId="478"/>
          <ac:cxnSpMkLst>
            <pc:docMk/>
            <pc:sldMk cId="2548783154" sldId="412"/>
            <ac:cxnSpMk id="6" creationId="{B7010F92-CA7A-01B8-C13D-63EA25E5B5E7}"/>
          </ac:cxnSpMkLst>
        </pc:cxnChg>
        <pc:cxnChg chg="add del mod">
          <ac:chgData name="Jonathan Mah" userId="5261b2f2f3e51194" providerId="LiveId" clId="{833092D5-9927-4807-BE3E-672C10A7E002}" dt="2023-06-13T21:11:15.085" v="246" actId="478"/>
          <ac:cxnSpMkLst>
            <pc:docMk/>
            <pc:sldMk cId="2548783154" sldId="412"/>
            <ac:cxnSpMk id="7" creationId="{AD0B435D-5CDD-574D-FE22-3790FCC3B097}"/>
          </ac:cxnSpMkLst>
        </pc:cxnChg>
        <pc:cxnChg chg="add del mod">
          <ac:chgData name="Jonathan Mah" userId="5261b2f2f3e51194" providerId="LiveId" clId="{833092D5-9927-4807-BE3E-672C10A7E002}" dt="2023-06-13T21:11:15.587" v="247" actId="478"/>
          <ac:cxnSpMkLst>
            <pc:docMk/>
            <pc:sldMk cId="2548783154" sldId="412"/>
            <ac:cxnSpMk id="8" creationId="{6C6112E8-B69C-52F8-E5C1-0F68F5E93A3A}"/>
          </ac:cxnSpMkLst>
        </pc:cxnChg>
        <pc:cxnChg chg="add del mod">
          <ac:chgData name="Jonathan Mah" userId="5261b2f2f3e51194" providerId="LiveId" clId="{833092D5-9927-4807-BE3E-672C10A7E002}" dt="2023-06-13T21:11:16.983" v="249" actId="478"/>
          <ac:cxnSpMkLst>
            <pc:docMk/>
            <pc:sldMk cId="2548783154" sldId="412"/>
            <ac:cxnSpMk id="9" creationId="{7D9006D7-6A14-874E-9BDC-DCFF1047B7E9}"/>
          </ac:cxnSpMkLst>
        </pc:cxnChg>
        <pc:cxnChg chg="add del mod">
          <ac:chgData name="Jonathan Mah" userId="5261b2f2f3e51194" providerId="LiveId" clId="{833092D5-9927-4807-BE3E-672C10A7E002}" dt="2023-06-13T21:11:19.052" v="252" actId="478"/>
          <ac:cxnSpMkLst>
            <pc:docMk/>
            <pc:sldMk cId="2548783154" sldId="412"/>
            <ac:cxnSpMk id="11" creationId="{863DD593-80A6-EC01-47F7-187ECA3224FB}"/>
          </ac:cxnSpMkLst>
        </pc:cxnChg>
        <pc:cxnChg chg="add del mod">
          <ac:chgData name="Jonathan Mah" userId="5261b2f2f3e51194" providerId="LiveId" clId="{833092D5-9927-4807-BE3E-672C10A7E002}" dt="2023-06-13T21:11:18.553" v="251" actId="478"/>
          <ac:cxnSpMkLst>
            <pc:docMk/>
            <pc:sldMk cId="2548783154" sldId="412"/>
            <ac:cxnSpMk id="12" creationId="{87681806-D2E3-021E-4B71-5F1549784642}"/>
          </ac:cxnSpMkLst>
        </pc:cxnChg>
        <pc:cxnChg chg="mod">
          <ac:chgData name="Jonathan Mah" userId="5261b2f2f3e51194" providerId="LiveId" clId="{833092D5-9927-4807-BE3E-672C10A7E002}" dt="2023-06-27T19:24:08.116" v="1087" actId="1035"/>
          <ac:cxnSpMkLst>
            <pc:docMk/>
            <pc:sldMk cId="2548783154" sldId="412"/>
            <ac:cxnSpMk id="13" creationId="{32BA11BF-70BC-0E75-4117-E407FA62110D}"/>
          </ac:cxnSpMkLst>
        </pc:cxnChg>
        <pc:cxnChg chg="add del mod">
          <ac:chgData name="Jonathan Mah" userId="5261b2f2f3e51194" providerId="LiveId" clId="{833092D5-9927-4807-BE3E-672C10A7E002}" dt="2023-06-13T21:11:21.015" v="255" actId="478"/>
          <ac:cxnSpMkLst>
            <pc:docMk/>
            <pc:sldMk cId="2548783154" sldId="412"/>
            <ac:cxnSpMk id="15" creationId="{61DC1547-9158-D758-0C5C-A8F471C4837F}"/>
          </ac:cxnSpMkLst>
        </pc:cxnChg>
        <pc:cxnChg chg="add del mod">
          <ac:chgData name="Jonathan Mah" userId="5261b2f2f3e51194" providerId="LiveId" clId="{833092D5-9927-4807-BE3E-672C10A7E002}" dt="2023-06-13T21:11:17.956" v="250" actId="478"/>
          <ac:cxnSpMkLst>
            <pc:docMk/>
            <pc:sldMk cId="2548783154" sldId="412"/>
            <ac:cxnSpMk id="16" creationId="{7D78B401-245A-20F5-60AA-9F10A449C11D}"/>
          </ac:cxnSpMkLst>
        </pc:cxnChg>
        <pc:cxnChg chg="mod">
          <ac:chgData name="Jonathan Mah" userId="5261b2f2f3e51194" providerId="LiveId" clId="{833092D5-9927-4807-BE3E-672C10A7E002}" dt="2023-06-27T19:24:08.116" v="1087" actId="1035"/>
          <ac:cxnSpMkLst>
            <pc:docMk/>
            <pc:sldMk cId="2548783154" sldId="412"/>
            <ac:cxnSpMk id="17" creationId="{53A2F718-A66E-4189-8620-5A4BBEE2F0B4}"/>
          </ac:cxnSpMkLst>
        </pc:cxnChg>
        <pc:cxnChg chg="mod">
          <ac:chgData name="Jonathan Mah" userId="5261b2f2f3e51194" providerId="LiveId" clId="{833092D5-9927-4807-BE3E-672C10A7E002}" dt="2023-06-27T19:24:08.116" v="1087" actId="1035"/>
          <ac:cxnSpMkLst>
            <pc:docMk/>
            <pc:sldMk cId="2548783154" sldId="412"/>
            <ac:cxnSpMk id="18" creationId="{0749BBD5-E810-4389-BA32-063685DF8F06}"/>
          </ac:cxnSpMkLst>
        </pc:cxnChg>
        <pc:cxnChg chg="mod">
          <ac:chgData name="Jonathan Mah" userId="5261b2f2f3e51194" providerId="LiveId" clId="{833092D5-9927-4807-BE3E-672C10A7E002}" dt="2023-06-27T19:24:08.116" v="1087" actId="1035"/>
          <ac:cxnSpMkLst>
            <pc:docMk/>
            <pc:sldMk cId="2548783154" sldId="412"/>
            <ac:cxnSpMk id="19" creationId="{CD9D6763-0238-433B-9602-33CB2CE0E639}"/>
          </ac:cxnSpMkLst>
        </pc:cxnChg>
        <pc:cxnChg chg="mod">
          <ac:chgData name="Jonathan Mah" userId="5261b2f2f3e51194" providerId="LiveId" clId="{833092D5-9927-4807-BE3E-672C10A7E002}" dt="2023-06-27T19:24:08.116" v="1087" actId="1035"/>
          <ac:cxnSpMkLst>
            <pc:docMk/>
            <pc:sldMk cId="2548783154" sldId="412"/>
            <ac:cxnSpMk id="20" creationId="{7A707CFF-254F-461B-92AB-7A917A5E8839}"/>
          </ac:cxnSpMkLst>
        </pc:cxnChg>
        <pc:cxnChg chg="mod">
          <ac:chgData name="Jonathan Mah" userId="5261b2f2f3e51194" providerId="LiveId" clId="{833092D5-9927-4807-BE3E-672C10A7E002}" dt="2023-06-27T19:24:08.116" v="1087" actId="1035"/>
          <ac:cxnSpMkLst>
            <pc:docMk/>
            <pc:sldMk cId="2548783154" sldId="412"/>
            <ac:cxnSpMk id="21" creationId="{9FB44C4E-A2FF-4871-8784-8D43416E2DB3}"/>
          </ac:cxnSpMkLst>
        </pc:cxnChg>
        <pc:cxnChg chg="mod">
          <ac:chgData name="Jonathan Mah" userId="5261b2f2f3e51194" providerId="LiveId" clId="{833092D5-9927-4807-BE3E-672C10A7E002}" dt="2023-06-27T19:24:08.116" v="1087" actId="1035"/>
          <ac:cxnSpMkLst>
            <pc:docMk/>
            <pc:sldMk cId="2548783154" sldId="412"/>
            <ac:cxnSpMk id="22" creationId="{D3281870-D040-4021-8AF8-15343475ECB8}"/>
          </ac:cxnSpMkLst>
        </pc:cxnChg>
        <pc:cxnChg chg="add del mod">
          <ac:chgData name="Jonathan Mah" userId="5261b2f2f3e51194" providerId="LiveId" clId="{833092D5-9927-4807-BE3E-672C10A7E002}" dt="2023-06-13T21:11:20.592" v="254" actId="478"/>
          <ac:cxnSpMkLst>
            <pc:docMk/>
            <pc:sldMk cId="2548783154" sldId="412"/>
            <ac:cxnSpMk id="23" creationId="{F82E8515-97A5-A0A5-7C27-D54D16A68722}"/>
          </ac:cxnSpMkLst>
        </pc:cxnChg>
        <pc:cxnChg chg="add del mod">
          <ac:chgData name="Jonathan Mah" userId="5261b2f2f3e51194" providerId="LiveId" clId="{833092D5-9927-4807-BE3E-672C10A7E002}" dt="2023-06-13T21:11:19.870" v="253" actId="478"/>
          <ac:cxnSpMkLst>
            <pc:docMk/>
            <pc:sldMk cId="2548783154" sldId="412"/>
            <ac:cxnSpMk id="24" creationId="{2496DD0C-18F3-A77D-E602-99410221CA85}"/>
          </ac:cxnSpMkLst>
        </pc:cxnChg>
        <pc:cxnChg chg="add del mod">
          <ac:chgData name="Jonathan Mah" userId="5261b2f2f3e51194" providerId="LiveId" clId="{833092D5-9927-4807-BE3E-672C10A7E002}" dt="2023-06-13T21:11:23.164" v="256" actId="478"/>
          <ac:cxnSpMkLst>
            <pc:docMk/>
            <pc:sldMk cId="2548783154" sldId="412"/>
            <ac:cxnSpMk id="29" creationId="{D28BB0C6-A8DE-D386-8D65-1EB4FCC97535}"/>
          </ac:cxnSpMkLst>
        </pc:cxnChg>
        <pc:cxnChg chg="add del mod">
          <ac:chgData name="Jonathan Mah" userId="5261b2f2f3e51194" providerId="LiveId" clId="{833092D5-9927-4807-BE3E-672C10A7E002}" dt="2023-06-13T21:11:23.164" v="256" actId="478"/>
          <ac:cxnSpMkLst>
            <pc:docMk/>
            <pc:sldMk cId="2548783154" sldId="412"/>
            <ac:cxnSpMk id="31" creationId="{DFA26F50-86F4-D3FF-BB7C-91EE40671544}"/>
          </ac:cxnSpMkLst>
        </pc:cxnChg>
        <pc:cxnChg chg="add del mod">
          <ac:chgData name="Jonathan Mah" userId="5261b2f2f3e51194" providerId="LiveId" clId="{833092D5-9927-4807-BE3E-672C10A7E002}" dt="2023-06-13T21:11:23.164" v="256" actId="478"/>
          <ac:cxnSpMkLst>
            <pc:docMk/>
            <pc:sldMk cId="2548783154" sldId="412"/>
            <ac:cxnSpMk id="33" creationId="{1FBFF8BF-49ED-6E90-0F2C-63AAEDF34EBF}"/>
          </ac:cxnSpMkLst>
        </pc:cxnChg>
        <pc:cxnChg chg="add del mod">
          <ac:chgData name="Jonathan Mah" userId="5261b2f2f3e51194" providerId="LiveId" clId="{833092D5-9927-4807-BE3E-672C10A7E002}" dt="2023-06-13T21:11:23.164" v="256" actId="478"/>
          <ac:cxnSpMkLst>
            <pc:docMk/>
            <pc:sldMk cId="2548783154" sldId="412"/>
            <ac:cxnSpMk id="34" creationId="{24C88420-05AD-9A5B-026F-F7A8A55FE6BC}"/>
          </ac:cxnSpMkLst>
        </pc:cxnChg>
        <pc:cxnChg chg="add del mod">
          <ac:chgData name="Jonathan Mah" userId="5261b2f2f3e51194" providerId="LiveId" clId="{833092D5-9927-4807-BE3E-672C10A7E002}" dt="2023-06-13T21:11:23.164" v="256" actId="478"/>
          <ac:cxnSpMkLst>
            <pc:docMk/>
            <pc:sldMk cId="2548783154" sldId="412"/>
            <ac:cxnSpMk id="35" creationId="{3539E5F9-A733-2248-DAD5-4D9F4796F3EA}"/>
          </ac:cxnSpMkLst>
        </pc:cxnChg>
        <pc:cxnChg chg="add del mod">
          <ac:chgData name="Jonathan Mah" userId="5261b2f2f3e51194" providerId="LiveId" clId="{833092D5-9927-4807-BE3E-672C10A7E002}" dt="2023-06-13T21:11:23.164" v="256" actId="478"/>
          <ac:cxnSpMkLst>
            <pc:docMk/>
            <pc:sldMk cId="2548783154" sldId="412"/>
            <ac:cxnSpMk id="36" creationId="{EA0A966D-DB32-0D62-713F-50A041F863E3}"/>
          </ac:cxnSpMkLst>
        </pc:cxnChg>
        <pc:cxnChg chg="add del mod">
          <ac:chgData name="Jonathan Mah" userId="5261b2f2f3e51194" providerId="LiveId" clId="{833092D5-9927-4807-BE3E-672C10A7E002}" dt="2023-06-13T21:11:23.164" v="256" actId="478"/>
          <ac:cxnSpMkLst>
            <pc:docMk/>
            <pc:sldMk cId="2548783154" sldId="412"/>
            <ac:cxnSpMk id="37" creationId="{E5FC88BD-684C-1CDA-1047-1949813E6778}"/>
          </ac:cxnSpMkLst>
        </pc:cxnChg>
        <pc:cxnChg chg="add del mod">
          <ac:chgData name="Jonathan Mah" userId="5261b2f2f3e51194" providerId="LiveId" clId="{833092D5-9927-4807-BE3E-672C10A7E002}" dt="2023-06-13T21:11:23.164" v="256" actId="478"/>
          <ac:cxnSpMkLst>
            <pc:docMk/>
            <pc:sldMk cId="2548783154" sldId="412"/>
            <ac:cxnSpMk id="38" creationId="{3807FA94-1F6A-E5F7-CCDE-63026E80A337}"/>
          </ac:cxnSpMkLst>
        </pc:cxnChg>
        <pc:cxnChg chg="add del mod">
          <ac:chgData name="Jonathan Mah" userId="5261b2f2f3e51194" providerId="LiveId" clId="{833092D5-9927-4807-BE3E-672C10A7E002}" dt="2023-06-13T21:11:23.164" v="256" actId="478"/>
          <ac:cxnSpMkLst>
            <pc:docMk/>
            <pc:sldMk cId="2548783154" sldId="412"/>
            <ac:cxnSpMk id="39" creationId="{6EFBF1A8-2A26-CD0F-35D8-811DDDD7535E}"/>
          </ac:cxnSpMkLst>
        </pc:cxnChg>
        <pc:cxnChg chg="add del mod">
          <ac:chgData name="Jonathan Mah" userId="5261b2f2f3e51194" providerId="LiveId" clId="{833092D5-9927-4807-BE3E-672C10A7E002}" dt="2023-06-13T21:11:23.164" v="256" actId="478"/>
          <ac:cxnSpMkLst>
            <pc:docMk/>
            <pc:sldMk cId="2548783154" sldId="412"/>
            <ac:cxnSpMk id="42" creationId="{670FBAA9-AB35-294D-7F5D-86962B1FA8D7}"/>
          </ac:cxnSpMkLst>
        </pc:cxnChg>
        <pc:cxnChg chg="add del mod">
          <ac:chgData name="Jonathan Mah" userId="5261b2f2f3e51194" providerId="LiveId" clId="{833092D5-9927-4807-BE3E-672C10A7E002}" dt="2023-06-13T21:11:26.304" v="257" actId="478"/>
          <ac:cxnSpMkLst>
            <pc:docMk/>
            <pc:sldMk cId="2548783154" sldId="412"/>
            <ac:cxnSpMk id="43" creationId="{8D888710-65EF-CD18-0662-7983FD80ECAF}"/>
          </ac:cxnSpMkLst>
        </pc:cxnChg>
        <pc:cxnChg chg="add del mod">
          <ac:chgData name="Jonathan Mah" userId="5261b2f2f3e51194" providerId="LiveId" clId="{833092D5-9927-4807-BE3E-672C10A7E002}" dt="2023-06-13T21:11:26.304" v="257" actId="478"/>
          <ac:cxnSpMkLst>
            <pc:docMk/>
            <pc:sldMk cId="2548783154" sldId="412"/>
            <ac:cxnSpMk id="44" creationId="{1201421A-1C9A-3D72-D21F-3F91684284FC}"/>
          </ac:cxnSpMkLst>
        </pc:cxnChg>
        <pc:cxnChg chg="add mod">
          <ac:chgData name="Jonathan Mah" userId="5261b2f2f3e51194" providerId="LiveId" clId="{833092D5-9927-4807-BE3E-672C10A7E002}" dt="2023-06-27T19:24:01.875" v="1077" actId="1076"/>
          <ac:cxnSpMkLst>
            <pc:docMk/>
            <pc:sldMk cId="2548783154" sldId="412"/>
            <ac:cxnSpMk id="44" creationId="{CCFA3FF0-7E0F-E42D-96A2-7F750919077D}"/>
          </ac:cxnSpMkLst>
        </pc:cxnChg>
        <pc:cxnChg chg="mod">
          <ac:chgData name="Jonathan Mah" userId="5261b2f2f3e51194" providerId="LiveId" clId="{833092D5-9927-4807-BE3E-672C10A7E002}" dt="2023-06-27T19:24:08.116" v="1087" actId="1035"/>
          <ac:cxnSpMkLst>
            <pc:docMk/>
            <pc:sldMk cId="2548783154" sldId="412"/>
            <ac:cxnSpMk id="45" creationId="{45ED722B-1340-4EE1-8699-8695ED7196BA}"/>
          </ac:cxnSpMkLst>
        </pc:cxnChg>
        <pc:cxnChg chg="mod">
          <ac:chgData name="Jonathan Mah" userId="5261b2f2f3e51194" providerId="LiveId" clId="{833092D5-9927-4807-BE3E-672C10A7E002}" dt="2023-06-27T19:24:08.116" v="1087" actId="1035"/>
          <ac:cxnSpMkLst>
            <pc:docMk/>
            <pc:sldMk cId="2548783154" sldId="412"/>
            <ac:cxnSpMk id="46" creationId="{FFF567CE-E40F-45AB-B3B1-46DFA15B7C67}"/>
          </ac:cxnSpMkLst>
        </pc:cxnChg>
        <pc:cxnChg chg="mod">
          <ac:chgData name="Jonathan Mah" userId="5261b2f2f3e51194" providerId="LiveId" clId="{833092D5-9927-4807-BE3E-672C10A7E002}" dt="2023-06-27T19:24:08.116" v="1087" actId="1035"/>
          <ac:cxnSpMkLst>
            <pc:docMk/>
            <pc:sldMk cId="2548783154" sldId="412"/>
            <ac:cxnSpMk id="47" creationId="{83C40777-BC65-4A8B-BFF7-5904860ADF77}"/>
          </ac:cxnSpMkLst>
        </pc:cxnChg>
        <pc:cxnChg chg="mod">
          <ac:chgData name="Jonathan Mah" userId="5261b2f2f3e51194" providerId="LiveId" clId="{833092D5-9927-4807-BE3E-672C10A7E002}" dt="2023-06-27T19:24:08.116" v="1087" actId="1035"/>
          <ac:cxnSpMkLst>
            <pc:docMk/>
            <pc:sldMk cId="2548783154" sldId="412"/>
            <ac:cxnSpMk id="48" creationId="{59C7F30A-54E9-4D3D-81A5-DBC138EDDDA9}"/>
          </ac:cxnSpMkLst>
        </pc:cxnChg>
        <pc:cxnChg chg="mod">
          <ac:chgData name="Jonathan Mah" userId="5261b2f2f3e51194" providerId="LiveId" clId="{833092D5-9927-4807-BE3E-672C10A7E002}" dt="2023-06-27T19:24:08.116" v="1087" actId="1035"/>
          <ac:cxnSpMkLst>
            <pc:docMk/>
            <pc:sldMk cId="2548783154" sldId="412"/>
            <ac:cxnSpMk id="49" creationId="{7875C0ED-69F6-4D3C-BB05-7B9AB07949D1}"/>
          </ac:cxnSpMkLst>
        </pc:cxnChg>
        <pc:cxnChg chg="mod">
          <ac:chgData name="Jonathan Mah" userId="5261b2f2f3e51194" providerId="LiveId" clId="{833092D5-9927-4807-BE3E-672C10A7E002}" dt="2023-06-27T19:24:08.116" v="1087" actId="1035"/>
          <ac:cxnSpMkLst>
            <pc:docMk/>
            <pc:sldMk cId="2548783154" sldId="412"/>
            <ac:cxnSpMk id="50" creationId="{61ABDE6E-3E74-4BE7-8E35-31D3A3FFAD46}"/>
          </ac:cxnSpMkLst>
        </pc:cxnChg>
        <pc:cxnChg chg="add del mod">
          <ac:chgData name="Jonathan Mah" userId="5261b2f2f3e51194" providerId="LiveId" clId="{833092D5-9927-4807-BE3E-672C10A7E002}" dt="2023-06-13T21:11:26.304" v="257" actId="478"/>
          <ac:cxnSpMkLst>
            <pc:docMk/>
            <pc:sldMk cId="2548783154" sldId="412"/>
            <ac:cxnSpMk id="52" creationId="{2DEE72BA-8C5B-F138-4F5B-9689901322DB}"/>
          </ac:cxnSpMkLst>
        </pc:cxnChg>
        <pc:cxnChg chg="add mod">
          <ac:chgData name="Jonathan Mah" userId="5261b2f2f3e51194" providerId="LiveId" clId="{833092D5-9927-4807-BE3E-672C10A7E002}" dt="2023-06-27T21:38:51.316" v="1306" actId="14100"/>
          <ac:cxnSpMkLst>
            <pc:docMk/>
            <pc:sldMk cId="2548783154" sldId="412"/>
            <ac:cxnSpMk id="55" creationId="{07658C28-BCAB-2213-EB31-D738D3DBA473}"/>
          </ac:cxnSpMkLst>
        </pc:cxnChg>
        <pc:cxnChg chg="add del mod">
          <ac:chgData name="Jonathan Mah" userId="5261b2f2f3e51194" providerId="LiveId" clId="{833092D5-9927-4807-BE3E-672C10A7E002}" dt="2023-06-13T21:11:26.304" v="257" actId="478"/>
          <ac:cxnSpMkLst>
            <pc:docMk/>
            <pc:sldMk cId="2548783154" sldId="412"/>
            <ac:cxnSpMk id="55" creationId="{6EB17177-6273-1235-9C5B-EE31B740E594}"/>
          </ac:cxnSpMkLst>
        </pc:cxnChg>
        <pc:cxnChg chg="add del mod">
          <ac:chgData name="Jonathan Mah" userId="5261b2f2f3e51194" providerId="LiveId" clId="{833092D5-9927-4807-BE3E-672C10A7E002}" dt="2023-06-13T21:11:26.304" v="257" actId="478"/>
          <ac:cxnSpMkLst>
            <pc:docMk/>
            <pc:sldMk cId="2548783154" sldId="412"/>
            <ac:cxnSpMk id="56" creationId="{994E0DF5-5B02-BCDF-5D3B-E2264F74FB03}"/>
          </ac:cxnSpMkLst>
        </pc:cxnChg>
        <pc:cxnChg chg="add del mod">
          <ac:chgData name="Jonathan Mah" userId="5261b2f2f3e51194" providerId="LiveId" clId="{833092D5-9927-4807-BE3E-672C10A7E002}" dt="2023-06-13T21:11:26.304" v="257" actId="478"/>
          <ac:cxnSpMkLst>
            <pc:docMk/>
            <pc:sldMk cId="2548783154" sldId="412"/>
            <ac:cxnSpMk id="57" creationId="{35B2ABD1-E1C3-527A-1A61-CA9C75D5E864}"/>
          </ac:cxnSpMkLst>
        </pc:cxnChg>
        <pc:cxnChg chg="add del mod">
          <ac:chgData name="Jonathan Mah" userId="5261b2f2f3e51194" providerId="LiveId" clId="{833092D5-9927-4807-BE3E-672C10A7E002}" dt="2023-06-13T21:11:27.228" v="258" actId="478"/>
          <ac:cxnSpMkLst>
            <pc:docMk/>
            <pc:sldMk cId="2548783154" sldId="412"/>
            <ac:cxnSpMk id="58" creationId="{F0986C1C-5F7E-290D-1EC3-DB42CAA97024}"/>
          </ac:cxnSpMkLst>
        </pc:cxnChg>
        <pc:cxnChg chg="add del mod">
          <ac:chgData name="Jonathan Mah" userId="5261b2f2f3e51194" providerId="LiveId" clId="{833092D5-9927-4807-BE3E-672C10A7E002}" dt="2023-06-13T21:11:26.304" v="257" actId="478"/>
          <ac:cxnSpMkLst>
            <pc:docMk/>
            <pc:sldMk cId="2548783154" sldId="412"/>
            <ac:cxnSpMk id="59" creationId="{15AE9340-5DF8-8487-F2DE-F5101D191FD5}"/>
          </ac:cxnSpMkLst>
        </pc:cxnChg>
        <pc:cxnChg chg="add del mod">
          <ac:chgData name="Jonathan Mah" userId="5261b2f2f3e51194" providerId="LiveId" clId="{833092D5-9927-4807-BE3E-672C10A7E002}" dt="2023-06-13T21:11:26.304" v="257" actId="478"/>
          <ac:cxnSpMkLst>
            <pc:docMk/>
            <pc:sldMk cId="2548783154" sldId="412"/>
            <ac:cxnSpMk id="60" creationId="{BB3DC6EC-A05A-5696-AACA-300AE795EA54}"/>
          </ac:cxnSpMkLst>
        </pc:cxnChg>
        <pc:cxnChg chg="add del mod">
          <ac:chgData name="Jonathan Mah" userId="5261b2f2f3e51194" providerId="LiveId" clId="{833092D5-9927-4807-BE3E-672C10A7E002}" dt="2023-06-13T21:11:26.304" v="257" actId="478"/>
          <ac:cxnSpMkLst>
            <pc:docMk/>
            <pc:sldMk cId="2548783154" sldId="412"/>
            <ac:cxnSpMk id="61" creationId="{3D4CCDEF-64AF-C92F-0377-0ECDB9266D90}"/>
          </ac:cxnSpMkLst>
        </pc:cxnChg>
        <pc:cxnChg chg="add del mod">
          <ac:chgData name="Jonathan Mah" userId="5261b2f2f3e51194" providerId="LiveId" clId="{833092D5-9927-4807-BE3E-672C10A7E002}" dt="2023-06-13T21:11:32.376" v="260" actId="478"/>
          <ac:cxnSpMkLst>
            <pc:docMk/>
            <pc:sldMk cId="2548783154" sldId="412"/>
            <ac:cxnSpMk id="62" creationId="{485CE8D3-EE2B-17B6-4906-004CCD1B472E}"/>
          </ac:cxnSpMkLst>
        </pc:cxnChg>
        <pc:cxnChg chg="add del mod">
          <ac:chgData name="Jonathan Mah" userId="5261b2f2f3e51194" providerId="LiveId" clId="{833092D5-9927-4807-BE3E-672C10A7E002}" dt="2023-06-13T21:11:29.519" v="259" actId="478"/>
          <ac:cxnSpMkLst>
            <pc:docMk/>
            <pc:sldMk cId="2548783154" sldId="412"/>
            <ac:cxnSpMk id="63" creationId="{EDFD8ECE-89FB-CF08-BE21-156419EAA46A}"/>
          </ac:cxnSpMkLst>
        </pc:cxnChg>
        <pc:cxnChg chg="add del mod">
          <ac:chgData name="Jonathan Mah" userId="5261b2f2f3e51194" providerId="LiveId" clId="{833092D5-9927-4807-BE3E-672C10A7E002}" dt="2023-06-13T21:11:32.376" v="260" actId="478"/>
          <ac:cxnSpMkLst>
            <pc:docMk/>
            <pc:sldMk cId="2548783154" sldId="412"/>
            <ac:cxnSpMk id="64" creationId="{80577376-D955-9175-B30E-AA061A688D76}"/>
          </ac:cxnSpMkLst>
        </pc:cxnChg>
        <pc:cxnChg chg="add del mod">
          <ac:chgData name="Jonathan Mah" userId="5261b2f2f3e51194" providerId="LiveId" clId="{833092D5-9927-4807-BE3E-672C10A7E002}" dt="2023-06-13T21:11:29.519" v="259" actId="478"/>
          <ac:cxnSpMkLst>
            <pc:docMk/>
            <pc:sldMk cId="2548783154" sldId="412"/>
            <ac:cxnSpMk id="65" creationId="{0566A4AB-C12B-D0A7-D067-D01D299DCDD5}"/>
          </ac:cxnSpMkLst>
        </pc:cxnChg>
        <pc:cxnChg chg="add del mod">
          <ac:chgData name="Jonathan Mah" userId="5261b2f2f3e51194" providerId="LiveId" clId="{833092D5-9927-4807-BE3E-672C10A7E002}" dt="2023-06-13T21:11:29.519" v="259" actId="478"/>
          <ac:cxnSpMkLst>
            <pc:docMk/>
            <pc:sldMk cId="2548783154" sldId="412"/>
            <ac:cxnSpMk id="66" creationId="{3A070378-367D-1E73-8C64-A4D9F6D594DC}"/>
          </ac:cxnSpMkLst>
        </pc:cxnChg>
        <pc:cxnChg chg="add del mod">
          <ac:chgData name="Jonathan Mah" userId="5261b2f2f3e51194" providerId="LiveId" clId="{833092D5-9927-4807-BE3E-672C10A7E002}" dt="2023-06-13T21:11:29.519" v="259" actId="478"/>
          <ac:cxnSpMkLst>
            <pc:docMk/>
            <pc:sldMk cId="2548783154" sldId="412"/>
            <ac:cxnSpMk id="67" creationId="{7092A493-A49F-ED46-A51C-B2189E37B4E6}"/>
          </ac:cxnSpMkLst>
        </pc:cxnChg>
        <pc:cxnChg chg="add del mod">
          <ac:chgData name="Jonathan Mah" userId="5261b2f2f3e51194" providerId="LiveId" clId="{833092D5-9927-4807-BE3E-672C10A7E002}" dt="2023-06-13T21:11:29.519" v="259" actId="478"/>
          <ac:cxnSpMkLst>
            <pc:docMk/>
            <pc:sldMk cId="2548783154" sldId="412"/>
            <ac:cxnSpMk id="68" creationId="{826A4F19-1FF2-E8F8-42BA-224EC22CC9EB}"/>
          </ac:cxnSpMkLst>
        </pc:cxnChg>
        <pc:cxnChg chg="add del mod">
          <ac:chgData name="Jonathan Mah" userId="5261b2f2f3e51194" providerId="LiveId" clId="{833092D5-9927-4807-BE3E-672C10A7E002}" dt="2023-06-13T21:11:29.519" v="259" actId="478"/>
          <ac:cxnSpMkLst>
            <pc:docMk/>
            <pc:sldMk cId="2548783154" sldId="412"/>
            <ac:cxnSpMk id="69" creationId="{F1B147BC-2B0E-8DE0-045E-DFA38E0AF282}"/>
          </ac:cxnSpMkLst>
        </pc:cxnChg>
        <pc:cxnChg chg="add del mod">
          <ac:chgData name="Jonathan Mah" userId="5261b2f2f3e51194" providerId="LiveId" clId="{833092D5-9927-4807-BE3E-672C10A7E002}" dt="2023-06-13T21:11:34.822" v="261" actId="478"/>
          <ac:cxnSpMkLst>
            <pc:docMk/>
            <pc:sldMk cId="2548783154" sldId="412"/>
            <ac:cxnSpMk id="70" creationId="{EA44DE73-392B-85BD-7DB1-2402B2ADA82C}"/>
          </ac:cxnSpMkLst>
        </pc:cxnChg>
        <pc:cxnChg chg="add del mod">
          <ac:chgData name="Jonathan Mah" userId="5261b2f2f3e51194" providerId="LiveId" clId="{833092D5-9927-4807-BE3E-672C10A7E002}" dt="2023-06-13T21:11:34.822" v="261" actId="478"/>
          <ac:cxnSpMkLst>
            <pc:docMk/>
            <pc:sldMk cId="2548783154" sldId="412"/>
            <ac:cxnSpMk id="71" creationId="{7C10FAA6-EF88-50A5-4F49-BC0696DA145F}"/>
          </ac:cxnSpMkLst>
        </pc:cxnChg>
        <pc:cxnChg chg="mod">
          <ac:chgData name="Jonathan Mah" userId="5261b2f2f3e51194" providerId="LiveId" clId="{833092D5-9927-4807-BE3E-672C10A7E002}" dt="2023-06-13T21:11:01.197" v="238"/>
          <ac:cxnSpMkLst>
            <pc:docMk/>
            <pc:sldMk cId="2548783154" sldId="412"/>
            <ac:cxnSpMk id="73" creationId="{EC0F84FB-8598-9CB1-7D17-272629AF1934}"/>
          </ac:cxnSpMkLst>
        </pc:cxnChg>
        <pc:cxnChg chg="mod">
          <ac:chgData name="Jonathan Mah" userId="5261b2f2f3e51194" providerId="LiveId" clId="{833092D5-9927-4807-BE3E-672C10A7E002}" dt="2023-06-13T21:11:01.197" v="238"/>
          <ac:cxnSpMkLst>
            <pc:docMk/>
            <pc:sldMk cId="2548783154" sldId="412"/>
            <ac:cxnSpMk id="74" creationId="{97DCDF3A-21CD-AB65-6AE0-9CB34626B0A8}"/>
          </ac:cxnSpMkLst>
        </pc:cxnChg>
        <pc:cxnChg chg="mod">
          <ac:chgData name="Jonathan Mah" userId="5261b2f2f3e51194" providerId="LiveId" clId="{833092D5-9927-4807-BE3E-672C10A7E002}" dt="2023-06-13T21:11:01.197" v="238"/>
          <ac:cxnSpMkLst>
            <pc:docMk/>
            <pc:sldMk cId="2548783154" sldId="412"/>
            <ac:cxnSpMk id="75" creationId="{9211CDE8-ECA2-127C-19E6-93C79BD7654D}"/>
          </ac:cxnSpMkLst>
        </pc:cxnChg>
        <pc:cxnChg chg="mod">
          <ac:chgData name="Jonathan Mah" userId="5261b2f2f3e51194" providerId="LiveId" clId="{833092D5-9927-4807-BE3E-672C10A7E002}" dt="2023-06-13T21:11:01.197" v="238"/>
          <ac:cxnSpMkLst>
            <pc:docMk/>
            <pc:sldMk cId="2548783154" sldId="412"/>
            <ac:cxnSpMk id="76" creationId="{69CB6B02-5100-5174-3B84-97C424D27A27}"/>
          </ac:cxnSpMkLst>
        </pc:cxnChg>
        <pc:cxnChg chg="mod">
          <ac:chgData name="Jonathan Mah" userId="5261b2f2f3e51194" providerId="LiveId" clId="{833092D5-9927-4807-BE3E-672C10A7E002}" dt="2023-06-13T21:11:01.197" v="238"/>
          <ac:cxnSpMkLst>
            <pc:docMk/>
            <pc:sldMk cId="2548783154" sldId="412"/>
            <ac:cxnSpMk id="77" creationId="{D9DEC810-B732-434B-B2D7-60EA7A898989}"/>
          </ac:cxnSpMkLst>
        </pc:cxnChg>
        <pc:cxnChg chg="mod">
          <ac:chgData name="Jonathan Mah" userId="5261b2f2f3e51194" providerId="LiveId" clId="{833092D5-9927-4807-BE3E-672C10A7E002}" dt="2023-06-13T21:11:01.197" v="238"/>
          <ac:cxnSpMkLst>
            <pc:docMk/>
            <pc:sldMk cId="2548783154" sldId="412"/>
            <ac:cxnSpMk id="78" creationId="{F21F3338-FA22-D44F-6A02-E28F1C50350E}"/>
          </ac:cxnSpMkLst>
        </pc:cxnChg>
        <pc:cxnChg chg="add mod">
          <ac:chgData name="Jonathan Mah" userId="5261b2f2f3e51194" providerId="LiveId" clId="{833092D5-9927-4807-BE3E-672C10A7E002}" dt="2023-06-27T19:24:01.875" v="1077" actId="1076"/>
          <ac:cxnSpMkLst>
            <pc:docMk/>
            <pc:sldMk cId="2548783154" sldId="412"/>
            <ac:cxnSpMk id="79" creationId="{39B927FA-BE68-FB73-4837-532DFFE12AC5}"/>
          </ac:cxnSpMkLst>
        </pc:cxnChg>
        <pc:cxnChg chg="mod">
          <ac:chgData name="Jonathan Mah" userId="5261b2f2f3e51194" providerId="LiveId" clId="{833092D5-9927-4807-BE3E-672C10A7E002}" dt="2023-06-13T21:11:01.197" v="238"/>
          <ac:cxnSpMkLst>
            <pc:docMk/>
            <pc:sldMk cId="2548783154" sldId="412"/>
            <ac:cxnSpMk id="79" creationId="{D0D3D080-9CCD-6F93-CABD-6E87A277A64F}"/>
          </ac:cxnSpMkLst>
        </pc:cxnChg>
        <pc:cxnChg chg="mod">
          <ac:chgData name="Jonathan Mah" userId="5261b2f2f3e51194" providerId="LiveId" clId="{833092D5-9927-4807-BE3E-672C10A7E002}" dt="2023-06-13T21:11:01.197" v="238"/>
          <ac:cxnSpMkLst>
            <pc:docMk/>
            <pc:sldMk cId="2548783154" sldId="412"/>
            <ac:cxnSpMk id="80" creationId="{43780FC0-671C-B2A7-E346-B23960FDD0DA}"/>
          </ac:cxnSpMkLst>
        </pc:cxnChg>
        <pc:cxnChg chg="mod">
          <ac:chgData name="Jonathan Mah" userId="5261b2f2f3e51194" providerId="LiveId" clId="{833092D5-9927-4807-BE3E-672C10A7E002}" dt="2023-06-13T21:11:01.197" v="238"/>
          <ac:cxnSpMkLst>
            <pc:docMk/>
            <pc:sldMk cId="2548783154" sldId="412"/>
            <ac:cxnSpMk id="81" creationId="{91B96E2D-0844-E61A-2A3C-95B2EDAFB17B}"/>
          </ac:cxnSpMkLst>
        </pc:cxnChg>
        <pc:cxnChg chg="mod">
          <ac:chgData name="Jonathan Mah" userId="5261b2f2f3e51194" providerId="LiveId" clId="{833092D5-9927-4807-BE3E-672C10A7E002}" dt="2023-06-13T21:11:01.197" v="238"/>
          <ac:cxnSpMkLst>
            <pc:docMk/>
            <pc:sldMk cId="2548783154" sldId="412"/>
            <ac:cxnSpMk id="82" creationId="{D17DC6D4-1B63-D8FE-42EE-F030CD5ADFC1}"/>
          </ac:cxnSpMkLst>
        </pc:cxnChg>
        <pc:cxnChg chg="add del mod">
          <ac:chgData name="Jonathan Mah" userId="5261b2f2f3e51194" providerId="LiveId" clId="{833092D5-9927-4807-BE3E-672C10A7E002}" dt="2023-06-13T21:11:09.403" v="240" actId="478"/>
          <ac:cxnSpMkLst>
            <pc:docMk/>
            <pc:sldMk cId="2548783154" sldId="412"/>
            <ac:cxnSpMk id="86" creationId="{864C9CC1-848C-E911-C210-BBE3D5040534}"/>
          </ac:cxnSpMkLst>
        </pc:cxnChg>
        <pc:cxnChg chg="add del mod">
          <ac:chgData name="Jonathan Mah" userId="5261b2f2f3e51194" providerId="LiveId" clId="{833092D5-9927-4807-BE3E-672C10A7E002}" dt="2023-06-13T21:11:10.094" v="241" actId="478"/>
          <ac:cxnSpMkLst>
            <pc:docMk/>
            <pc:sldMk cId="2548783154" sldId="412"/>
            <ac:cxnSpMk id="87" creationId="{8195E7F5-435C-FF49-86FA-904B3D574285}"/>
          </ac:cxnSpMkLst>
        </pc:cxnChg>
        <pc:cxnChg chg="mod">
          <ac:chgData name="Jonathan Mah" userId="5261b2f2f3e51194" providerId="LiveId" clId="{833092D5-9927-4807-BE3E-672C10A7E002}" dt="2023-06-27T19:24:08.116" v="1087" actId="1035"/>
          <ac:cxnSpMkLst>
            <pc:docMk/>
            <pc:sldMk cId="2548783154" sldId="412"/>
            <ac:cxnSpMk id="103" creationId="{6A2C1153-F120-475B-8887-E2B52219B6EE}"/>
          </ac:cxnSpMkLst>
        </pc:cxnChg>
        <pc:cxnChg chg="mod">
          <ac:chgData name="Jonathan Mah" userId="5261b2f2f3e51194" providerId="LiveId" clId="{833092D5-9927-4807-BE3E-672C10A7E002}" dt="2023-06-27T19:24:08.116" v="1087" actId="1035"/>
          <ac:cxnSpMkLst>
            <pc:docMk/>
            <pc:sldMk cId="2548783154" sldId="412"/>
            <ac:cxnSpMk id="104" creationId="{6CBF5051-730C-4F23-9D96-26CB1951FE5E}"/>
          </ac:cxnSpMkLst>
        </pc:cxnChg>
        <pc:cxnChg chg="mod">
          <ac:chgData name="Jonathan Mah" userId="5261b2f2f3e51194" providerId="LiveId" clId="{833092D5-9927-4807-BE3E-672C10A7E002}" dt="2023-06-27T19:24:08.116" v="1087" actId="1035"/>
          <ac:cxnSpMkLst>
            <pc:docMk/>
            <pc:sldMk cId="2548783154" sldId="412"/>
            <ac:cxnSpMk id="105" creationId="{8CE52714-2B53-497C-8787-9607BC34A8DC}"/>
          </ac:cxnSpMkLst>
        </pc:cxnChg>
        <pc:cxnChg chg="mod">
          <ac:chgData name="Jonathan Mah" userId="5261b2f2f3e51194" providerId="LiveId" clId="{833092D5-9927-4807-BE3E-672C10A7E002}" dt="2023-06-27T19:24:08.116" v="1087" actId="1035"/>
          <ac:cxnSpMkLst>
            <pc:docMk/>
            <pc:sldMk cId="2548783154" sldId="412"/>
            <ac:cxnSpMk id="106" creationId="{B6D7EEA8-7DBE-40F7-AE16-5297B349EBB6}"/>
          </ac:cxnSpMkLst>
        </pc:cxnChg>
        <pc:cxnChg chg="mod">
          <ac:chgData name="Jonathan Mah" userId="5261b2f2f3e51194" providerId="LiveId" clId="{833092D5-9927-4807-BE3E-672C10A7E002}" dt="2023-06-27T19:24:08.116" v="1087" actId="1035"/>
          <ac:cxnSpMkLst>
            <pc:docMk/>
            <pc:sldMk cId="2548783154" sldId="412"/>
            <ac:cxnSpMk id="107" creationId="{B214AB43-B2E0-476B-A5A3-E7A2D255A0BC}"/>
          </ac:cxnSpMkLst>
        </pc:cxnChg>
        <pc:cxnChg chg="mod">
          <ac:chgData name="Jonathan Mah" userId="5261b2f2f3e51194" providerId="LiveId" clId="{833092D5-9927-4807-BE3E-672C10A7E002}" dt="2023-06-27T19:24:08.116" v="1087" actId="1035"/>
          <ac:cxnSpMkLst>
            <pc:docMk/>
            <pc:sldMk cId="2548783154" sldId="412"/>
            <ac:cxnSpMk id="108" creationId="{9D3C3B63-D185-4F89-AB98-4FE8E3453E6E}"/>
          </ac:cxnSpMkLst>
        </pc:cxnChg>
        <pc:cxnChg chg="mod">
          <ac:chgData name="Jonathan Mah" userId="5261b2f2f3e51194" providerId="LiveId" clId="{833092D5-9927-4807-BE3E-672C10A7E002}" dt="2023-06-27T19:24:08.116" v="1087" actId="1035"/>
          <ac:cxnSpMkLst>
            <pc:docMk/>
            <pc:sldMk cId="2548783154" sldId="412"/>
            <ac:cxnSpMk id="109" creationId="{507495E9-5079-4DB3-9D4D-5FECEEDFA5B1}"/>
          </ac:cxnSpMkLst>
        </pc:cxnChg>
        <pc:cxnChg chg="mod">
          <ac:chgData name="Jonathan Mah" userId="5261b2f2f3e51194" providerId="LiveId" clId="{833092D5-9927-4807-BE3E-672C10A7E002}" dt="2023-06-27T19:24:08.116" v="1087" actId="1035"/>
          <ac:cxnSpMkLst>
            <pc:docMk/>
            <pc:sldMk cId="2548783154" sldId="412"/>
            <ac:cxnSpMk id="110" creationId="{95452664-6E88-4617-A189-C4074B5F53B1}"/>
          </ac:cxnSpMkLst>
        </pc:cxnChg>
        <pc:cxnChg chg="mod">
          <ac:chgData name="Jonathan Mah" userId="5261b2f2f3e51194" providerId="LiveId" clId="{833092D5-9927-4807-BE3E-672C10A7E002}" dt="2023-06-27T19:24:08.116" v="1087" actId="1035"/>
          <ac:cxnSpMkLst>
            <pc:docMk/>
            <pc:sldMk cId="2548783154" sldId="412"/>
            <ac:cxnSpMk id="111" creationId="{BE3F25CD-4053-47FE-BA77-1F7D3AC5ACE9}"/>
          </ac:cxnSpMkLst>
        </pc:cxnChg>
        <pc:cxnChg chg="mod">
          <ac:chgData name="Jonathan Mah" userId="5261b2f2f3e51194" providerId="LiveId" clId="{833092D5-9927-4807-BE3E-672C10A7E002}" dt="2023-06-27T19:24:08.116" v="1087" actId="1035"/>
          <ac:cxnSpMkLst>
            <pc:docMk/>
            <pc:sldMk cId="2548783154" sldId="412"/>
            <ac:cxnSpMk id="112" creationId="{6D3A939B-808E-4EA6-813D-162F8AF7A6D7}"/>
          </ac:cxnSpMkLst>
        </pc:cxnChg>
        <pc:cxnChg chg="mod">
          <ac:chgData name="Jonathan Mah" userId="5261b2f2f3e51194" providerId="LiveId" clId="{833092D5-9927-4807-BE3E-672C10A7E002}" dt="2023-06-27T19:24:08.116" v="1087" actId="1035"/>
          <ac:cxnSpMkLst>
            <pc:docMk/>
            <pc:sldMk cId="2548783154" sldId="412"/>
            <ac:cxnSpMk id="114" creationId="{C109533E-F3D2-446D-B00A-0327D9C4F958}"/>
          </ac:cxnSpMkLst>
        </pc:cxnChg>
        <pc:cxnChg chg="mod">
          <ac:chgData name="Jonathan Mah" userId="5261b2f2f3e51194" providerId="LiveId" clId="{833092D5-9927-4807-BE3E-672C10A7E002}" dt="2023-06-27T19:24:08.116" v="1087" actId="1035"/>
          <ac:cxnSpMkLst>
            <pc:docMk/>
            <pc:sldMk cId="2548783154" sldId="412"/>
            <ac:cxnSpMk id="115" creationId="{6C7E719F-ABEF-474F-A839-D499288D12F6}"/>
          </ac:cxnSpMkLst>
        </pc:cxnChg>
        <pc:cxnChg chg="mod">
          <ac:chgData name="Jonathan Mah" userId="5261b2f2f3e51194" providerId="LiveId" clId="{833092D5-9927-4807-BE3E-672C10A7E002}" dt="2023-06-27T19:24:08.116" v="1087" actId="1035"/>
          <ac:cxnSpMkLst>
            <pc:docMk/>
            <pc:sldMk cId="2548783154" sldId="412"/>
            <ac:cxnSpMk id="116" creationId="{69AAF02B-E601-44AB-ACC0-68479D4895B8}"/>
          </ac:cxnSpMkLst>
        </pc:cxnChg>
        <pc:cxnChg chg="mod">
          <ac:chgData name="Jonathan Mah" userId="5261b2f2f3e51194" providerId="LiveId" clId="{833092D5-9927-4807-BE3E-672C10A7E002}" dt="2023-06-27T19:24:08.116" v="1087" actId="1035"/>
          <ac:cxnSpMkLst>
            <pc:docMk/>
            <pc:sldMk cId="2548783154" sldId="412"/>
            <ac:cxnSpMk id="117" creationId="{A40CC835-18CF-4BCA-BEAE-11F58BB7198B}"/>
          </ac:cxnSpMkLst>
        </pc:cxnChg>
        <pc:cxnChg chg="mod">
          <ac:chgData name="Jonathan Mah" userId="5261b2f2f3e51194" providerId="LiveId" clId="{833092D5-9927-4807-BE3E-672C10A7E002}" dt="2023-06-27T19:24:08.116" v="1087" actId="1035"/>
          <ac:cxnSpMkLst>
            <pc:docMk/>
            <pc:sldMk cId="2548783154" sldId="412"/>
            <ac:cxnSpMk id="118" creationId="{CDD2B6FD-9BE3-4032-865F-428237E2F096}"/>
          </ac:cxnSpMkLst>
        </pc:cxnChg>
        <pc:cxnChg chg="mod">
          <ac:chgData name="Jonathan Mah" userId="5261b2f2f3e51194" providerId="LiveId" clId="{833092D5-9927-4807-BE3E-672C10A7E002}" dt="2023-06-27T19:24:08.116" v="1087" actId="1035"/>
          <ac:cxnSpMkLst>
            <pc:docMk/>
            <pc:sldMk cId="2548783154" sldId="412"/>
            <ac:cxnSpMk id="119" creationId="{3EDFFD5F-E047-4680-BCC8-A2572E5A848D}"/>
          </ac:cxnSpMkLst>
        </pc:cxnChg>
        <pc:cxnChg chg="mod">
          <ac:chgData name="Jonathan Mah" userId="5261b2f2f3e51194" providerId="LiveId" clId="{833092D5-9927-4807-BE3E-672C10A7E002}" dt="2023-06-27T19:24:08.116" v="1087" actId="1035"/>
          <ac:cxnSpMkLst>
            <pc:docMk/>
            <pc:sldMk cId="2548783154" sldId="412"/>
            <ac:cxnSpMk id="120" creationId="{450201BF-1A93-4109-83BC-268485F9AE91}"/>
          </ac:cxnSpMkLst>
        </pc:cxnChg>
        <pc:cxnChg chg="mod">
          <ac:chgData name="Jonathan Mah" userId="5261b2f2f3e51194" providerId="LiveId" clId="{833092D5-9927-4807-BE3E-672C10A7E002}" dt="2023-06-27T19:24:08.116" v="1087" actId="1035"/>
          <ac:cxnSpMkLst>
            <pc:docMk/>
            <pc:sldMk cId="2548783154" sldId="412"/>
            <ac:cxnSpMk id="121" creationId="{CA8BC7A8-A6F2-44B1-A85D-79517FC8FA3A}"/>
          </ac:cxnSpMkLst>
        </pc:cxnChg>
        <pc:cxnChg chg="mod">
          <ac:chgData name="Jonathan Mah" userId="5261b2f2f3e51194" providerId="LiveId" clId="{833092D5-9927-4807-BE3E-672C10A7E002}" dt="2023-06-27T19:24:08.116" v="1087" actId="1035"/>
          <ac:cxnSpMkLst>
            <pc:docMk/>
            <pc:sldMk cId="2548783154" sldId="412"/>
            <ac:cxnSpMk id="122" creationId="{A22EF1D3-A050-4A0E-8119-46016E386109}"/>
          </ac:cxnSpMkLst>
        </pc:cxnChg>
        <pc:cxnChg chg="mod">
          <ac:chgData name="Jonathan Mah" userId="5261b2f2f3e51194" providerId="LiveId" clId="{833092D5-9927-4807-BE3E-672C10A7E002}" dt="2023-06-27T19:24:08.116" v="1087" actId="1035"/>
          <ac:cxnSpMkLst>
            <pc:docMk/>
            <pc:sldMk cId="2548783154" sldId="412"/>
            <ac:cxnSpMk id="123" creationId="{1627F614-247E-4C59-897A-64EAC3554807}"/>
          </ac:cxnSpMkLst>
        </pc:cxnChg>
        <pc:cxnChg chg="mod">
          <ac:chgData name="Jonathan Mah" userId="5261b2f2f3e51194" providerId="LiveId" clId="{833092D5-9927-4807-BE3E-672C10A7E002}" dt="2023-06-27T19:24:08.116" v="1087" actId="1035"/>
          <ac:cxnSpMkLst>
            <pc:docMk/>
            <pc:sldMk cId="2548783154" sldId="412"/>
            <ac:cxnSpMk id="125" creationId="{F7BC66DC-8157-4913-8BB4-6C14832BE6CA}"/>
          </ac:cxnSpMkLst>
        </pc:cxnChg>
        <pc:cxnChg chg="mod">
          <ac:chgData name="Jonathan Mah" userId="5261b2f2f3e51194" providerId="LiveId" clId="{833092D5-9927-4807-BE3E-672C10A7E002}" dt="2023-06-27T19:24:08.116" v="1087" actId="1035"/>
          <ac:cxnSpMkLst>
            <pc:docMk/>
            <pc:sldMk cId="2548783154" sldId="412"/>
            <ac:cxnSpMk id="126" creationId="{5C7FF372-A929-42FF-A805-64587CB3291E}"/>
          </ac:cxnSpMkLst>
        </pc:cxnChg>
        <pc:cxnChg chg="mod">
          <ac:chgData name="Jonathan Mah" userId="5261b2f2f3e51194" providerId="LiveId" clId="{833092D5-9927-4807-BE3E-672C10A7E002}" dt="2023-06-27T19:24:08.116" v="1087" actId="1035"/>
          <ac:cxnSpMkLst>
            <pc:docMk/>
            <pc:sldMk cId="2548783154" sldId="412"/>
            <ac:cxnSpMk id="127" creationId="{7AE0E35D-E49D-4F48-B255-3F44A2D00EC6}"/>
          </ac:cxnSpMkLst>
        </pc:cxnChg>
        <pc:cxnChg chg="mod">
          <ac:chgData name="Jonathan Mah" userId="5261b2f2f3e51194" providerId="LiveId" clId="{833092D5-9927-4807-BE3E-672C10A7E002}" dt="2023-06-27T19:24:08.116" v="1087" actId="1035"/>
          <ac:cxnSpMkLst>
            <pc:docMk/>
            <pc:sldMk cId="2548783154" sldId="412"/>
            <ac:cxnSpMk id="128" creationId="{20C74101-BC44-41E5-AA56-FBF0B7DC81AF}"/>
          </ac:cxnSpMkLst>
        </pc:cxnChg>
        <pc:cxnChg chg="mod">
          <ac:chgData name="Jonathan Mah" userId="5261b2f2f3e51194" providerId="LiveId" clId="{833092D5-9927-4807-BE3E-672C10A7E002}" dt="2023-06-27T19:24:08.116" v="1087" actId="1035"/>
          <ac:cxnSpMkLst>
            <pc:docMk/>
            <pc:sldMk cId="2548783154" sldId="412"/>
            <ac:cxnSpMk id="129" creationId="{33B5BC68-8212-44A4-A832-22E82F98AF65}"/>
          </ac:cxnSpMkLst>
        </pc:cxnChg>
        <pc:cxnChg chg="mod">
          <ac:chgData name="Jonathan Mah" userId="5261b2f2f3e51194" providerId="LiveId" clId="{833092D5-9927-4807-BE3E-672C10A7E002}" dt="2023-06-27T19:24:08.116" v="1087" actId="1035"/>
          <ac:cxnSpMkLst>
            <pc:docMk/>
            <pc:sldMk cId="2548783154" sldId="412"/>
            <ac:cxnSpMk id="130" creationId="{4CD033CA-A63C-4B19-8674-E4B08706E2F4}"/>
          </ac:cxnSpMkLst>
        </pc:cxnChg>
        <pc:cxnChg chg="mod">
          <ac:chgData name="Jonathan Mah" userId="5261b2f2f3e51194" providerId="LiveId" clId="{833092D5-9927-4807-BE3E-672C10A7E002}" dt="2023-06-27T19:24:08.116" v="1087" actId="1035"/>
          <ac:cxnSpMkLst>
            <pc:docMk/>
            <pc:sldMk cId="2548783154" sldId="412"/>
            <ac:cxnSpMk id="131" creationId="{E7BFEAA5-9521-4846-A25B-728E54417854}"/>
          </ac:cxnSpMkLst>
        </pc:cxnChg>
        <pc:cxnChg chg="mod">
          <ac:chgData name="Jonathan Mah" userId="5261b2f2f3e51194" providerId="LiveId" clId="{833092D5-9927-4807-BE3E-672C10A7E002}" dt="2023-06-27T19:24:08.116" v="1087" actId="1035"/>
          <ac:cxnSpMkLst>
            <pc:docMk/>
            <pc:sldMk cId="2548783154" sldId="412"/>
            <ac:cxnSpMk id="132" creationId="{9DF21742-64F2-4668-8C32-D79A21755934}"/>
          </ac:cxnSpMkLst>
        </pc:cxnChg>
        <pc:cxnChg chg="mod">
          <ac:chgData name="Jonathan Mah" userId="5261b2f2f3e51194" providerId="LiveId" clId="{833092D5-9927-4807-BE3E-672C10A7E002}" dt="2023-06-27T19:24:08.116" v="1087" actId="1035"/>
          <ac:cxnSpMkLst>
            <pc:docMk/>
            <pc:sldMk cId="2548783154" sldId="412"/>
            <ac:cxnSpMk id="133" creationId="{99B39C73-FC31-4EB5-8A61-CA2CF427BB08}"/>
          </ac:cxnSpMkLst>
        </pc:cxnChg>
        <pc:cxnChg chg="mod">
          <ac:chgData name="Jonathan Mah" userId="5261b2f2f3e51194" providerId="LiveId" clId="{833092D5-9927-4807-BE3E-672C10A7E002}" dt="2023-06-27T19:24:08.116" v="1087" actId="1035"/>
          <ac:cxnSpMkLst>
            <pc:docMk/>
            <pc:sldMk cId="2548783154" sldId="412"/>
            <ac:cxnSpMk id="134" creationId="{1A3914D4-79FB-4D4A-B711-6188791105F7}"/>
          </ac:cxnSpMkLst>
        </pc:cxnChg>
      </pc:sldChg>
      <pc:sldChg chg="addSp delSp modSp new mod ord">
        <pc:chgData name="Jonathan Mah" userId="5261b2f2f3e51194" providerId="LiveId" clId="{833092D5-9927-4807-BE3E-672C10A7E002}" dt="2023-05-23T20:00:14.456" v="16" actId="1076"/>
        <pc:sldMkLst>
          <pc:docMk/>
          <pc:sldMk cId="3956265726" sldId="414"/>
        </pc:sldMkLst>
        <pc:spChg chg="del">
          <ac:chgData name="Jonathan Mah" userId="5261b2f2f3e51194" providerId="LiveId" clId="{833092D5-9927-4807-BE3E-672C10A7E002}" dt="2023-05-23T19:59:20.437" v="3" actId="478"/>
          <ac:spMkLst>
            <pc:docMk/>
            <pc:sldMk cId="3956265726" sldId="414"/>
            <ac:spMk id="2" creationId="{B991BD71-80FF-E015-D31D-BA68628EF070}"/>
          </ac:spMkLst>
        </pc:spChg>
        <pc:spChg chg="del">
          <ac:chgData name="Jonathan Mah" userId="5261b2f2f3e51194" providerId="LiveId" clId="{833092D5-9927-4807-BE3E-672C10A7E002}" dt="2023-05-23T19:59:20.437" v="3" actId="478"/>
          <ac:spMkLst>
            <pc:docMk/>
            <pc:sldMk cId="3956265726" sldId="414"/>
            <ac:spMk id="3" creationId="{779486CB-8808-CF19-4D46-33BC3F266745}"/>
          </ac:spMkLst>
        </pc:spChg>
        <pc:picChg chg="add mod modCrop">
          <ac:chgData name="Jonathan Mah" userId="5261b2f2f3e51194" providerId="LiveId" clId="{833092D5-9927-4807-BE3E-672C10A7E002}" dt="2023-05-23T20:00:03.529" v="14" actId="732"/>
          <ac:picMkLst>
            <pc:docMk/>
            <pc:sldMk cId="3956265726" sldId="414"/>
            <ac:picMk id="5" creationId="{779CD809-7536-DC24-5C61-50396C202178}"/>
          </ac:picMkLst>
        </pc:picChg>
        <pc:picChg chg="add mod modCrop">
          <ac:chgData name="Jonathan Mah" userId="5261b2f2f3e51194" providerId="LiveId" clId="{833092D5-9927-4807-BE3E-672C10A7E002}" dt="2023-05-23T20:00:14.456" v="16" actId="1076"/>
          <ac:picMkLst>
            <pc:docMk/>
            <pc:sldMk cId="3956265726" sldId="414"/>
            <ac:picMk id="6" creationId="{8D4F5922-40FA-A64E-3944-9CA090DC556C}"/>
          </ac:picMkLst>
        </pc:picChg>
      </pc:sldChg>
      <pc:sldChg chg="addSp delSp modSp new del mod">
        <pc:chgData name="Jonathan Mah" userId="5261b2f2f3e51194" providerId="LiveId" clId="{833092D5-9927-4807-BE3E-672C10A7E002}" dt="2023-09-07T00:02:43.506" v="3558" actId="47"/>
        <pc:sldMkLst>
          <pc:docMk/>
          <pc:sldMk cId="3213471130" sldId="415"/>
        </pc:sldMkLst>
        <pc:spChg chg="del">
          <ac:chgData name="Jonathan Mah" userId="5261b2f2f3e51194" providerId="LiveId" clId="{833092D5-9927-4807-BE3E-672C10A7E002}" dt="2023-06-01T00:56:25.884" v="18" actId="478"/>
          <ac:spMkLst>
            <pc:docMk/>
            <pc:sldMk cId="3213471130" sldId="415"/>
            <ac:spMk id="2" creationId="{F27AC356-A973-F68E-6022-C93132B725F3}"/>
          </ac:spMkLst>
        </pc:spChg>
        <pc:spChg chg="del">
          <ac:chgData name="Jonathan Mah" userId="5261b2f2f3e51194" providerId="LiveId" clId="{833092D5-9927-4807-BE3E-672C10A7E002}" dt="2023-06-01T00:56:25.884" v="18" actId="478"/>
          <ac:spMkLst>
            <pc:docMk/>
            <pc:sldMk cId="3213471130" sldId="415"/>
            <ac:spMk id="3" creationId="{D863FDCC-31A9-89A3-1E61-B830B8E339E3}"/>
          </ac:spMkLst>
        </pc:spChg>
        <pc:picChg chg="add del mod">
          <ac:chgData name="Jonathan Mah" userId="5261b2f2f3e51194" providerId="LiveId" clId="{833092D5-9927-4807-BE3E-672C10A7E002}" dt="2023-06-01T00:59:30.786" v="26" actId="478"/>
          <ac:picMkLst>
            <pc:docMk/>
            <pc:sldMk cId="3213471130" sldId="415"/>
            <ac:picMk id="5" creationId="{4C760A01-2A0B-9614-586C-EE47BA65DA9C}"/>
          </ac:picMkLst>
        </pc:picChg>
        <pc:picChg chg="add del mod">
          <ac:chgData name="Jonathan Mah" userId="5261b2f2f3e51194" providerId="LiveId" clId="{833092D5-9927-4807-BE3E-672C10A7E002}" dt="2023-06-01T00:59:30.786" v="26" actId="478"/>
          <ac:picMkLst>
            <pc:docMk/>
            <pc:sldMk cId="3213471130" sldId="415"/>
            <ac:picMk id="7" creationId="{B109A1EE-4276-C3FE-901A-8832368D0C9B}"/>
          </ac:picMkLst>
        </pc:picChg>
        <pc:picChg chg="add del mod">
          <ac:chgData name="Jonathan Mah" userId="5261b2f2f3e51194" providerId="LiveId" clId="{833092D5-9927-4807-BE3E-672C10A7E002}" dt="2023-06-01T00:59:30.786" v="26" actId="478"/>
          <ac:picMkLst>
            <pc:docMk/>
            <pc:sldMk cId="3213471130" sldId="415"/>
            <ac:picMk id="9" creationId="{E6310E47-7870-1D82-A9DC-CF0111090A73}"/>
          </ac:picMkLst>
        </pc:picChg>
        <pc:picChg chg="add del mod">
          <ac:chgData name="Jonathan Mah" userId="5261b2f2f3e51194" providerId="LiveId" clId="{833092D5-9927-4807-BE3E-672C10A7E002}" dt="2023-06-01T00:59:30.786" v="26" actId="478"/>
          <ac:picMkLst>
            <pc:docMk/>
            <pc:sldMk cId="3213471130" sldId="415"/>
            <ac:picMk id="11" creationId="{1DF1153D-045A-7944-7905-ECB17865796A}"/>
          </ac:picMkLst>
        </pc:picChg>
        <pc:picChg chg="add del mod">
          <ac:chgData name="Jonathan Mah" userId="5261b2f2f3e51194" providerId="LiveId" clId="{833092D5-9927-4807-BE3E-672C10A7E002}" dt="2023-06-01T00:59:30.786" v="26" actId="478"/>
          <ac:picMkLst>
            <pc:docMk/>
            <pc:sldMk cId="3213471130" sldId="415"/>
            <ac:picMk id="13" creationId="{3C3A7423-3AAE-BBFD-AEA8-90523835DC8D}"/>
          </ac:picMkLst>
        </pc:picChg>
        <pc:picChg chg="add del mod">
          <ac:chgData name="Jonathan Mah" userId="5261b2f2f3e51194" providerId="LiveId" clId="{833092D5-9927-4807-BE3E-672C10A7E002}" dt="2023-06-01T00:59:30.786" v="26" actId="478"/>
          <ac:picMkLst>
            <pc:docMk/>
            <pc:sldMk cId="3213471130" sldId="415"/>
            <ac:picMk id="15" creationId="{C924906A-46C6-8D13-7452-CCC95FE28AAF}"/>
          </ac:picMkLst>
        </pc:picChg>
        <pc:picChg chg="add mod">
          <ac:chgData name="Jonathan Mah" userId="5261b2f2f3e51194" providerId="LiveId" clId="{833092D5-9927-4807-BE3E-672C10A7E002}" dt="2023-06-01T01:05:25.901" v="89" actId="1582"/>
          <ac:picMkLst>
            <pc:docMk/>
            <pc:sldMk cId="3213471130" sldId="415"/>
            <ac:picMk id="17" creationId="{27E60B67-A0A6-F5F9-BF7F-6E7EBF1CF06C}"/>
          </ac:picMkLst>
        </pc:picChg>
        <pc:picChg chg="add del mod">
          <ac:chgData name="Jonathan Mah" userId="5261b2f2f3e51194" providerId="LiveId" clId="{833092D5-9927-4807-BE3E-672C10A7E002}" dt="2023-06-01T01:00:35.481" v="49" actId="478"/>
          <ac:picMkLst>
            <pc:docMk/>
            <pc:sldMk cId="3213471130" sldId="415"/>
            <ac:picMk id="19" creationId="{A3FAA1C9-554E-C549-01C8-BD59F78E0DF9}"/>
          </ac:picMkLst>
        </pc:picChg>
        <pc:picChg chg="add del mod">
          <ac:chgData name="Jonathan Mah" userId="5261b2f2f3e51194" providerId="LiveId" clId="{833092D5-9927-4807-BE3E-672C10A7E002}" dt="2023-06-01T01:00:44.424" v="52" actId="21"/>
          <ac:picMkLst>
            <pc:docMk/>
            <pc:sldMk cId="3213471130" sldId="415"/>
            <ac:picMk id="21" creationId="{74A252AB-2CFA-F6A9-7496-E2B1F7E35E74}"/>
          </ac:picMkLst>
        </pc:picChg>
        <pc:picChg chg="add del mod">
          <ac:chgData name="Jonathan Mah" userId="5261b2f2f3e51194" providerId="LiveId" clId="{833092D5-9927-4807-BE3E-672C10A7E002}" dt="2023-06-01T01:00:23.460" v="43" actId="21"/>
          <ac:picMkLst>
            <pc:docMk/>
            <pc:sldMk cId="3213471130" sldId="415"/>
            <ac:picMk id="23" creationId="{0B7A9C2B-BE76-0F77-B564-D3467D6BE55F}"/>
          </ac:picMkLst>
        </pc:picChg>
        <pc:picChg chg="add del mod">
          <ac:chgData name="Jonathan Mah" userId="5261b2f2f3e51194" providerId="LiveId" clId="{833092D5-9927-4807-BE3E-672C10A7E002}" dt="2023-06-01T01:00:23.460" v="43" actId="21"/>
          <ac:picMkLst>
            <pc:docMk/>
            <pc:sldMk cId="3213471130" sldId="415"/>
            <ac:picMk id="25" creationId="{3D49D680-0EF0-8CF4-0042-E84276DE6273}"/>
          </ac:picMkLst>
        </pc:picChg>
        <pc:picChg chg="add del mod">
          <ac:chgData name="Jonathan Mah" userId="5261b2f2f3e51194" providerId="LiveId" clId="{833092D5-9927-4807-BE3E-672C10A7E002}" dt="2023-06-01T01:00:23.460" v="43" actId="21"/>
          <ac:picMkLst>
            <pc:docMk/>
            <pc:sldMk cId="3213471130" sldId="415"/>
            <ac:picMk id="27" creationId="{152288D0-8433-FD38-3FE8-36D3F8587D69}"/>
          </ac:picMkLst>
        </pc:picChg>
        <pc:picChg chg="add mod modCrop">
          <ac:chgData name="Jonathan Mah" userId="5261b2f2f3e51194" providerId="LiveId" clId="{833092D5-9927-4807-BE3E-672C10A7E002}" dt="2023-06-01T01:05:39.589" v="97" actId="1037"/>
          <ac:picMkLst>
            <pc:docMk/>
            <pc:sldMk cId="3213471130" sldId="415"/>
            <ac:picMk id="29" creationId="{DE20CB9C-850C-69E7-EA85-FB716989F586}"/>
          </ac:picMkLst>
        </pc:picChg>
      </pc:sldChg>
      <pc:sldChg chg="addSp delSp modSp new del mod">
        <pc:chgData name="Jonathan Mah" userId="5261b2f2f3e51194" providerId="LiveId" clId="{833092D5-9927-4807-BE3E-672C10A7E002}" dt="2023-09-07T00:02:40.888" v="3557" actId="47"/>
        <pc:sldMkLst>
          <pc:docMk/>
          <pc:sldMk cId="540664807" sldId="416"/>
        </pc:sldMkLst>
        <pc:spChg chg="del">
          <ac:chgData name="Jonathan Mah" userId="5261b2f2f3e51194" providerId="LiveId" clId="{833092D5-9927-4807-BE3E-672C10A7E002}" dt="2023-06-01T01:00:26.226" v="45" actId="478"/>
          <ac:spMkLst>
            <pc:docMk/>
            <pc:sldMk cId="540664807" sldId="416"/>
            <ac:spMk id="2" creationId="{01C9506C-A373-F010-047E-022362F2A3F1}"/>
          </ac:spMkLst>
        </pc:spChg>
        <pc:spChg chg="del">
          <ac:chgData name="Jonathan Mah" userId="5261b2f2f3e51194" providerId="LiveId" clId="{833092D5-9927-4807-BE3E-672C10A7E002}" dt="2023-06-01T01:00:26.226" v="45" actId="478"/>
          <ac:spMkLst>
            <pc:docMk/>
            <pc:sldMk cId="540664807" sldId="416"/>
            <ac:spMk id="3" creationId="{7B58ABFE-A9EA-AE30-9B31-573CFCF52F95}"/>
          </ac:spMkLst>
        </pc:spChg>
        <pc:picChg chg="add del mod">
          <ac:chgData name="Jonathan Mah" userId="5261b2f2f3e51194" providerId="LiveId" clId="{833092D5-9927-4807-BE3E-672C10A7E002}" dt="2023-06-01T01:01:16.211" v="57" actId="478"/>
          <ac:picMkLst>
            <pc:docMk/>
            <pc:sldMk cId="540664807" sldId="416"/>
            <ac:picMk id="4" creationId="{A5C217AE-17C5-7FB6-7EE5-01552DD10CEE}"/>
          </ac:picMkLst>
        </pc:picChg>
        <pc:picChg chg="add del mod">
          <ac:chgData name="Jonathan Mah" userId="5261b2f2f3e51194" providerId="LiveId" clId="{833092D5-9927-4807-BE3E-672C10A7E002}" dt="2023-06-01T01:00:53.016" v="56" actId="478"/>
          <ac:picMkLst>
            <pc:docMk/>
            <pc:sldMk cId="540664807" sldId="416"/>
            <ac:picMk id="5" creationId="{B3FAFFFE-ADE6-25DB-D03F-2AC1CEAB0C23}"/>
          </ac:picMkLst>
        </pc:picChg>
        <pc:picChg chg="add del mod">
          <ac:chgData name="Jonathan Mah" userId="5261b2f2f3e51194" providerId="LiveId" clId="{833092D5-9927-4807-BE3E-672C10A7E002}" dt="2023-06-01T01:00:46.986" v="53" actId="478"/>
          <ac:picMkLst>
            <pc:docMk/>
            <pc:sldMk cId="540664807" sldId="416"/>
            <ac:picMk id="6" creationId="{B65F877E-C5E4-A754-3C8B-E18C951EA401}"/>
          </ac:picMkLst>
        </pc:picChg>
        <pc:picChg chg="add mod modCrop">
          <ac:chgData name="Jonathan Mah" userId="5261b2f2f3e51194" providerId="LiveId" clId="{833092D5-9927-4807-BE3E-672C10A7E002}" dt="2023-06-01T01:03:06.962" v="80" actId="1037"/>
          <ac:picMkLst>
            <pc:docMk/>
            <pc:sldMk cId="540664807" sldId="416"/>
            <ac:picMk id="8" creationId="{38D8B649-D976-05E4-70E0-031959DFCC3C}"/>
          </ac:picMkLst>
        </pc:picChg>
        <pc:picChg chg="add mod">
          <ac:chgData name="Jonathan Mah" userId="5261b2f2f3e51194" providerId="LiveId" clId="{833092D5-9927-4807-BE3E-672C10A7E002}" dt="2023-06-01T01:02:19.692" v="68" actId="1582"/>
          <ac:picMkLst>
            <pc:docMk/>
            <pc:sldMk cId="540664807" sldId="416"/>
            <ac:picMk id="9" creationId="{D000D737-6BAF-FE83-543B-7F7DC45251BE}"/>
          </ac:picMkLst>
        </pc:picChg>
      </pc:sldChg>
      <pc:sldChg chg="addSp delSp modSp new del mod">
        <pc:chgData name="Jonathan Mah" userId="5261b2f2f3e51194" providerId="LiveId" clId="{833092D5-9927-4807-BE3E-672C10A7E002}" dt="2023-06-28T21:42:50.126" v="1789" actId="47"/>
        <pc:sldMkLst>
          <pc:docMk/>
          <pc:sldMk cId="400842982" sldId="417"/>
        </pc:sldMkLst>
        <pc:spChg chg="add del mod">
          <ac:chgData name="Jonathan Mah" userId="5261b2f2f3e51194" providerId="LiveId" clId="{833092D5-9927-4807-BE3E-672C10A7E002}" dt="2023-06-27T17:33:46.313" v="577" actId="21"/>
          <ac:spMkLst>
            <pc:docMk/>
            <pc:sldMk cId="400842982" sldId="417"/>
            <ac:spMk id="2" creationId="{6F64664E-70AD-FDFB-473C-3AEB1789DAC6}"/>
          </ac:spMkLst>
        </pc:spChg>
        <pc:spChg chg="del">
          <ac:chgData name="Jonathan Mah" userId="5261b2f2f3e51194" providerId="LiveId" clId="{833092D5-9927-4807-BE3E-672C10A7E002}" dt="2023-06-07T20:52:22.675" v="99" actId="478"/>
          <ac:spMkLst>
            <pc:docMk/>
            <pc:sldMk cId="400842982" sldId="417"/>
            <ac:spMk id="2" creationId="{901FD9CE-1DFA-F117-37E6-28E6AC7BC4AA}"/>
          </ac:spMkLst>
        </pc:spChg>
        <pc:spChg chg="del">
          <ac:chgData name="Jonathan Mah" userId="5261b2f2f3e51194" providerId="LiveId" clId="{833092D5-9927-4807-BE3E-672C10A7E002}" dt="2023-06-07T20:52:22.675" v="99" actId="478"/>
          <ac:spMkLst>
            <pc:docMk/>
            <pc:sldMk cId="400842982" sldId="417"/>
            <ac:spMk id="3" creationId="{3F2F3AB7-DC92-5F03-4641-DEB0F0A35135}"/>
          </ac:spMkLst>
        </pc:spChg>
        <pc:spChg chg="add del mod">
          <ac:chgData name="Jonathan Mah" userId="5261b2f2f3e51194" providerId="LiveId" clId="{833092D5-9927-4807-BE3E-672C10A7E002}" dt="2023-06-27T17:33:46.313" v="577" actId="21"/>
          <ac:spMkLst>
            <pc:docMk/>
            <pc:sldMk cId="400842982" sldId="417"/>
            <ac:spMk id="3" creationId="{8C6CC8A1-5764-ABB7-E218-6C32E8D61257}"/>
          </ac:spMkLst>
        </pc:spChg>
        <pc:spChg chg="add del mod">
          <ac:chgData name="Jonathan Mah" userId="5261b2f2f3e51194" providerId="LiveId" clId="{833092D5-9927-4807-BE3E-672C10A7E002}" dt="2023-06-27T17:33:46.313" v="577" actId="21"/>
          <ac:spMkLst>
            <pc:docMk/>
            <pc:sldMk cId="400842982" sldId="417"/>
            <ac:spMk id="4" creationId="{B72BA39E-A69E-2E3F-8576-64600AEF9243}"/>
          </ac:spMkLst>
        </pc:spChg>
        <pc:picChg chg="add del mod">
          <ac:chgData name="Jonathan Mah" userId="5261b2f2f3e51194" providerId="LiveId" clId="{833092D5-9927-4807-BE3E-672C10A7E002}" dt="2023-06-27T21:23:21.126" v="1241" actId="478"/>
          <ac:picMkLst>
            <pc:docMk/>
            <pc:sldMk cId="400842982" sldId="417"/>
            <ac:picMk id="5" creationId="{B68C9AA9-1D3A-A326-5B5F-9D03D92D1DF0}"/>
          </ac:picMkLst>
        </pc:picChg>
        <pc:picChg chg="add del mod modCrop">
          <ac:chgData name="Jonathan Mah" userId="5261b2f2f3e51194" providerId="LiveId" clId="{833092D5-9927-4807-BE3E-672C10A7E002}" dt="2023-06-27T21:23:22.364" v="1242" actId="478"/>
          <ac:picMkLst>
            <pc:docMk/>
            <pc:sldMk cId="400842982" sldId="417"/>
            <ac:picMk id="7" creationId="{0AD190B1-2F35-5FB5-9720-7ADA88F455E7}"/>
          </ac:picMkLst>
        </pc:picChg>
        <pc:picChg chg="add mod modCrop">
          <ac:chgData name="Jonathan Mah" userId="5261b2f2f3e51194" providerId="LiveId" clId="{833092D5-9927-4807-BE3E-672C10A7E002}" dt="2023-06-27T21:28:58.280" v="1268" actId="14100"/>
          <ac:picMkLst>
            <pc:docMk/>
            <pc:sldMk cId="400842982" sldId="417"/>
            <ac:picMk id="8" creationId="{6BDC0236-82EF-9A85-03C0-549F8E58DEEF}"/>
          </ac:picMkLst>
        </pc:picChg>
        <pc:picChg chg="add del mod ord">
          <ac:chgData name="Jonathan Mah" userId="5261b2f2f3e51194" providerId="LiveId" clId="{833092D5-9927-4807-BE3E-672C10A7E002}" dt="2023-06-27T21:28:12.131" v="1263" actId="478"/>
          <ac:picMkLst>
            <pc:docMk/>
            <pc:sldMk cId="400842982" sldId="417"/>
            <ac:picMk id="10" creationId="{1A1D24B6-33BD-9E9D-DD9C-6A00701EE367}"/>
          </ac:picMkLst>
        </pc:picChg>
        <pc:picChg chg="add mod">
          <ac:chgData name="Jonathan Mah" userId="5261b2f2f3e51194" providerId="LiveId" clId="{833092D5-9927-4807-BE3E-672C10A7E002}" dt="2023-06-27T21:28:51.347" v="1267" actId="1076"/>
          <ac:picMkLst>
            <pc:docMk/>
            <pc:sldMk cId="400842982" sldId="417"/>
            <ac:picMk id="12" creationId="{CD9F6541-A219-F529-BBD3-6EAA47E09600}"/>
          </ac:picMkLst>
        </pc:picChg>
      </pc:sldChg>
      <pc:sldChg chg="addSp delSp modSp new del mod">
        <pc:chgData name="Jonathan Mah" userId="5261b2f2f3e51194" providerId="LiveId" clId="{833092D5-9927-4807-BE3E-672C10A7E002}" dt="2023-06-27T20:34:12.064" v="1176" actId="47"/>
        <pc:sldMkLst>
          <pc:docMk/>
          <pc:sldMk cId="3853487929" sldId="418"/>
        </pc:sldMkLst>
        <pc:spChg chg="del">
          <ac:chgData name="Jonathan Mah" userId="5261b2f2f3e51194" providerId="LiveId" clId="{833092D5-9927-4807-BE3E-672C10A7E002}" dt="2023-06-13T21:47:27.872" v="359" actId="478"/>
          <ac:spMkLst>
            <pc:docMk/>
            <pc:sldMk cId="3853487929" sldId="418"/>
            <ac:spMk id="2" creationId="{E6058067-36A8-F72A-9DC3-C7333C1B919C}"/>
          </ac:spMkLst>
        </pc:spChg>
        <pc:spChg chg="del">
          <ac:chgData name="Jonathan Mah" userId="5261b2f2f3e51194" providerId="LiveId" clId="{833092D5-9927-4807-BE3E-672C10A7E002}" dt="2023-06-13T21:47:27.872" v="359" actId="478"/>
          <ac:spMkLst>
            <pc:docMk/>
            <pc:sldMk cId="3853487929" sldId="418"/>
            <ac:spMk id="3" creationId="{0FA4FCFF-1C94-AE32-E756-87989853A2C8}"/>
          </ac:spMkLst>
        </pc:spChg>
        <pc:spChg chg="add del mod">
          <ac:chgData name="Jonathan Mah" userId="5261b2f2f3e51194" providerId="LiveId" clId="{833092D5-9927-4807-BE3E-672C10A7E002}" dt="2023-06-13T21:49:09.374" v="374"/>
          <ac:spMkLst>
            <pc:docMk/>
            <pc:sldMk cId="3853487929" sldId="418"/>
            <ac:spMk id="6" creationId="{C35D9438-2BBA-A342-87B3-8BAC70284250}"/>
          </ac:spMkLst>
        </pc:spChg>
        <pc:spChg chg="add mod">
          <ac:chgData name="Jonathan Mah" userId="5261b2f2f3e51194" providerId="LiveId" clId="{833092D5-9927-4807-BE3E-672C10A7E002}" dt="2023-06-13T21:49:08.457" v="372" actId="1076"/>
          <ac:spMkLst>
            <pc:docMk/>
            <pc:sldMk cId="3853487929" sldId="418"/>
            <ac:spMk id="7" creationId="{EAAC8B72-69F7-0BAB-8216-2655B67DACF0}"/>
          </ac:spMkLst>
        </pc:spChg>
        <pc:spChg chg="add mod">
          <ac:chgData name="Jonathan Mah" userId="5261b2f2f3e51194" providerId="LiveId" clId="{833092D5-9927-4807-BE3E-672C10A7E002}" dt="2023-06-13T21:49:18.406" v="377" actId="20577"/>
          <ac:spMkLst>
            <pc:docMk/>
            <pc:sldMk cId="3853487929" sldId="418"/>
            <ac:spMk id="8" creationId="{0F96E062-D811-9668-6BF5-05B52A474B62}"/>
          </ac:spMkLst>
        </pc:spChg>
        <pc:picChg chg="add mod">
          <ac:chgData name="Jonathan Mah" userId="5261b2f2f3e51194" providerId="LiveId" clId="{833092D5-9927-4807-BE3E-672C10A7E002}" dt="2023-06-13T21:48:21.810" v="362" actId="27614"/>
          <ac:picMkLst>
            <pc:docMk/>
            <pc:sldMk cId="3853487929" sldId="418"/>
            <ac:picMk id="5" creationId="{F4C2E245-499E-D630-9265-12F162E3072B}"/>
          </ac:picMkLst>
        </pc:picChg>
      </pc:sldChg>
      <pc:sldChg chg="addSp delSp modSp new del mod ord">
        <pc:chgData name="Jonathan Mah" userId="5261b2f2f3e51194" providerId="LiveId" clId="{833092D5-9927-4807-BE3E-672C10A7E002}" dt="2023-06-28T21:17:34.783" v="1751" actId="47"/>
        <pc:sldMkLst>
          <pc:docMk/>
          <pc:sldMk cId="2074700781" sldId="419"/>
        </pc:sldMkLst>
        <pc:spChg chg="del">
          <ac:chgData name="Jonathan Mah" userId="5261b2f2f3e51194" providerId="LiveId" clId="{833092D5-9927-4807-BE3E-672C10A7E002}" dt="2023-06-27T17:35:16.767" v="610" actId="478"/>
          <ac:spMkLst>
            <pc:docMk/>
            <pc:sldMk cId="2074700781" sldId="419"/>
            <ac:spMk id="2" creationId="{96993AA5-17CA-9CEA-F295-1EFD420F1E59}"/>
          </ac:spMkLst>
        </pc:spChg>
        <pc:spChg chg="del">
          <ac:chgData name="Jonathan Mah" userId="5261b2f2f3e51194" providerId="LiveId" clId="{833092D5-9927-4807-BE3E-672C10A7E002}" dt="2023-06-27T17:35:16.767" v="610" actId="478"/>
          <ac:spMkLst>
            <pc:docMk/>
            <pc:sldMk cId="2074700781" sldId="419"/>
            <ac:spMk id="3" creationId="{1DD91FEB-462E-44A1-C214-E1CDA60F411A}"/>
          </ac:spMkLst>
        </pc:spChg>
        <pc:spChg chg="add del mod">
          <ac:chgData name="Jonathan Mah" userId="5261b2f2f3e51194" providerId="LiveId" clId="{833092D5-9927-4807-BE3E-672C10A7E002}" dt="2023-06-27T19:23:53.515" v="1075" actId="21"/>
          <ac:spMkLst>
            <pc:docMk/>
            <pc:sldMk cId="2074700781" sldId="419"/>
            <ac:spMk id="4" creationId="{514FBD73-B740-F280-949A-7F4C4B03CDCB}"/>
          </ac:spMkLst>
        </pc:spChg>
        <pc:spChg chg="add del mod">
          <ac:chgData name="Jonathan Mah" userId="5261b2f2f3e51194" providerId="LiveId" clId="{833092D5-9927-4807-BE3E-672C10A7E002}" dt="2023-06-27T19:23:53.515" v="1075" actId="21"/>
          <ac:spMkLst>
            <pc:docMk/>
            <pc:sldMk cId="2074700781" sldId="419"/>
            <ac:spMk id="5" creationId="{70D105BC-5256-6A73-E540-58EC74FA848E}"/>
          </ac:spMkLst>
        </pc:spChg>
        <pc:spChg chg="add del mod">
          <ac:chgData name="Jonathan Mah" userId="5261b2f2f3e51194" providerId="LiveId" clId="{833092D5-9927-4807-BE3E-672C10A7E002}" dt="2023-06-27T19:23:53.515" v="1075" actId="21"/>
          <ac:spMkLst>
            <pc:docMk/>
            <pc:sldMk cId="2074700781" sldId="419"/>
            <ac:spMk id="6" creationId="{F8A91EA3-1856-F820-DAD1-328BFDC3605A}"/>
          </ac:spMkLst>
        </pc:spChg>
        <pc:spChg chg="add del mod">
          <ac:chgData name="Jonathan Mah" userId="5261b2f2f3e51194" providerId="LiveId" clId="{833092D5-9927-4807-BE3E-672C10A7E002}" dt="2023-06-27T19:23:53.515" v="1075" actId="21"/>
          <ac:spMkLst>
            <pc:docMk/>
            <pc:sldMk cId="2074700781" sldId="419"/>
            <ac:spMk id="7" creationId="{60CF52E1-61D3-9357-4CA9-3A31D72E4187}"/>
          </ac:spMkLst>
        </pc:spChg>
        <pc:spChg chg="add del mod">
          <ac:chgData name="Jonathan Mah" userId="5261b2f2f3e51194" providerId="LiveId" clId="{833092D5-9927-4807-BE3E-672C10A7E002}" dt="2023-06-27T19:23:53.515" v="1075" actId="21"/>
          <ac:spMkLst>
            <pc:docMk/>
            <pc:sldMk cId="2074700781" sldId="419"/>
            <ac:spMk id="8" creationId="{4B98E09B-1491-5745-AFD4-6DDD2001CE7B}"/>
          </ac:spMkLst>
        </pc:spChg>
        <pc:spChg chg="add del mod">
          <ac:chgData name="Jonathan Mah" userId="5261b2f2f3e51194" providerId="LiveId" clId="{833092D5-9927-4807-BE3E-672C10A7E002}" dt="2023-06-27T19:23:53.515" v="1075" actId="21"/>
          <ac:spMkLst>
            <pc:docMk/>
            <pc:sldMk cId="2074700781" sldId="419"/>
            <ac:spMk id="9" creationId="{0A94CC3B-C242-787A-E8A8-4EA0E923612A}"/>
          </ac:spMkLst>
        </pc:spChg>
        <pc:spChg chg="add del mod">
          <ac:chgData name="Jonathan Mah" userId="5261b2f2f3e51194" providerId="LiveId" clId="{833092D5-9927-4807-BE3E-672C10A7E002}" dt="2023-06-27T19:23:53.515" v="1075" actId="21"/>
          <ac:spMkLst>
            <pc:docMk/>
            <pc:sldMk cId="2074700781" sldId="419"/>
            <ac:spMk id="10" creationId="{EE3C0ADF-DB40-6AE1-4A1F-7DCF42DDB469}"/>
          </ac:spMkLst>
        </pc:spChg>
        <pc:spChg chg="add del mod">
          <ac:chgData name="Jonathan Mah" userId="5261b2f2f3e51194" providerId="LiveId" clId="{833092D5-9927-4807-BE3E-672C10A7E002}" dt="2023-06-27T19:23:53.515" v="1075" actId="21"/>
          <ac:spMkLst>
            <pc:docMk/>
            <pc:sldMk cId="2074700781" sldId="419"/>
            <ac:spMk id="11" creationId="{66459077-3F92-47FE-6327-B15646950DA5}"/>
          </ac:spMkLst>
        </pc:spChg>
        <pc:spChg chg="add del mod">
          <ac:chgData name="Jonathan Mah" userId="5261b2f2f3e51194" providerId="LiveId" clId="{833092D5-9927-4807-BE3E-672C10A7E002}" dt="2023-06-27T19:23:53.515" v="1075" actId="21"/>
          <ac:spMkLst>
            <pc:docMk/>
            <pc:sldMk cId="2074700781" sldId="419"/>
            <ac:spMk id="12" creationId="{3CF0615E-712A-06E6-B3D8-F0C993729446}"/>
          </ac:spMkLst>
        </pc:spChg>
        <pc:spChg chg="add mod">
          <ac:chgData name="Jonathan Mah" userId="5261b2f2f3e51194" providerId="LiveId" clId="{833092D5-9927-4807-BE3E-672C10A7E002}" dt="2023-06-28T17:04:34.867" v="1634" actId="207"/>
          <ac:spMkLst>
            <pc:docMk/>
            <pc:sldMk cId="2074700781" sldId="419"/>
            <ac:spMk id="12" creationId="{5EE06CD5-9506-72E6-839E-198522F20798}"/>
          </ac:spMkLst>
        </pc:spChg>
        <pc:spChg chg="add del mod">
          <ac:chgData name="Jonathan Mah" userId="5261b2f2f3e51194" providerId="LiveId" clId="{833092D5-9927-4807-BE3E-672C10A7E002}" dt="2023-06-27T19:23:53.515" v="1075" actId="21"/>
          <ac:spMkLst>
            <pc:docMk/>
            <pc:sldMk cId="2074700781" sldId="419"/>
            <ac:spMk id="13" creationId="{EC7EAEB7-6714-8C5D-53E6-CF5E4029D7EE}"/>
          </ac:spMkLst>
        </pc:spChg>
        <pc:spChg chg="add mod">
          <ac:chgData name="Jonathan Mah" userId="5261b2f2f3e51194" providerId="LiveId" clId="{833092D5-9927-4807-BE3E-672C10A7E002}" dt="2023-06-28T17:05:55.573" v="1650" actId="1035"/>
          <ac:spMkLst>
            <pc:docMk/>
            <pc:sldMk cId="2074700781" sldId="419"/>
            <ac:spMk id="13" creationId="{F8B184D0-3A6A-C5F0-B640-2ABDDEEC95A7}"/>
          </ac:spMkLst>
        </pc:spChg>
        <pc:spChg chg="add del mod">
          <ac:chgData name="Jonathan Mah" userId="5261b2f2f3e51194" providerId="LiveId" clId="{833092D5-9927-4807-BE3E-672C10A7E002}" dt="2023-06-27T19:23:53.515" v="1075" actId="21"/>
          <ac:spMkLst>
            <pc:docMk/>
            <pc:sldMk cId="2074700781" sldId="419"/>
            <ac:spMk id="14" creationId="{83E54E0E-B2C9-97E8-DB41-32632FA81DF0}"/>
          </ac:spMkLst>
        </pc:spChg>
        <pc:spChg chg="add del mod">
          <ac:chgData name="Jonathan Mah" userId="5261b2f2f3e51194" providerId="LiveId" clId="{833092D5-9927-4807-BE3E-672C10A7E002}" dt="2023-06-27T19:23:53.515" v="1075" actId="21"/>
          <ac:spMkLst>
            <pc:docMk/>
            <pc:sldMk cId="2074700781" sldId="419"/>
            <ac:spMk id="15" creationId="{76809015-1432-DF73-A98A-F14B53FB4DA4}"/>
          </ac:spMkLst>
        </pc:spChg>
        <pc:spChg chg="add del mod">
          <ac:chgData name="Jonathan Mah" userId="5261b2f2f3e51194" providerId="LiveId" clId="{833092D5-9927-4807-BE3E-672C10A7E002}" dt="2023-06-27T19:23:53.515" v="1075" actId="21"/>
          <ac:spMkLst>
            <pc:docMk/>
            <pc:sldMk cId="2074700781" sldId="419"/>
            <ac:spMk id="16" creationId="{BDF36A7F-FAD2-7696-044E-9215274D7B89}"/>
          </ac:spMkLst>
        </pc:spChg>
        <pc:spChg chg="add del mod">
          <ac:chgData name="Jonathan Mah" userId="5261b2f2f3e51194" providerId="LiveId" clId="{833092D5-9927-4807-BE3E-672C10A7E002}" dt="2023-06-27T19:23:53.515" v="1075" actId="21"/>
          <ac:spMkLst>
            <pc:docMk/>
            <pc:sldMk cId="2074700781" sldId="419"/>
            <ac:spMk id="17" creationId="{EC025657-3AF5-6970-CBB2-AF577497D2E8}"/>
          </ac:spMkLst>
        </pc:spChg>
        <pc:spChg chg="add del mod">
          <ac:chgData name="Jonathan Mah" userId="5261b2f2f3e51194" providerId="LiveId" clId="{833092D5-9927-4807-BE3E-672C10A7E002}" dt="2023-06-27T19:23:53.515" v="1075" actId="21"/>
          <ac:spMkLst>
            <pc:docMk/>
            <pc:sldMk cId="2074700781" sldId="419"/>
            <ac:spMk id="18" creationId="{316D8058-6FCC-1461-1F4F-741DCEF744D1}"/>
          </ac:spMkLst>
        </pc:spChg>
        <pc:spChg chg="add del mod">
          <ac:chgData name="Jonathan Mah" userId="5261b2f2f3e51194" providerId="LiveId" clId="{833092D5-9927-4807-BE3E-672C10A7E002}" dt="2023-06-27T19:23:53.515" v="1075" actId="21"/>
          <ac:spMkLst>
            <pc:docMk/>
            <pc:sldMk cId="2074700781" sldId="419"/>
            <ac:spMk id="19" creationId="{7E76BF7E-EC19-EEB8-5F3D-C30410C7EAA2}"/>
          </ac:spMkLst>
        </pc:spChg>
        <pc:spChg chg="add del mod">
          <ac:chgData name="Jonathan Mah" userId="5261b2f2f3e51194" providerId="LiveId" clId="{833092D5-9927-4807-BE3E-672C10A7E002}" dt="2023-06-27T19:23:53.515" v="1075" actId="21"/>
          <ac:spMkLst>
            <pc:docMk/>
            <pc:sldMk cId="2074700781" sldId="419"/>
            <ac:spMk id="20" creationId="{3C821EA6-ABB7-BFF0-7DDE-653C73DB8004}"/>
          </ac:spMkLst>
        </pc:spChg>
        <pc:spChg chg="add del mod">
          <ac:chgData name="Jonathan Mah" userId="5261b2f2f3e51194" providerId="LiveId" clId="{833092D5-9927-4807-BE3E-672C10A7E002}" dt="2023-06-27T19:23:53.515" v="1075" actId="21"/>
          <ac:spMkLst>
            <pc:docMk/>
            <pc:sldMk cId="2074700781" sldId="419"/>
            <ac:spMk id="21" creationId="{0EE9C860-8F55-BC26-10FD-FA5573E30C97}"/>
          </ac:spMkLst>
        </pc:spChg>
        <pc:spChg chg="add del mod">
          <ac:chgData name="Jonathan Mah" userId="5261b2f2f3e51194" providerId="LiveId" clId="{833092D5-9927-4807-BE3E-672C10A7E002}" dt="2023-06-27T19:23:53.515" v="1075" actId="21"/>
          <ac:spMkLst>
            <pc:docMk/>
            <pc:sldMk cId="2074700781" sldId="419"/>
            <ac:spMk id="22" creationId="{F6639C35-4FDE-ED76-2C33-B4505262E5B6}"/>
          </ac:spMkLst>
        </pc:spChg>
        <pc:spChg chg="add del mod">
          <ac:chgData name="Jonathan Mah" userId="5261b2f2f3e51194" providerId="LiveId" clId="{833092D5-9927-4807-BE3E-672C10A7E002}" dt="2023-06-27T19:23:53.515" v="1075" actId="21"/>
          <ac:spMkLst>
            <pc:docMk/>
            <pc:sldMk cId="2074700781" sldId="419"/>
            <ac:spMk id="23" creationId="{036204EC-D715-B0A3-C58B-BA1FD9F5C6F3}"/>
          </ac:spMkLst>
        </pc:spChg>
        <pc:spChg chg="add del mod">
          <ac:chgData name="Jonathan Mah" userId="5261b2f2f3e51194" providerId="LiveId" clId="{833092D5-9927-4807-BE3E-672C10A7E002}" dt="2023-06-27T19:23:53.515" v="1075" actId="21"/>
          <ac:spMkLst>
            <pc:docMk/>
            <pc:sldMk cId="2074700781" sldId="419"/>
            <ac:spMk id="24" creationId="{4A7DC2AE-4976-AA8E-F293-D45BCABDB60D}"/>
          </ac:spMkLst>
        </pc:spChg>
        <pc:spChg chg="add del mod">
          <ac:chgData name="Jonathan Mah" userId="5261b2f2f3e51194" providerId="LiveId" clId="{833092D5-9927-4807-BE3E-672C10A7E002}" dt="2023-06-27T19:23:53.515" v="1075" actId="21"/>
          <ac:spMkLst>
            <pc:docMk/>
            <pc:sldMk cId="2074700781" sldId="419"/>
            <ac:spMk id="25" creationId="{2FE01C98-EACF-7C76-51FC-DC982881D84E}"/>
          </ac:spMkLst>
        </pc:spChg>
        <pc:spChg chg="add del mod">
          <ac:chgData name="Jonathan Mah" userId="5261b2f2f3e51194" providerId="LiveId" clId="{833092D5-9927-4807-BE3E-672C10A7E002}" dt="2023-06-27T19:23:53.515" v="1075" actId="21"/>
          <ac:spMkLst>
            <pc:docMk/>
            <pc:sldMk cId="2074700781" sldId="419"/>
            <ac:spMk id="26" creationId="{788CB6CF-A1B0-AEA2-5AE6-749A6D6E308D}"/>
          </ac:spMkLst>
        </pc:spChg>
        <pc:spChg chg="add del mod">
          <ac:chgData name="Jonathan Mah" userId="5261b2f2f3e51194" providerId="LiveId" clId="{833092D5-9927-4807-BE3E-672C10A7E002}" dt="2023-06-27T19:23:53.515" v="1075" actId="21"/>
          <ac:spMkLst>
            <pc:docMk/>
            <pc:sldMk cId="2074700781" sldId="419"/>
            <ac:spMk id="29" creationId="{F919C03C-3AA5-BA5F-5433-F8FB73BE5AD2}"/>
          </ac:spMkLst>
        </pc:spChg>
        <pc:spChg chg="add del mod">
          <ac:chgData name="Jonathan Mah" userId="5261b2f2f3e51194" providerId="LiveId" clId="{833092D5-9927-4807-BE3E-672C10A7E002}" dt="2023-06-27T19:23:53.515" v="1075" actId="21"/>
          <ac:spMkLst>
            <pc:docMk/>
            <pc:sldMk cId="2074700781" sldId="419"/>
            <ac:spMk id="32" creationId="{BEE5A390-2C6E-EAE0-88D8-08163963AEE6}"/>
          </ac:spMkLst>
        </pc:spChg>
        <pc:spChg chg="add del mod">
          <ac:chgData name="Jonathan Mah" userId="5261b2f2f3e51194" providerId="LiveId" clId="{833092D5-9927-4807-BE3E-672C10A7E002}" dt="2023-06-27T19:23:53.515" v="1075" actId="21"/>
          <ac:spMkLst>
            <pc:docMk/>
            <pc:sldMk cId="2074700781" sldId="419"/>
            <ac:spMk id="33" creationId="{8A44C2FE-FF59-3247-0ACD-B771E868FE61}"/>
          </ac:spMkLst>
        </pc:spChg>
        <pc:spChg chg="add del mod">
          <ac:chgData name="Jonathan Mah" userId="5261b2f2f3e51194" providerId="LiveId" clId="{833092D5-9927-4807-BE3E-672C10A7E002}" dt="2023-06-27T19:23:53.515" v="1075" actId="21"/>
          <ac:spMkLst>
            <pc:docMk/>
            <pc:sldMk cId="2074700781" sldId="419"/>
            <ac:spMk id="34" creationId="{11E2C1CA-7CB4-C716-95A0-F853D67E1EEB}"/>
          </ac:spMkLst>
        </pc:spChg>
        <pc:spChg chg="add del mod">
          <ac:chgData name="Jonathan Mah" userId="5261b2f2f3e51194" providerId="LiveId" clId="{833092D5-9927-4807-BE3E-672C10A7E002}" dt="2023-06-27T19:23:53.515" v="1075" actId="21"/>
          <ac:spMkLst>
            <pc:docMk/>
            <pc:sldMk cId="2074700781" sldId="419"/>
            <ac:spMk id="35" creationId="{68B1D309-58EE-342B-A9E1-F757FDA675F0}"/>
          </ac:spMkLst>
        </pc:spChg>
        <pc:spChg chg="add del mod">
          <ac:chgData name="Jonathan Mah" userId="5261b2f2f3e51194" providerId="LiveId" clId="{833092D5-9927-4807-BE3E-672C10A7E002}" dt="2023-06-27T19:23:53.515" v="1075" actId="21"/>
          <ac:spMkLst>
            <pc:docMk/>
            <pc:sldMk cId="2074700781" sldId="419"/>
            <ac:spMk id="36" creationId="{6AE9ADCB-49C3-6CF0-26AF-8C9DF2978448}"/>
          </ac:spMkLst>
        </pc:spChg>
        <pc:spChg chg="add del mod">
          <ac:chgData name="Jonathan Mah" userId="5261b2f2f3e51194" providerId="LiveId" clId="{833092D5-9927-4807-BE3E-672C10A7E002}" dt="2023-06-27T19:23:53.515" v="1075" actId="21"/>
          <ac:spMkLst>
            <pc:docMk/>
            <pc:sldMk cId="2074700781" sldId="419"/>
            <ac:spMk id="37" creationId="{5C554108-76D7-773B-F127-9CC26DF301F4}"/>
          </ac:spMkLst>
        </pc:spChg>
        <pc:spChg chg="add del mod">
          <ac:chgData name="Jonathan Mah" userId="5261b2f2f3e51194" providerId="LiveId" clId="{833092D5-9927-4807-BE3E-672C10A7E002}" dt="2023-06-27T19:23:53.515" v="1075" actId="21"/>
          <ac:spMkLst>
            <pc:docMk/>
            <pc:sldMk cId="2074700781" sldId="419"/>
            <ac:spMk id="38" creationId="{7A805040-C23A-DCF0-01F0-1906D293563E}"/>
          </ac:spMkLst>
        </pc:spChg>
        <pc:spChg chg="add del mod">
          <ac:chgData name="Jonathan Mah" userId="5261b2f2f3e51194" providerId="LiveId" clId="{833092D5-9927-4807-BE3E-672C10A7E002}" dt="2023-06-27T19:23:53.515" v="1075" actId="21"/>
          <ac:spMkLst>
            <pc:docMk/>
            <pc:sldMk cId="2074700781" sldId="419"/>
            <ac:spMk id="39" creationId="{A9F82426-4F34-CFCB-211C-3433E5672291}"/>
          </ac:spMkLst>
        </pc:spChg>
        <pc:spChg chg="add del mod">
          <ac:chgData name="Jonathan Mah" userId="5261b2f2f3e51194" providerId="LiveId" clId="{833092D5-9927-4807-BE3E-672C10A7E002}" dt="2023-06-27T19:23:53.515" v="1075" actId="21"/>
          <ac:spMkLst>
            <pc:docMk/>
            <pc:sldMk cId="2074700781" sldId="419"/>
            <ac:spMk id="40" creationId="{8FA35CAF-7BAF-FDDE-7ABA-9E67E65CB5DB}"/>
          </ac:spMkLst>
        </pc:spChg>
        <pc:spChg chg="add del mod">
          <ac:chgData name="Jonathan Mah" userId="5261b2f2f3e51194" providerId="LiveId" clId="{833092D5-9927-4807-BE3E-672C10A7E002}" dt="2023-06-27T19:23:53.515" v="1075" actId="21"/>
          <ac:spMkLst>
            <pc:docMk/>
            <pc:sldMk cId="2074700781" sldId="419"/>
            <ac:spMk id="41" creationId="{2DC807DD-1998-4576-B839-C9F7E5FA8841}"/>
          </ac:spMkLst>
        </pc:spChg>
        <pc:spChg chg="add del mod">
          <ac:chgData name="Jonathan Mah" userId="5261b2f2f3e51194" providerId="LiveId" clId="{833092D5-9927-4807-BE3E-672C10A7E002}" dt="2023-06-27T19:23:53.515" v="1075" actId="21"/>
          <ac:spMkLst>
            <pc:docMk/>
            <pc:sldMk cId="2074700781" sldId="419"/>
            <ac:spMk id="42" creationId="{C4BFBB72-43BE-A148-5665-912CC6BAAB95}"/>
          </ac:spMkLst>
        </pc:spChg>
        <pc:spChg chg="add del mod">
          <ac:chgData name="Jonathan Mah" userId="5261b2f2f3e51194" providerId="LiveId" clId="{833092D5-9927-4807-BE3E-672C10A7E002}" dt="2023-06-27T19:23:53.515" v="1075" actId="21"/>
          <ac:spMkLst>
            <pc:docMk/>
            <pc:sldMk cId="2074700781" sldId="419"/>
            <ac:spMk id="43" creationId="{AB3211D4-343D-6C8D-87D7-FF5F16D7A46D}"/>
          </ac:spMkLst>
        </pc:spChg>
        <pc:spChg chg="add del mod">
          <ac:chgData name="Jonathan Mah" userId="5261b2f2f3e51194" providerId="LiveId" clId="{833092D5-9927-4807-BE3E-672C10A7E002}" dt="2023-06-27T19:23:53.515" v="1075" actId="21"/>
          <ac:spMkLst>
            <pc:docMk/>
            <pc:sldMk cId="2074700781" sldId="419"/>
            <ac:spMk id="44" creationId="{6F54CBE7-7150-EDC5-D61D-A0FC62204025}"/>
          </ac:spMkLst>
        </pc:spChg>
        <pc:spChg chg="add del mod">
          <ac:chgData name="Jonathan Mah" userId="5261b2f2f3e51194" providerId="LiveId" clId="{833092D5-9927-4807-BE3E-672C10A7E002}" dt="2023-06-27T19:23:53.515" v="1075" actId="21"/>
          <ac:spMkLst>
            <pc:docMk/>
            <pc:sldMk cId="2074700781" sldId="419"/>
            <ac:spMk id="45" creationId="{56E3918C-AE73-E56C-6EC0-C13E15CB38F9}"/>
          </ac:spMkLst>
        </pc:spChg>
        <pc:spChg chg="add del mod">
          <ac:chgData name="Jonathan Mah" userId="5261b2f2f3e51194" providerId="LiveId" clId="{833092D5-9927-4807-BE3E-672C10A7E002}" dt="2023-06-27T19:23:53.515" v="1075" actId="21"/>
          <ac:spMkLst>
            <pc:docMk/>
            <pc:sldMk cId="2074700781" sldId="419"/>
            <ac:spMk id="46" creationId="{94D5BBC3-CDDB-86EE-7AC3-4FD90F1B6E70}"/>
          </ac:spMkLst>
        </pc:spChg>
        <pc:spChg chg="add del mod">
          <ac:chgData name="Jonathan Mah" userId="5261b2f2f3e51194" providerId="LiveId" clId="{833092D5-9927-4807-BE3E-672C10A7E002}" dt="2023-06-27T19:23:53.515" v="1075" actId="21"/>
          <ac:spMkLst>
            <pc:docMk/>
            <pc:sldMk cId="2074700781" sldId="419"/>
            <ac:spMk id="47" creationId="{5FEF011C-0B51-63A0-FDA0-454A5C4C2A4A}"/>
          </ac:spMkLst>
        </pc:spChg>
        <pc:spChg chg="add del mod">
          <ac:chgData name="Jonathan Mah" userId="5261b2f2f3e51194" providerId="LiveId" clId="{833092D5-9927-4807-BE3E-672C10A7E002}" dt="2023-06-27T19:23:53.515" v="1075" actId="21"/>
          <ac:spMkLst>
            <pc:docMk/>
            <pc:sldMk cId="2074700781" sldId="419"/>
            <ac:spMk id="48" creationId="{4D2FBCFC-075F-5BEF-BDB5-2681863922AF}"/>
          </ac:spMkLst>
        </pc:spChg>
        <pc:spChg chg="add del mod">
          <ac:chgData name="Jonathan Mah" userId="5261b2f2f3e51194" providerId="LiveId" clId="{833092D5-9927-4807-BE3E-672C10A7E002}" dt="2023-06-27T19:23:53.515" v="1075" actId="21"/>
          <ac:spMkLst>
            <pc:docMk/>
            <pc:sldMk cId="2074700781" sldId="419"/>
            <ac:spMk id="49" creationId="{DB382C28-62E1-CFBD-8E63-8E2831D0383A}"/>
          </ac:spMkLst>
        </pc:spChg>
        <pc:spChg chg="add del mod">
          <ac:chgData name="Jonathan Mah" userId="5261b2f2f3e51194" providerId="LiveId" clId="{833092D5-9927-4807-BE3E-672C10A7E002}" dt="2023-06-27T19:23:53.515" v="1075" actId="21"/>
          <ac:spMkLst>
            <pc:docMk/>
            <pc:sldMk cId="2074700781" sldId="419"/>
            <ac:spMk id="50" creationId="{957F385A-DE17-34B2-244B-89E3683E7BB2}"/>
          </ac:spMkLst>
        </pc:spChg>
        <pc:spChg chg="add del mod">
          <ac:chgData name="Jonathan Mah" userId="5261b2f2f3e51194" providerId="LiveId" clId="{833092D5-9927-4807-BE3E-672C10A7E002}" dt="2023-06-27T19:23:53.515" v="1075" actId="21"/>
          <ac:spMkLst>
            <pc:docMk/>
            <pc:sldMk cId="2074700781" sldId="419"/>
            <ac:spMk id="51" creationId="{8BC016BE-CED4-3106-06B6-E9D79099C714}"/>
          </ac:spMkLst>
        </pc:spChg>
        <pc:spChg chg="add del mod">
          <ac:chgData name="Jonathan Mah" userId="5261b2f2f3e51194" providerId="LiveId" clId="{833092D5-9927-4807-BE3E-672C10A7E002}" dt="2023-06-27T19:23:53.515" v="1075" actId="21"/>
          <ac:spMkLst>
            <pc:docMk/>
            <pc:sldMk cId="2074700781" sldId="419"/>
            <ac:spMk id="52" creationId="{7A309106-345A-1B69-3823-22A203CCBD2C}"/>
          </ac:spMkLst>
        </pc:spChg>
        <pc:spChg chg="add del mod">
          <ac:chgData name="Jonathan Mah" userId="5261b2f2f3e51194" providerId="LiveId" clId="{833092D5-9927-4807-BE3E-672C10A7E002}" dt="2023-06-27T19:23:53.515" v="1075" actId="21"/>
          <ac:spMkLst>
            <pc:docMk/>
            <pc:sldMk cId="2074700781" sldId="419"/>
            <ac:spMk id="53" creationId="{6E2A1E07-2E9A-1580-2A23-6FCC98773FA4}"/>
          </ac:spMkLst>
        </pc:spChg>
        <pc:spChg chg="add del mod">
          <ac:chgData name="Jonathan Mah" userId="5261b2f2f3e51194" providerId="LiveId" clId="{833092D5-9927-4807-BE3E-672C10A7E002}" dt="2023-06-27T19:23:53.515" v="1075" actId="21"/>
          <ac:spMkLst>
            <pc:docMk/>
            <pc:sldMk cId="2074700781" sldId="419"/>
            <ac:spMk id="54" creationId="{4714AED2-CB10-223D-CE80-3D4F8B8F2746}"/>
          </ac:spMkLst>
        </pc:spChg>
        <pc:spChg chg="add del mod">
          <ac:chgData name="Jonathan Mah" userId="5261b2f2f3e51194" providerId="LiveId" clId="{833092D5-9927-4807-BE3E-672C10A7E002}" dt="2023-06-27T19:23:53.515" v="1075" actId="21"/>
          <ac:spMkLst>
            <pc:docMk/>
            <pc:sldMk cId="2074700781" sldId="419"/>
            <ac:spMk id="56" creationId="{5B3C288E-0D01-B20C-3F9B-1D8E5F12D986}"/>
          </ac:spMkLst>
        </pc:spChg>
        <pc:spChg chg="add del mod">
          <ac:chgData name="Jonathan Mah" userId="5261b2f2f3e51194" providerId="LiveId" clId="{833092D5-9927-4807-BE3E-672C10A7E002}" dt="2023-06-27T19:22:46.616" v="959"/>
          <ac:spMkLst>
            <pc:docMk/>
            <pc:sldMk cId="2074700781" sldId="419"/>
            <ac:spMk id="57" creationId="{06FD664C-F311-47BC-A950-123C445A04E8}"/>
          </ac:spMkLst>
        </pc:spChg>
        <pc:spChg chg="add del mod">
          <ac:chgData name="Jonathan Mah" userId="5261b2f2f3e51194" providerId="LiveId" clId="{833092D5-9927-4807-BE3E-672C10A7E002}" dt="2023-06-27T19:23:53.515" v="1075" actId="21"/>
          <ac:spMkLst>
            <pc:docMk/>
            <pc:sldMk cId="2074700781" sldId="419"/>
            <ac:spMk id="58" creationId="{22A6C343-2478-53BB-4FEC-E80F710780DF}"/>
          </ac:spMkLst>
        </pc:spChg>
        <pc:spChg chg="add mod">
          <ac:chgData name="Jonathan Mah" userId="5261b2f2f3e51194" providerId="LiveId" clId="{833092D5-9927-4807-BE3E-672C10A7E002}" dt="2023-06-28T16:57:36.212" v="1613" actId="1035"/>
          <ac:spMkLst>
            <pc:docMk/>
            <pc:sldMk cId="2074700781" sldId="419"/>
            <ac:spMk id="59" creationId="{3F0FAA6B-3B40-0007-34F9-8C5D8E3768FC}"/>
          </ac:spMkLst>
        </pc:spChg>
        <pc:spChg chg="add mod">
          <ac:chgData name="Jonathan Mah" userId="5261b2f2f3e51194" providerId="LiveId" clId="{833092D5-9927-4807-BE3E-672C10A7E002}" dt="2023-06-28T16:57:36.212" v="1613" actId="1035"/>
          <ac:spMkLst>
            <pc:docMk/>
            <pc:sldMk cId="2074700781" sldId="419"/>
            <ac:spMk id="60" creationId="{67691B33-A4EF-0811-7E5C-9C1B8DE5C6E2}"/>
          </ac:spMkLst>
        </pc:spChg>
        <pc:spChg chg="add mod">
          <ac:chgData name="Jonathan Mah" userId="5261b2f2f3e51194" providerId="LiveId" clId="{833092D5-9927-4807-BE3E-672C10A7E002}" dt="2023-06-28T16:57:03.972" v="1579" actId="1036"/>
          <ac:spMkLst>
            <pc:docMk/>
            <pc:sldMk cId="2074700781" sldId="419"/>
            <ac:spMk id="61" creationId="{DD55B746-0E0B-1925-1251-FF5F89FC36A0}"/>
          </ac:spMkLst>
        </pc:spChg>
        <pc:spChg chg="add mod">
          <ac:chgData name="Jonathan Mah" userId="5261b2f2f3e51194" providerId="LiveId" clId="{833092D5-9927-4807-BE3E-672C10A7E002}" dt="2023-06-28T16:57:03.972" v="1579" actId="1036"/>
          <ac:spMkLst>
            <pc:docMk/>
            <pc:sldMk cId="2074700781" sldId="419"/>
            <ac:spMk id="62" creationId="{D9838ADF-EB20-06E2-748D-3B31770F88E9}"/>
          </ac:spMkLst>
        </pc:spChg>
        <pc:spChg chg="add mod">
          <ac:chgData name="Jonathan Mah" userId="5261b2f2f3e51194" providerId="LiveId" clId="{833092D5-9927-4807-BE3E-672C10A7E002}" dt="2023-06-28T16:57:20.243" v="1597" actId="1036"/>
          <ac:spMkLst>
            <pc:docMk/>
            <pc:sldMk cId="2074700781" sldId="419"/>
            <ac:spMk id="63" creationId="{AF912829-15CA-1C53-4077-9BF6920BD42F}"/>
          </ac:spMkLst>
        </pc:spChg>
        <pc:spChg chg="add mod">
          <ac:chgData name="Jonathan Mah" userId="5261b2f2f3e51194" providerId="LiveId" clId="{833092D5-9927-4807-BE3E-672C10A7E002}" dt="2023-06-28T16:57:20.243" v="1597" actId="1036"/>
          <ac:spMkLst>
            <pc:docMk/>
            <pc:sldMk cId="2074700781" sldId="419"/>
            <ac:spMk id="1024" creationId="{B7808561-37BC-3E0B-E382-EAF4C054804A}"/>
          </ac:spMkLst>
        </pc:spChg>
        <pc:spChg chg="add mod">
          <ac:chgData name="Jonathan Mah" userId="5261b2f2f3e51194" providerId="LiveId" clId="{833092D5-9927-4807-BE3E-672C10A7E002}" dt="2023-06-28T16:57:36.212" v="1613" actId="1035"/>
          <ac:spMkLst>
            <pc:docMk/>
            <pc:sldMk cId="2074700781" sldId="419"/>
            <ac:spMk id="1025" creationId="{7A66EE8E-FEDF-9CEC-2BA2-54E153F191D8}"/>
          </ac:spMkLst>
        </pc:spChg>
        <pc:grpChg chg="mod">
          <ac:chgData name="Jonathan Mah" userId="5261b2f2f3e51194" providerId="LiveId" clId="{833092D5-9927-4807-BE3E-672C10A7E002}" dt="2023-06-28T17:03:48.256" v="1630"/>
          <ac:grpSpMkLst>
            <pc:docMk/>
            <pc:sldMk cId="2074700781" sldId="419"/>
            <ac:grpSpMk id="7" creationId="{EDAAE5ED-3777-6F8B-984F-2AE03F677567}"/>
          </ac:grpSpMkLst>
        </pc:grpChg>
        <pc:grpChg chg="mod">
          <ac:chgData name="Jonathan Mah" userId="5261b2f2f3e51194" providerId="LiveId" clId="{833092D5-9927-4807-BE3E-672C10A7E002}" dt="2023-06-28T17:03:47.326" v="1627"/>
          <ac:grpSpMkLst>
            <pc:docMk/>
            <pc:sldMk cId="2074700781" sldId="419"/>
            <ac:grpSpMk id="10" creationId="{25F19582-442C-B2F1-0850-31AC4E728F2D}"/>
          </ac:grpSpMkLst>
        </pc:grpChg>
        <pc:picChg chg="add mod ord">
          <ac:chgData name="Jonathan Mah" userId="5261b2f2f3e51194" providerId="LiveId" clId="{833092D5-9927-4807-BE3E-672C10A7E002}" dt="2023-06-28T17:05:51.700" v="1639" actId="1076"/>
          <ac:picMkLst>
            <pc:docMk/>
            <pc:sldMk cId="2074700781" sldId="419"/>
            <ac:picMk id="3" creationId="{0316EB04-4BC5-29AB-8098-13C75B376B1A}"/>
          </ac:picMkLst>
        </pc:picChg>
        <pc:picChg chg="add del">
          <ac:chgData name="Jonathan Mah" userId="5261b2f2f3e51194" providerId="LiveId" clId="{833092D5-9927-4807-BE3E-672C10A7E002}" dt="2023-06-27T20:55:57.719" v="1198" actId="478"/>
          <ac:picMkLst>
            <pc:docMk/>
            <pc:sldMk cId="2074700781" sldId="419"/>
            <ac:picMk id="1026" creationId="{5B16D2F5-A6E1-FF03-E820-A58D1009A061}"/>
          </ac:picMkLst>
        </pc:picChg>
        <pc:picChg chg="add del mod">
          <ac:chgData name="Jonathan Mah" userId="5261b2f2f3e51194" providerId="LiveId" clId="{833092D5-9927-4807-BE3E-672C10A7E002}" dt="2023-06-27T19:41:19.931" v="1137"/>
          <ac:picMkLst>
            <pc:docMk/>
            <pc:sldMk cId="2074700781" sldId="419"/>
            <ac:picMk id="1028" creationId="{508B3C07-ACEB-EC58-5A7E-B0434D352B1D}"/>
          </ac:picMkLst>
        </pc:picChg>
        <pc:picChg chg="add del mod ord">
          <ac:chgData name="Jonathan Mah" userId="5261b2f2f3e51194" providerId="LiveId" clId="{833092D5-9927-4807-BE3E-672C10A7E002}" dt="2023-06-28T16:56:16.548" v="1537" actId="478"/>
          <ac:picMkLst>
            <pc:docMk/>
            <pc:sldMk cId="2074700781" sldId="419"/>
            <ac:picMk id="1029" creationId="{74C48B16-4ED6-CE26-2F0A-99290D1AAAED}"/>
          </ac:picMkLst>
        </pc:picChg>
        <pc:inkChg chg="add del mod">
          <ac:chgData name="Jonathan Mah" userId="5261b2f2f3e51194" providerId="LiveId" clId="{833092D5-9927-4807-BE3E-672C10A7E002}" dt="2023-06-28T17:03:48.986" v="1632" actId="9405"/>
          <ac:inkMkLst>
            <pc:docMk/>
            <pc:sldMk cId="2074700781" sldId="419"/>
            <ac:inkMk id="4" creationId="{EFF48C4D-4843-D786-6C5F-97BB73814081}"/>
          </ac:inkMkLst>
        </pc:inkChg>
        <pc:inkChg chg="add del mod">
          <ac:chgData name="Jonathan Mah" userId="5261b2f2f3e51194" providerId="LiveId" clId="{833092D5-9927-4807-BE3E-672C10A7E002}" dt="2023-06-28T17:03:48.677" v="1631" actId="9405"/>
          <ac:inkMkLst>
            <pc:docMk/>
            <pc:sldMk cId="2074700781" sldId="419"/>
            <ac:inkMk id="5" creationId="{38CB0F0F-1288-02DA-712D-3CC4C46EC4A6}"/>
          </ac:inkMkLst>
        </pc:inkChg>
        <pc:inkChg chg="add del mod">
          <ac:chgData name="Jonathan Mah" userId="5261b2f2f3e51194" providerId="LiveId" clId="{833092D5-9927-4807-BE3E-672C10A7E002}" dt="2023-06-28T17:03:48.256" v="1630"/>
          <ac:inkMkLst>
            <pc:docMk/>
            <pc:sldMk cId="2074700781" sldId="419"/>
            <ac:inkMk id="6" creationId="{3ED3A777-6A6C-71F3-1BB2-A65481D06E31}"/>
          </ac:inkMkLst>
        </pc:inkChg>
        <pc:inkChg chg="add del mod">
          <ac:chgData name="Jonathan Mah" userId="5261b2f2f3e51194" providerId="LiveId" clId="{833092D5-9927-4807-BE3E-672C10A7E002}" dt="2023-06-28T17:03:47.923" v="1628" actId="9405"/>
          <ac:inkMkLst>
            <pc:docMk/>
            <pc:sldMk cId="2074700781" sldId="419"/>
            <ac:inkMk id="8" creationId="{4EB58899-0BA6-BBB6-D3C5-634FD1174900}"/>
          </ac:inkMkLst>
        </pc:inkChg>
        <pc:inkChg chg="add del mod">
          <ac:chgData name="Jonathan Mah" userId="5261b2f2f3e51194" providerId="LiveId" clId="{833092D5-9927-4807-BE3E-672C10A7E002}" dt="2023-06-28T17:03:47.326" v="1627"/>
          <ac:inkMkLst>
            <pc:docMk/>
            <pc:sldMk cId="2074700781" sldId="419"/>
            <ac:inkMk id="9" creationId="{6D42BA4E-40BC-4779-1306-F98BA60A6FFA}"/>
          </ac:inkMkLst>
        </pc:inkChg>
        <pc:inkChg chg="add del">
          <ac:chgData name="Jonathan Mah" userId="5261b2f2f3e51194" providerId="LiveId" clId="{833092D5-9927-4807-BE3E-672C10A7E002}" dt="2023-06-28T17:03:46.509" v="1625" actId="9405"/>
          <ac:inkMkLst>
            <pc:docMk/>
            <pc:sldMk cId="2074700781" sldId="419"/>
            <ac:inkMk id="11" creationId="{262C1A38-8983-C803-0F66-C49045CB8FD0}"/>
          </ac:inkMkLst>
        </pc:inkChg>
        <pc:cxnChg chg="add del mod">
          <ac:chgData name="Jonathan Mah" userId="5261b2f2f3e51194" providerId="LiveId" clId="{833092D5-9927-4807-BE3E-672C10A7E002}" dt="2023-06-27T19:23:53.515" v="1075" actId="21"/>
          <ac:cxnSpMkLst>
            <pc:docMk/>
            <pc:sldMk cId="2074700781" sldId="419"/>
            <ac:cxnSpMk id="28" creationId="{DC8816F7-BC71-9AE8-4CF9-061768D20781}"/>
          </ac:cxnSpMkLst>
        </pc:cxnChg>
        <pc:cxnChg chg="add del mod">
          <ac:chgData name="Jonathan Mah" userId="5261b2f2f3e51194" providerId="LiveId" clId="{833092D5-9927-4807-BE3E-672C10A7E002}" dt="2023-06-27T19:23:53.515" v="1075" actId="21"/>
          <ac:cxnSpMkLst>
            <pc:docMk/>
            <pc:sldMk cId="2074700781" sldId="419"/>
            <ac:cxnSpMk id="31" creationId="{77600582-19EE-8669-8E20-4DC5B9336052}"/>
          </ac:cxnSpMkLst>
        </pc:cxnChg>
        <pc:cxnChg chg="add del mod">
          <ac:chgData name="Jonathan Mah" userId="5261b2f2f3e51194" providerId="LiveId" clId="{833092D5-9927-4807-BE3E-672C10A7E002}" dt="2023-06-27T19:23:53.515" v="1075" actId="21"/>
          <ac:cxnSpMkLst>
            <pc:docMk/>
            <pc:sldMk cId="2074700781" sldId="419"/>
            <ac:cxnSpMk id="55" creationId="{81D8E361-51C4-2950-BE0A-7A5CFC5353F2}"/>
          </ac:cxnSpMkLst>
        </pc:cxnChg>
      </pc:sldChg>
      <pc:sldChg chg="addSp delSp modSp new mod">
        <pc:chgData name="Jonathan Mah" userId="5261b2f2f3e51194" providerId="LiveId" clId="{833092D5-9927-4807-BE3E-672C10A7E002}" dt="2023-08-09T20:59:14.577" v="3100" actId="1037"/>
        <pc:sldMkLst>
          <pc:docMk/>
          <pc:sldMk cId="3952196035" sldId="420"/>
        </pc:sldMkLst>
        <pc:spChg chg="del">
          <ac:chgData name="Jonathan Mah" userId="5261b2f2f3e51194" providerId="LiveId" clId="{833092D5-9927-4807-BE3E-672C10A7E002}" dt="2023-06-27T20:30:21.457" v="1166" actId="478"/>
          <ac:spMkLst>
            <pc:docMk/>
            <pc:sldMk cId="3952196035" sldId="420"/>
            <ac:spMk id="2" creationId="{C5DFCC4C-1CE6-E93B-6F38-3162941D5ADF}"/>
          </ac:spMkLst>
        </pc:spChg>
        <pc:spChg chg="del">
          <ac:chgData name="Jonathan Mah" userId="5261b2f2f3e51194" providerId="LiveId" clId="{833092D5-9927-4807-BE3E-672C10A7E002}" dt="2023-06-27T20:30:21.457" v="1166" actId="478"/>
          <ac:spMkLst>
            <pc:docMk/>
            <pc:sldMk cId="3952196035" sldId="420"/>
            <ac:spMk id="3" creationId="{0DA38C90-360C-9FD2-D37B-2813D2B830D0}"/>
          </ac:spMkLst>
        </pc:spChg>
        <pc:spChg chg="add mod">
          <ac:chgData name="Jonathan Mah" userId="5261b2f2f3e51194" providerId="LiveId" clId="{833092D5-9927-4807-BE3E-672C10A7E002}" dt="2023-08-09T20:59:14.577" v="3100" actId="1037"/>
          <ac:spMkLst>
            <pc:docMk/>
            <pc:sldMk cId="3952196035" sldId="420"/>
            <ac:spMk id="12" creationId="{12CC7DDD-D956-59FD-149C-6696E1BC52C8}"/>
          </ac:spMkLst>
        </pc:spChg>
        <pc:spChg chg="add mod">
          <ac:chgData name="Jonathan Mah" userId="5261b2f2f3e51194" providerId="LiveId" clId="{833092D5-9927-4807-BE3E-672C10A7E002}" dt="2023-08-09T20:59:14.577" v="3100" actId="1037"/>
          <ac:spMkLst>
            <pc:docMk/>
            <pc:sldMk cId="3952196035" sldId="420"/>
            <ac:spMk id="13" creationId="{9CFCFC45-0AF4-5F57-1A6D-4F4FC61B70C5}"/>
          </ac:spMkLst>
        </pc:spChg>
        <pc:picChg chg="add del mod ord">
          <ac:chgData name="Jonathan Mah" userId="5261b2f2f3e51194" providerId="LiveId" clId="{833092D5-9927-4807-BE3E-672C10A7E002}" dt="2023-06-28T21:19:46.415" v="1758" actId="478"/>
          <ac:picMkLst>
            <pc:docMk/>
            <pc:sldMk cId="3952196035" sldId="420"/>
            <ac:picMk id="3" creationId="{873CD21C-5787-FB5B-79F2-993C033E5133}"/>
          </ac:picMkLst>
        </pc:picChg>
        <pc:picChg chg="add del mod">
          <ac:chgData name="Jonathan Mah" userId="5261b2f2f3e51194" providerId="LiveId" clId="{833092D5-9927-4807-BE3E-672C10A7E002}" dt="2023-08-09T20:58:31.180" v="3079" actId="478"/>
          <ac:picMkLst>
            <pc:docMk/>
            <pc:sldMk cId="3952196035" sldId="420"/>
            <ac:picMk id="3" creationId="{BF66D61B-CD02-2FF4-BD6A-CA8B8C6293CA}"/>
          </ac:picMkLst>
        </pc:picChg>
        <pc:picChg chg="add del mod ord">
          <ac:chgData name="Jonathan Mah" userId="5261b2f2f3e51194" providerId="LiveId" clId="{833092D5-9927-4807-BE3E-672C10A7E002}" dt="2023-06-28T23:57:42.193" v="1809" actId="478"/>
          <ac:picMkLst>
            <pc:docMk/>
            <pc:sldMk cId="3952196035" sldId="420"/>
            <ac:picMk id="5" creationId="{167071F2-C1BE-A8CC-6641-7AD9F088BFB2}"/>
          </ac:picMkLst>
        </pc:picChg>
        <pc:picChg chg="add mod ord">
          <ac:chgData name="Jonathan Mah" userId="5261b2f2f3e51194" providerId="LiveId" clId="{833092D5-9927-4807-BE3E-672C10A7E002}" dt="2023-08-09T20:58:47.679" v="3082" actId="167"/>
          <ac:picMkLst>
            <pc:docMk/>
            <pc:sldMk cId="3952196035" sldId="420"/>
            <ac:picMk id="5" creationId="{8D3B23E3-3FA6-1CED-F224-CEEABE31539E}"/>
          </ac:picMkLst>
        </pc:picChg>
        <pc:picChg chg="add del mod">
          <ac:chgData name="Jonathan Mah" userId="5261b2f2f3e51194" providerId="LiveId" clId="{833092D5-9927-4807-BE3E-672C10A7E002}" dt="2023-06-27T20:31:31.357" v="1170" actId="478"/>
          <ac:picMkLst>
            <pc:docMk/>
            <pc:sldMk cId="3952196035" sldId="420"/>
            <ac:picMk id="5" creationId="{C4918BA9-E0F0-F69B-0801-D8D930E39B1A}"/>
          </ac:picMkLst>
        </pc:picChg>
        <pc:picChg chg="add del mod ord">
          <ac:chgData name="Jonathan Mah" userId="5261b2f2f3e51194" providerId="LiveId" clId="{833092D5-9927-4807-BE3E-672C10A7E002}" dt="2023-08-09T20:54:33.758" v="3076" actId="478"/>
          <ac:picMkLst>
            <pc:docMk/>
            <pc:sldMk cId="3952196035" sldId="420"/>
            <ac:picMk id="7" creationId="{1259AC3B-9DDF-AE9F-18D1-B571FD110E08}"/>
          </ac:picMkLst>
        </pc:picChg>
        <pc:picChg chg="add del mod">
          <ac:chgData name="Jonathan Mah" userId="5261b2f2f3e51194" providerId="LiveId" clId="{833092D5-9927-4807-BE3E-672C10A7E002}" dt="2023-06-27T20:33:34.128" v="1173" actId="478"/>
          <ac:picMkLst>
            <pc:docMk/>
            <pc:sldMk cId="3952196035" sldId="420"/>
            <ac:picMk id="7" creationId="{52BFA46B-272A-99BC-3B5D-6492A5977488}"/>
          </ac:picMkLst>
        </pc:picChg>
        <pc:picChg chg="add del mod">
          <ac:chgData name="Jonathan Mah" userId="5261b2f2f3e51194" providerId="LiveId" clId="{833092D5-9927-4807-BE3E-672C10A7E002}" dt="2023-06-27T20:41:16.469" v="1177" actId="478"/>
          <ac:picMkLst>
            <pc:docMk/>
            <pc:sldMk cId="3952196035" sldId="420"/>
            <ac:picMk id="9" creationId="{9E5580BA-F7E8-5A1F-57A2-FA9296525EF5}"/>
          </ac:picMkLst>
        </pc:picChg>
        <pc:picChg chg="add del mod">
          <ac:chgData name="Jonathan Mah" userId="5261b2f2f3e51194" providerId="LiveId" clId="{833092D5-9927-4807-BE3E-672C10A7E002}" dt="2023-06-28T21:17:47.299" v="1753" actId="478"/>
          <ac:picMkLst>
            <pc:docMk/>
            <pc:sldMk cId="3952196035" sldId="420"/>
            <ac:picMk id="11" creationId="{C83AB3ED-FAAB-1F5D-EAF9-566FDF1BFB0A}"/>
          </ac:picMkLst>
        </pc:picChg>
      </pc:sldChg>
      <pc:sldChg chg="addSp delSp modSp new del mod">
        <pc:chgData name="Jonathan Mah" userId="5261b2f2f3e51194" providerId="LiveId" clId="{833092D5-9927-4807-BE3E-672C10A7E002}" dt="2023-06-28T21:17:45.640" v="1752" actId="47"/>
        <pc:sldMkLst>
          <pc:docMk/>
          <pc:sldMk cId="3319548349" sldId="421"/>
        </pc:sldMkLst>
        <pc:spChg chg="del">
          <ac:chgData name="Jonathan Mah" userId="5261b2f2f3e51194" providerId="LiveId" clId="{833092D5-9927-4807-BE3E-672C10A7E002}" dt="2023-06-27T20:44:26.131" v="1187" actId="478"/>
          <ac:spMkLst>
            <pc:docMk/>
            <pc:sldMk cId="3319548349" sldId="421"/>
            <ac:spMk id="2" creationId="{C64DEE94-30BA-639B-E1AE-E2E9F08F25E4}"/>
          </ac:spMkLst>
        </pc:spChg>
        <pc:spChg chg="del">
          <ac:chgData name="Jonathan Mah" userId="5261b2f2f3e51194" providerId="LiveId" clId="{833092D5-9927-4807-BE3E-672C10A7E002}" dt="2023-06-27T20:44:26.131" v="1187" actId="478"/>
          <ac:spMkLst>
            <pc:docMk/>
            <pc:sldMk cId="3319548349" sldId="421"/>
            <ac:spMk id="3" creationId="{2A5214AF-FFF1-C62E-7AE8-A0EB604CB0D0}"/>
          </ac:spMkLst>
        </pc:spChg>
        <pc:spChg chg="add del mod">
          <ac:chgData name="Jonathan Mah" userId="5261b2f2f3e51194" providerId="LiveId" clId="{833092D5-9927-4807-BE3E-672C10A7E002}" dt="2023-06-27T20:44:33.225" v="1191" actId="478"/>
          <ac:spMkLst>
            <pc:docMk/>
            <pc:sldMk cId="3319548349" sldId="421"/>
            <ac:spMk id="5" creationId="{289045E4-4E96-7568-FD2C-A92EBA62C865}"/>
          </ac:spMkLst>
        </pc:spChg>
        <pc:spChg chg="add mod">
          <ac:chgData name="Jonathan Mah" userId="5261b2f2f3e51194" providerId="LiveId" clId="{833092D5-9927-4807-BE3E-672C10A7E002}" dt="2023-06-27T20:45:26.385" v="1197"/>
          <ac:spMkLst>
            <pc:docMk/>
            <pc:sldMk cId="3319548349" sldId="421"/>
            <ac:spMk id="10" creationId="{9D9177D2-24E2-BC9C-9847-6A3461BE6C1C}"/>
          </ac:spMkLst>
        </pc:spChg>
        <pc:spChg chg="add mod">
          <ac:chgData name="Jonathan Mah" userId="5261b2f2f3e51194" providerId="LiveId" clId="{833092D5-9927-4807-BE3E-672C10A7E002}" dt="2023-06-27T20:45:26.385" v="1197"/>
          <ac:spMkLst>
            <pc:docMk/>
            <pc:sldMk cId="3319548349" sldId="421"/>
            <ac:spMk id="11" creationId="{A938B8B4-9CB8-7980-1A32-FD84B4B108AC}"/>
          </ac:spMkLst>
        </pc:spChg>
        <pc:picChg chg="add del mod">
          <ac:chgData name="Jonathan Mah" userId="5261b2f2f3e51194" providerId="LiveId" clId="{833092D5-9927-4807-BE3E-672C10A7E002}" dt="2023-06-27T20:44:45.342" v="1193" actId="478"/>
          <ac:picMkLst>
            <pc:docMk/>
            <pc:sldMk cId="3319548349" sldId="421"/>
            <ac:picMk id="7" creationId="{F9D27E0B-B5FF-CA32-9B1A-37F1A0D0FAB6}"/>
          </ac:picMkLst>
        </pc:picChg>
        <pc:picChg chg="add mod">
          <ac:chgData name="Jonathan Mah" userId="5261b2f2f3e51194" providerId="LiveId" clId="{833092D5-9927-4807-BE3E-672C10A7E002}" dt="2023-06-27T20:45:19.162" v="1196" actId="962"/>
          <ac:picMkLst>
            <pc:docMk/>
            <pc:sldMk cId="3319548349" sldId="421"/>
            <ac:picMk id="9" creationId="{52C5573D-6EBC-C2A6-5E8F-01203E97F1C5}"/>
          </ac:picMkLst>
        </pc:picChg>
      </pc:sldChg>
      <pc:sldChg chg="addSp delSp modSp add mod">
        <pc:chgData name="Jonathan Mah" userId="5261b2f2f3e51194" providerId="LiveId" clId="{833092D5-9927-4807-BE3E-672C10A7E002}" dt="2023-06-28T16:44:27.840" v="1533" actId="1038"/>
        <pc:sldMkLst>
          <pc:docMk/>
          <pc:sldMk cId="29572235" sldId="422"/>
        </pc:sldMkLst>
        <pc:spChg chg="del">
          <ac:chgData name="Jonathan Mah" userId="5261b2f2f3e51194" providerId="LiveId" clId="{833092D5-9927-4807-BE3E-672C10A7E002}" dt="2023-06-28T16:42:07.639" v="1342" actId="478"/>
          <ac:spMkLst>
            <pc:docMk/>
            <pc:sldMk cId="29572235" sldId="422"/>
            <ac:spMk id="3" creationId="{E045C57F-5BD5-0644-1B90-BFE7968076DB}"/>
          </ac:spMkLst>
        </pc:spChg>
        <pc:spChg chg="add mod">
          <ac:chgData name="Jonathan Mah" userId="5261b2f2f3e51194" providerId="LiveId" clId="{833092D5-9927-4807-BE3E-672C10A7E002}" dt="2023-06-28T16:44:14.620" v="1506" actId="1036"/>
          <ac:spMkLst>
            <pc:docMk/>
            <pc:sldMk cId="29572235" sldId="422"/>
            <ac:spMk id="5" creationId="{FD3A128A-0A72-3130-9EB8-A35673D46126}"/>
          </ac:spMkLst>
        </pc:spChg>
        <pc:spChg chg="add mod">
          <ac:chgData name="Jonathan Mah" userId="5261b2f2f3e51194" providerId="LiveId" clId="{833092D5-9927-4807-BE3E-672C10A7E002}" dt="2023-06-28T16:44:24.582" v="1525" actId="1038"/>
          <ac:spMkLst>
            <pc:docMk/>
            <pc:sldMk cId="29572235" sldId="422"/>
            <ac:spMk id="6" creationId="{0461E8FA-41FD-D1B0-279B-F4A7060650EC}"/>
          </ac:spMkLst>
        </pc:spChg>
        <pc:spChg chg="del">
          <ac:chgData name="Jonathan Mah" userId="5261b2f2f3e51194" providerId="LiveId" clId="{833092D5-9927-4807-BE3E-672C10A7E002}" dt="2023-06-28T16:42:07.639" v="1342" actId="478"/>
          <ac:spMkLst>
            <pc:docMk/>
            <pc:sldMk cId="29572235" sldId="422"/>
            <ac:spMk id="7" creationId="{42A7C350-228F-9D53-608A-54A72F667D97}"/>
          </ac:spMkLst>
        </pc:spChg>
        <pc:spChg chg="del">
          <ac:chgData name="Jonathan Mah" userId="5261b2f2f3e51194" providerId="LiveId" clId="{833092D5-9927-4807-BE3E-672C10A7E002}" dt="2023-06-28T16:42:07.639" v="1342" actId="478"/>
          <ac:spMkLst>
            <pc:docMk/>
            <pc:sldMk cId="29572235" sldId="422"/>
            <ac:spMk id="8" creationId="{8C722F3E-5A81-F83D-A2D0-F3FE4498A087}"/>
          </ac:spMkLst>
        </pc:spChg>
        <pc:spChg chg="del">
          <ac:chgData name="Jonathan Mah" userId="5261b2f2f3e51194" providerId="LiveId" clId="{833092D5-9927-4807-BE3E-672C10A7E002}" dt="2023-06-28T16:42:07.639" v="1342" actId="478"/>
          <ac:spMkLst>
            <pc:docMk/>
            <pc:sldMk cId="29572235" sldId="422"/>
            <ac:spMk id="9" creationId="{49070547-F918-1850-EC8E-2FB91CC33BDB}"/>
          </ac:spMkLst>
        </pc:spChg>
        <pc:spChg chg="add mod">
          <ac:chgData name="Jonathan Mah" userId="5261b2f2f3e51194" providerId="LiveId" clId="{833092D5-9927-4807-BE3E-672C10A7E002}" dt="2023-06-28T16:44:21.319" v="1516" actId="1038"/>
          <ac:spMkLst>
            <pc:docMk/>
            <pc:sldMk cId="29572235" sldId="422"/>
            <ac:spMk id="10" creationId="{CC6D6C3E-E704-FCE4-B0BF-6F8CE1D01931}"/>
          </ac:spMkLst>
        </pc:spChg>
        <pc:spChg chg="del">
          <ac:chgData name="Jonathan Mah" userId="5261b2f2f3e51194" providerId="LiveId" clId="{833092D5-9927-4807-BE3E-672C10A7E002}" dt="2023-06-28T16:42:07.639" v="1342" actId="478"/>
          <ac:spMkLst>
            <pc:docMk/>
            <pc:sldMk cId="29572235" sldId="422"/>
            <ac:spMk id="11" creationId="{2F0E0D1F-DEB5-26BD-7B26-A8F3D787F453}"/>
          </ac:spMkLst>
        </pc:spChg>
        <pc:spChg chg="del">
          <ac:chgData name="Jonathan Mah" userId="5261b2f2f3e51194" providerId="LiveId" clId="{833092D5-9927-4807-BE3E-672C10A7E002}" dt="2023-06-28T16:42:07.639" v="1342" actId="478"/>
          <ac:spMkLst>
            <pc:docMk/>
            <pc:sldMk cId="29572235" sldId="422"/>
            <ac:spMk id="12" creationId="{FB5BC787-3A71-1B3B-3EB9-7435773DC85B}"/>
          </ac:spMkLst>
        </pc:spChg>
        <pc:spChg chg="del">
          <ac:chgData name="Jonathan Mah" userId="5261b2f2f3e51194" providerId="LiveId" clId="{833092D5-9927-4807-BE3E-672C10A7E002}" dt="2023-06-28T16:42:07.639" v="1342" actId="478"/>
          <ac:spMkLst>
            <pc:docMk/>
            <pc:sldMk cId="29572235" sldId="422"/>
            <ac:spMk id="14" creationId="{D5A48ADE-F577-27AD-1B7E-CF549FCD2D09}"/>
          </ac:spMkLst>
        </pc:spChg>
        <pc:spChg chg="del">
          <ac:chgData name="Jonathan Mah" userId="5261b2f2f3e51194" providerId="LiveId" clId="{833092D5-9927-4807-BE3E-672C10A7E002}" dt="2023-06-28T16:42:07.639" v="1342" actId="478"/>
          <ac:spMkLst>
            <pc:docMk/>
            <pc:sldMk cId="29572235" sldId="422"/>
            <ac:spMk id="15" creationId="{DE082176-ED21-6073-9D68-22A672D0F146}"/>
          </ac:spMkLst>
        </pc:spChg>
        <pc:spChg chg="del">
          <ac:chgData name="Jonathan Mah" userId="5261b2f2f3e51194" providerId="LiveId" clId="{833092D5-9927-4807-BE3E-672C10A7E002}" dt="2023-06-28T16:42:07.639" v="1342" actId="478"/>
          <ac:spMkLst>
            <pc:docMk/>
            <pc:sldMk cId="29572235" sldId="422"/>
            <ac:spMk id="16" creationId="{95CBBC51-1E06-1BD4-5B27-D49143307DE7}"/>
          </ac:spMkLst>
        </pc:spChg>
        <pc:spChg chg="del">
          <ac:chgData name="Jonathan Mah" userId="5261b2f2f3e51194" providerId="LiveId" clId="{833092D5-9927-4807-BE3E-672C10A7E002}" dt="2023-06-28T16:42:07.639" v="1342" actId="478"/>
          <ac:spMkLst>
            <pc:docMk/>
            <pc:sldMk cId="29572235" sldId="422"/>
            <ac:spMk id="23" creationId="{AFBFC052-67B7-8EA2-F913-830D859772EF}"/>
          </ac:spMkLst>
        </pc:spChg>
        <pc:spChg chg="del">
          <ac:chgData name="Jonathan Mah" userId="5261b2f2f3e51194" providerId="LiveId" clId="{833092D5-9927-4807-BE3E-672C10A7E002}" dt="2023-06-28T16:42:07.639" v="1342" actId="478"/>
          <ac:spMkLst>
            <pc:docMk/>
            <pc:sldMk cId="29572235" sldId="422"/>
            <ac:spMk id="24" creationId="{D827A903-6AD3-C72D-56E3-10EBCA00BB49}"/>
          </ac:spMkLst>
        </pc:spChg>
        <pc:spChg chg="del">
          <ac:chgData name="Jonathan Mah" userId="5261b2f2f3e51194" providerId="LiveId" clId="{833092D5-9927-4807-BE3E-672C10A7E002}" dt="2023-06-28T16:42:07.639" v="1342" actId="478"/>
          <ac:spMkLst>
            <pc:docMk/>
            <pc:sldMk cId="29572235" sldId="422"/>
            <ac:spMk id="25" creationId="{215A4A04-C334-A4B4-E2E0-06A11DC5AF72}"/>
          </ac:spMkLst>
        </pc:spChg>
        <pc:spChg chg="del">
          <ac:chgData name="Jonathan Mah" userId="5261b2f2f3e51194" providerId="LiveId" clId="{833092D5-9927-4807-BE3E-672C10A7E002}" dt="2023-06-28T16:42:07.639" v="1342" actId="478"/>
          <ac:spMkLst>
            <pc:docMk/>
            <pc:sldMk cId="29572235" sldId="422"/>
            <ac:spMk id="26" creationId="{5D4E31C2-6B0F-D9A6-E040-33550559FE84}"/>
          </ac:spMkLst>
        </pc:spChg>
        <pc:spChg chg="del">
          <ac:chgData name="Jonathan Mah" userId="5261b2f2f3e51194" providerId="LiveId" clId="{833092D5-9927-4807-BE3E-672C10A7E002}" dt="2023-06-28T16:42:07.639" v="1342" actId="478"/>
          <ac:spMkLst>
            <pc:docMk/>
            <pc:sldMk cId="29572235" sldId="422"/>
            <ac:spMk id="27" creationId="{EDE75659-14FB-EFFF-4E31-10B42FA7B532}"/>
          </ac:spMkLst>
        </pc:spChg>
        <pc:spChg chg="add mod">
          <ac:chgData name="Jonathan Mah" userId="5261b2f2f3e51194" providerId="LiveId" clId="{833092D5-9927-4807-BE3E-672C10A7E002}" dt="2023-06-28T16:44:07.374" v="1482" actId="1035"/>
          <ac:spMkLst>
            <pc:docMk/>
            <pc:sldMk cId="29572235" sldId="422"/>
            <ac:spMk id="28" creationId="{2CBFBE07-2D83-E997-DAE3-9A967F36100F}"/>
          </ac:spMkLst>
        </pc:spChg>
        <pc:spChg chg="del">
          <ac:chgData name="Jonathan Mah" userId="5261b2f2f3e51194" providerId="LiveId" clId="{833092D5-9927-4807-BE3E-672C10A7E002}" dt="2023-06-28T16:42:07.639" v="1342" actId="478"/>
          <ac:spMkLst>
            <pc:docMk/>
            <pc:sldMk cId="29572235" sldId="422"/>
            <ac:spMk id="29" creationId="{4F232189-43A3-FFBA-81B1-79A45A9C78B5}"/>
          </ac:spMkLst>
        </pc:spChg>
        <pc:spChg chg="del">
          <ac:chgData name="Jonathan Mah" userId="5261b2f2f3e51194" providerId="LiveId" clId="{833092D5-9927-4807-BE3E-672C10A7E002}" dt="2023-06-28T16:42:07.639" v="1342" actId="478"/>
          <ac:spMkLst>
            <pc:docMk/>
            <pc:sldMk cId="29572235" sldId="422"/>
            <ac:spMk id="30" creationId="{F354C963-2232-7F9B-16E5-84C01783A459}"/>
          </ac:spMkLst>
        </pc:spChg>
        <pc:spChg chg="del">
          <ac:chgData name="Jonathan Mah" userId="5261b2f2f3e51194" providerId="LiveId" clId="{833092D5-9927-4807-BE3E-672C10A7E002}" dt="2023-06-28T16:42:07.639" v="1342" actId="478"/>
          <ac:spMkLst>
            <pc:docMk/>
            <pc:sldMk cId="29572235" sldId="422"/>
            <ac:spMk id="31" creationId="{CCAA74E9-4C19-79BF-D893-BDFC72742ED2}"/>
          </ac:spMkLst>
        </pc:spChg>
        <pc:spChg chg="del">
          <ac:chgData name="Jonathan Mah" userId="5261b2f2f3e51194" providerId="LiveId" clId="{833092D5-9927-4807-BE3E-672C10A7E002}" dt="2023-06-28T16:42:07.639" v="1342" actId="478"/>
          <ac:spMkLst>
            <pc:docMk/>
            <pc:sldMk cId="29572235" sldId="422"/>
            <ac:spMk id="32" creationId="{B385F478-C06D-6E2D-3F5B-FD14F152EC92}"/>
          </ac:spMkLst>
        </pc:spChg>
        <pc:spChg chg="del">
          <ac:chgData name="Jonathan Mah" userId="5261b2f2f3e51194" providerId="LiveId" clId="{833092D5-9927-4807-BE3E-672C10A7E002}" dt="2023-06-28T16:42:07.639" v="1342" actId="478"/>
          <ac:spMkLst>
            <pc:docMk/>
            <pc:sldMk cId="29572235" sldId="422"/>
            <ac:spMk id="33" creationId="{38694E05-0156-AC2F-0348-690113E1F0CC}"/>
          </ac:spMkLst>
        </pc:spChg>
        <pc:spChg chg="del">
          <ac:chgData name="Jonathan Mah" userId="5261b2f2f3e51194" providerId="LiveId" clId="{833092D5-9927-4807-BE3E-672C10A7E002}" dt="2023-06-28T16:42:07.639" v="1342" actId="478"/>
          <ac:spMkLst>
            <pc:docMk/>
            <pc:sldMk cId="29572235" sldId="422"/>
            <ac:spMk id="34" creationId="{66EC8D27-ABF2-95D3-7ABC-229A19F380F5}"/>
          </ac:spMkLst>
        </pc:spChg>
        <pc:spChg chg="del">
          <ac:chgData name="Jonathan Mah" userId="5261b2f2f3e51194" providerId="LiveId" clId="{833092D5-9927-4807-BE3E-672C10A7E002}" dt="2023-06-28T16:42:07.639" v="1342" actId="478"/>
          <ac:spMkLst>
            <pc:docMk/>
            <pc:sldMk cId="29572235" sldId="422"/>
            <ac:spMk id="35" creationId="{FF7F3BD0-06EB-F7B6-81B6-9CFC9168A7FA}"/>
          </ac:spMkLst>
        </pc:spChg>
        <pc:spChg chg="del">
          <ac:chgData name="Jonathan Mah" userId="5261b2f2f3e51194" providerId="LiveId" clId="{833092D5-9927-4807-BE3E-672C10A7E002}" dt="2023-06-28T16:42:07.639" v="1342" actId="478"/>
          <ac:spMkLst>
            <pc:docMk/>
            <pc:sldMk cId="29572235" sldId="422"/>
            <ac:spMk id="36" creationId="{47E03BEC-11C2-7FB7-8B33-56E723DAA076}"/>
          </ac:spMkLst>
        </pc:spChg>
        <pc:spChg chg="del">
          <ac:chgData name="Jonathan Mah" userId="5261b2f2f3e51194" providerId="LiveId" clId="{833092D5-9927-4807-BE3E-672C10A7E002}" dt="2023-06-28T16:42:07.639" v="1342" actId="478"/>
          <ac:spMkLst>
            <pc:docMk/>
            <pc:sldMk cId="29572235" sldId="422"/>
            <ac:spMk id="37" creationId="{E175610C-D1A9-C7A3-7767-50592B7668B2}"/>
          </ac:spMkLst>
        </pc:spChg>
        <pc:spChg chg="del">
          <ac:chgData name="Jonathan Mah" userId="5261b2f2f3e51194" providerId="LiveId" clId="{833092D5-9927-4807-BE3E-672C10A7E002}" dt="2023-06-28T16:42:07.639" v="1342" actId="478"/>
          <ac:spMkLst>
            <pc:docMk/>
            <pc:sldMk cId="29572235" sldId="422"/>
            <ac:spMk id="38" creationId="{2E6DCBCD-9768-501A-BC4C-5CFDE952E098}"/>
          </ac:spMkLst>
        </pc:spChg>
        <pc:spChg chg="del">
          <ac:chgData name="Jonathan Mah" userId="5261b2f2f3e51194" providerId="LiveId" clId="{833092D5-9927-4807-BE3E-672C10A7E002}" dt="2023-06-28T16:42:07.639" v="1342" actId="478"/>
          <ac:spMkLst>
            <pc:docMk/>
            <pc:sldMk cId="29572235" sldId="422"/>
            <ac:spMk id="39" creationId="{10337B92-9DEA-48C8-9F57-2873519F3AE0}"/>
          </ac:spMkLst>
        </pc:spChg>
        <pc:spChg chg="del">
          <ac:chgData name="Jonathan Mah" userId="5261b2f2f3e51194" providerId="LiveId" clId="{833092D5-9927-4807-BE3E-672C10A7E002}" dt="2023-06-28T16:42:07.639" v="1342" actId="478"/>
          <ac:spMkLst>
            <pc:docMk/>
            <pc:sldMk cId="29572235" sldId="422"/>
            <ac:spMk id="41" creationId="{CC014116-62F8-4C34-A785-56140C2E9EE6}"/>
          </ac:spMkLst>
        </pc:spChg>
        <pc:spChg chg="del">
          <ac:chgData name="Jonathan Mah" userId="5261b2f2f3e51194" providerId="LiveId" clId="{833092D5-9927-4807-BE3E-672C10A7E002}" dt="2023-06-28T16:42:07.639" v="1342" actId="478"/>
          <ac:spMkLst>
            <pc:docMk/>
            <pc:sldMk cId="29572235" sldId="422"/>
            <ac:spMk id="42" creationId="{19AB895E-D289-4E1D-FB9F-C2522095F495}"/>
          </ac:spMkLst>
        </pc:spChg>
        <pc:spChg chg="del">
          <ac:chgData name="Jonathan Mah" userId="5261b2f2f3e51194" providerId="LiveId" clId="{833092D5-9927-4807-BE3E-672C10A7E002}" dt="2023-06-28T16:42:07.639" v="1342" actId="478"/>
          <ac:spMkLst>
            <pc:docMk/>
            <pc:sldMk cId="29572235" sldId="422"/>
            <ac:spMk id="43" creationId="{B6D968B0-7DB5-0E1A-CA45-FB854A78A01C}"/>
          </ac:spMkLst>
        </pc:spChg>
        <pc:spChg chg="del">
          <ac:chgData name="Jonathan Mah" userId="5261b2f2f3e51194" providerId="LiveId" clId="{833092D5-9927-4807-BE3E-672C10A7E002}" dt="2023-06-28T16:42:07.639" v="1342" actId="478"/>
          <ac:spMkLst>
            <pc:docMk/>
            <pc:sldMk cId="29572235" sldId="422"/>
            <ac:spMk id="51" creationId="{723EA04C-B49E-4480-97DD-E8A7EC1C6C05}"/>
          </ac:spMkLst>
        </pc:spChg>
        <pc:spChg chg="del">
          <ac:chgData name="Jonathan Mah" userId="5261b2f2f3e51194" providerId="LiveId" clId="{833092D5-9927-4807-BE3E-672C10A7E002}" dt="2023-06-28T16:42:07.639" v="1342" actId="478"/>
          <ac:spMkLst>
            <pc:docMk/>
            <pc:sldMk cId="29572235" sldId="422"/>
            <ac:spMk id="52" creationId="{18FA0E1B-821C-32CB-D60C-F1DF47115BBD}"/>
          </ac:spMkLst>
        </pc:spChg>
        <pc:spChg chg="del">
          <ac:chgData name="Jonathan Mah" userId="5261b2f2f3e51194" providerId="LiveId" clId="{833092D5-9927-4807-BE3E-672C10A7E002}" dt="2023-06-28T16:42:07.639" v="1342" actId="478"/>
          <ac:spMkLst>
            <pc:docMk/>
            <pc:sldMk cId="29572235" sldId="422"/>
            <ac:spMk id="53" creationId="{67B93257-0C14-44CB-A085-5C9C6458E1D9}"/>
          </ac:spMkLst>
        </pc:spChg>
        <pc:spChg chg="del">
          <ac:chgData name="Jonathan Mah" userId="5261b2f2f3e51194" providerId="LiveId" clId="{833092D5-9927-4807-BE3E-672C10A7E002}" dt="2023-06-28T16:42:07.639" v="1342" actId="478"/>
          <ac:spMkLst>
            <pc:docMk/>
            <pc:sldMk cId="29572235" sldId="422"/>
            <ac:spMk id="54" creationId="{E077384C-040C-4632-AAA3-539A810BE231}"/>
          </ac:spMkLst>
        </pc:spChg>
        <pc:spChg chg="mod">
          <ac:chgData name="Jonathan Mah" userId="5261b2f2f3e51194" providerId="LiveId" clId="{833092D5-9927-4807-BE3E-672C10A7E002}" dt="2023-06-28T16:43:32.942" v="1427" actId="1037"/>
          <ac:spMkLst>
            <pc:docMk/>
            <pc:sldMk cId="29572235" sldId="422"/>
            <ac:spMk id="56" creationId="{CE0379EF-B99B-A0E7-2B25-7CE7974E7DE2}"/>
          </ac:spMkLst>
        </pc:spChg>
        <pc:spChg chg="mod">
          <ac:chgData name="Jonathan Mah" userId="5261b2f2f3e51194" providerId="LiveId" clId="{833092D5-9927-4807-BE3E-672C10A7E002}" dt="2023-06-28T16:44:27.840" v="1533" actId="1038"/>
          <ac:spMkLst>
            <pc:docMk/>
            <pc:sldMk cId="29572235" sldId="422"/>
            <ac:spMk id="57" creationId="{550B4DEA-843C-20F4-3D56-7894DEFE437C}"/>
          </ac:spMkLst>
        </pc:spChg>
        <pc:spChg chg="mod">
          <ac:chgData name="Jonathan Mah" userId="5261b2f2f3e51194" providerId="LiveId" clId="{833092D5-9927-4807-BE3E-672C10A7E002}" dt="2023-06-28T16:44:27.840" v="1533" actId="1038"/>
          <ac:spMkLst>
            <pc:docMk/>
            <pc:sldMk cId="29572235" sldId="422"/>
            <ac:spMk id="58" creationId="{059A81B6-EE1C-2162-B385-477DE05655E7}"/>
          </ac:spMkLst>
        </pc:spChg>
        <pc:spChg chg="mod">
          <ac:chgData name="Jonathan Mah" userId="5261b2f2f3e51194" providerId="LiveId" clId="{833092D5-9927-4807-BE3E-672C10A7E002}" dt="2023-06-28T16:43:32.942" v="1427" actId="1037"/>
          <ac:spMkLst>
            <pc:docMk/>
            <pc:sldMk cId="29572235" sldId="422"/>
            <ac:spMk id="59" creationId="{197AE925-A4B7-A85C-D444-82A04AB9536B}"/>
          </ac:spMkLst>
        </pc:spChg>
        <pc:spChg chg="mod">
          <ac:chgData name="Jonathan Mah" userId="5261b2f2f3e51194" providerId="LiveId" clId="{833092D5-9927-4807-BE3E-672C10A7E002}" dt="2023-06-28T16:42:10.865" v="1343" actId="1076"/>
          <ac:spMkLst>
            <pc:docMk/>
            <pc:sldMk cId="29572235" sldId="422"/>
            <ac:spMk id="60" creationId="{C74F9B43-A5A5-81E0-4736-382B7131B8A9}"/>
          </ac:spMkLst>
        </pc:spChg>
        <pc:spChg chg="mod">
          <ac:chgData name="Jonathan Mah" userId="5261b2f2f3e51194" providerId="LiveId" clId="{833092D5-9927-4807-BE3E-672C10A7E002}" dt="2023-06-28T16:42:10.865" v="1343" actId="1076"/>
          <ac:spMkLst>
            <pc:docMk/>
            <pc:sldMk cId="29572235" sldId="422"/>
            <ac:spMk id="61" creationId="{D14EF38B-B89E-0830-0076-59B41C14CE79}"/>
          </ac:spMkLst>
        </pc:spChg>
        <pc:spChg chg="mod">
          <ac:chgData name="Jonathan Mah" userId="5261b2f2f3e51194" providerId="LiveId" clId="{833092D5-9927-4807-BE3E-672C10A7E002}" dt="2023-06-28T16:42:10.865" v="1343" actId="1076"/>
          <ac:spMkLst>
            <pc:docMk/>
            <pc:sldMk cId="29572235" sldId="422"/>
            <ac:spMk id="62" creationId="{69F1E40A-8A34-FAF4-600E-DBB73398A5A9}"/>
          </ac:spMkLst>
        </pc:spChg>
        <pc:spChg chg="mod">
          <ac:chgData name="Jonathan Mah" userId="5261b2f2f3e51194" providerId="LiveId" clId="{833092D5-9927-4807-BE3E-672C10A7E002}" dt="2023-06-28T16:43:32.942" v="1427" actId="1037"/>
          <ac:spMkLst>
            <pc:docMk/>
            <pc:sldMk cId="29572235" sldId="422"/>
            <ac:spMk id="63" creationId="{8CF7FD89-2B37-5411-78F5-02C6310620A3}"/>
          </ac:spMkLst>
        </pc:spChg>
        <pc:spChg chg="mod">
          <ac:chgData name="Jonathan Mah" userId="5261b2f2f3e51194" providerId="LiveId" clId="{833092D5-9927-4807-BE3E-672C10A7E002}" dt="2023-06-28T16:43:32.942" v="1427" actId="1037"/>
          <ac:spMkLst>
            <pc:docMk/>
            <pc:sldMk cId="29572235" sldId="422"/>
            <ac:spMk id="64" creationId="{FE99F00F-3E23-F3AC-9834-2D5E0DDB6514}"/>
          </ac:spMkLst>
        </pc:spChg>
        <pc:spChg chg="mod">
          <ac:chgData name="Jonathan Mah" userId="5261b2f2f3e51194" providerId="LiveId" clId="{833092D5-9927-4807-BE3E-672C10A7E002}" dt="2023-06-28T16:43:32.942" v="1427" actId="1037"/>
          <ac:spMkLst>
            <pc:docMk/>
            <pc:sldMk cId="29572235" sldId="422"/>
            <ac:spMk id="65" creationId="{E9BFE77D-B565-9F30-455F-F2B9A5060D7F}"/>
          </ac:spMkLst>
        </pc:spChg>
        <pc:spChg chg="mod">
          <ac:chgData name="Jonathan Mah" userId="5261b2f2f3e51194" providerId="LiveId" clId="{833092D5-9927-4807-BE3E-672C10A7E002}" dt="2023-06-28T16:43:32.942" v="1427" actId="1037"/>
          <ac:spMkLst>
            <pc:docMk/>
            <pc:sldMk cId="29572235" sldId="422"/>
            <ac:spMk id="66" creationId="{FF067CDC-6881-4A50-6064-5EFF5EC19858}"/>
          </ac:spMkLst>
        </pc:spChg>
        <pc:spChg chg="mod">
          <ac:chgData name="Jonathan Mah" userId="5261b2f2f3e51194" providerId="LiveId" clId="{833092D5-9927-4807-BE3E-672C10A7E002}" dt="2023-06-28T16:43:16.267" v="1397" actId="1038"/>
          <ac:spMkLst>
            <pc:docMk/>
            <pc:sldMk cId="29572235" sldId="422"/>
            <ac:spMk id="67" creationId="{26195334-2C88-8CB3-6767-268E6655F5E4}"/>
          </ac:spMkLst>
        </pc:spChg>
        <pc:spChg chg="mod">
          <ac:chgData name="Jonathan Mah" userId="5261b2f2f3e51194" providerId="LiveId" clId="{833092D5-9927-4807-BE3E-672C10A7E002}" dt="2023-06-28T16:43:16.267" v="1397" actId="1038"/>
          <ac:spMkLst>
            <pc:docMk/>
            <pc:sldMk cId="29572235" sldId="422"/>
            <ac:spMk id="68" creationId="{F04566C0-5EE9-4E6A-7CC2-3CD2512305F4}"/>
          </ac:spMkLst>
        </pc:spChg>
        <pc:spChg chg="mod">
          <ac:chgData name="Jonathan Mah" userId="5261b2f2f3e51194" providerId="LiveId" clId="{833092D5-9927-4807-BE3E-672C10A7E002}" dt="2023-06-28T16:43:16.267" v="1397" actId="1038"/>
          <ac:spMkLst>
            <pc:docMk/>
            <pc:sldMk cId="29572235" sldId="422"/>
            <ac:spMk id="69" creationId="{110831FE-3105-90C7-A480-FCD35961B123}"/>
          </ac:spMkLst>
        </pc:spChg>
        <pc:spChg chg="mod">
          <ac:chgData name="Jonathan Mah" userId="5261b2f2f3e51194" providerId="LiveId" clId="{833092D5-9927-4807-BE3E-672C10A7E002}" dt="2023-06-28T16:43:16.267" v="1397" actId="1038"/>
          <ac:spMkLst>
            <pc:docMk/>
            <pc:sldMk cId="29572235" sldId="422"/>
            <ac:spMk id="70" creationId="{D4DB33C3-13AC-9D5D-0BE0-CF48A48FDF58}"/>
          </ac:spMkLst>
        </pc:spChg>
        <pc:spChg chg="mod">
          <ac:chgData name="Jonathan Mah" userId="5261b2f2f3e51194" providerId="LiveId" clId="{833092D5-9927-4807-BE3E-672C10A7E002}" dt="2023-06-28T16:43:16.267" v="1397" actId="1038"/>
          <ac:spMkLst>
            <pc:docMk/>
            <pc:sldMk cId="29572235" sldId="422"/>
            <ac:spMk id="71" creationId="{4398ECE3-758D-98D7-CF20-3860CD0B59C8}"/>
          </ac:spMkLst>
        </pc:spChg>
        <pc:spChg chg="mod">
          <ac:chgData name="Jonathan Mah" userId="5261b2f2f3e51194" providerId="LiveId" clId="{833092D5-9927-4807-BE3E-672C10A7E002}" dt="2023-06-28T16:43:16.267" v="1397" actId="1038"/>
          <ac:spMkLst>
            <pc:docMk/>
            <pc:sldMk cId="29572235" sldId="422"/>
            <ac:spMk id="72" creationId="{FB78F0CD-CE1D-C075-AE54-6DF3360DC85F}"/>
          </ac:spMkLst>
        </pc:spChg>
        <pc:spChg chg="mod">
          <ac:chgData name="Jonathan Mah" userId="5261b2f2f3e51194" providerId="LiveId" clId="{833092D5-9927-4807-BE3E-672C10A7E002}" dt="2023-06-28T16:43:16.267" v="1397" actId="1038"/>
          <ac:spMkLst>
            <pc:docMk/>
            <pc:sldMk cId="29572235" sldId="422"/>
            <ac:spMk id="73" creationId="{C7A64BD1-9F6F-F296-50DC-79777D5FC30A}"/>
          </ac:spMkLst>
        </pc:spChg>
        <pc:spChg chg="mod">
          <ac:chgData name="Jonathan Mah" userId="5261b2f2f3e51194" providerId="LiveId" clId="{833092D5-9927-4807-BE3E-672C10A7E002}" dt="2023-06-28T16:43:16.267" v="1397" actId="1038"/>
          <ac:spMkLst>
            <pc:docMk/>
            <pc:sldMk cId="29572235" sldId="422"/>
            <ac:spMk id="74" creationId="{0FE2B0F3-E6FE-87C6-93FF-1BEF026579C0}"/>
          </ac:spMkLst>
        </pc:spChg>
        <pc:spChg chg="mod">
          <ac:chgData name="Jonathan Mah" userId="5261b2f2f3e51194" providerId="LiveId" clId="{833092D5-9927-4807-BE3E-672C10A7E002}" dt="2023-06-28T16:43:16.267" v="1397" actId="1038"/>
          <ac:spMkLst>
            <pc:docMk/>
            <pc:sldMk cId="29572235" sldId="422"/>
            <ac:spMk id="75" creationId="{8E253870-AA94-6109-14E9-BF744EE1E335}"/>
          </ac:spMkLst>
        </pc:spChg>
        <pc:spChg chg="mod">
          <ac:chgData name="Jonathan Mah" userId="5261b2f2f3e51194" providerId="LiveId" clId="{833092D5-9927-4807-BE3E-672C10A7E002}" dt="2023-06-28T16:43:16.267" v="1397" actId="1038"/>
          <ac:spMkLst>
            <pc:docMk/>
            <pc:sldMk cId="29572235" sldId="422"/>
            <ac:spMk id="76" creationId="{5BBBB157-3D13-3DA6-925B-C2B4C06B2AC8}"/>
          </ac:spMkLst>
        </pc:spChg>
        <pc:spChg chg="mod">
          <ac:chgData name="Jonathan Mah" userId="5261b2f2f3e51194" providerId="LiveId" clId="{833092D5-9927-4807-BE3E-672C10A7E002}" dt="2023-06-28T16:43:16.267" v="1397" actId="1038"/>
          <ac:spMkLst>
            <pc:docMk/>
            <pc:sldMk cId="29572235" sldId="422"/>
            <ac:spMk id="77" creationId="{B6A2D0F9-C38F-55D8-AA4E-80ED88950EDA}"/>
          </ac:spMkLst>
        </pc:spChg>
        <pc:spChg chg="mod">
          <ac:chgData name="Jonathan Mah" userId="5261b2f2f3e51194" providerId="LiveId" clId="{833092D5-9927-4807-BE3E-672C10A7E002}" dt="2023-06-28T16:43:16.267" v="1397" actId="1038"/>
          <ac:spMkLst>
            <pc:docMk/>
            <pc:sldMk cId="29572235" sldId="422"/>
            <ac:spMk id="78" creationId="{A217B279-795F-6D2D-76C4-EB71CD776956}"/>
          </ac:spMkLst>
        </pc:spChg>
        <pc:spChg chg="mod">
          <ac:chgData name="Jonathan Mah" userId="5261b2f2f3e51194" providerId="LiveId" clId="{833092D5-9927-4807-BE3E-672C10A7E002}" dt="2023-06-28T16:42:10.865" v="1343" actId="1076"/>
          <ac:spMkLst>
            <pc:docMk/>
            <pc:sldMk cId="29572235" sldId="422"/>
            <ac:spMk id="80" creationId="{5F7C8508-EB41-BC5B-FF42-A25F4A5E9E73}"/>
          </ac:spMkLst>
        </pc:spChg>
        <pc:spChg chg="mod">
          <ac:chgData name="Jonathan Mah" userId="5261b2f2f3e51194" providerId="LiveId" clId="{833092D5-9927-4807-BE3E-672C10A7E002}" dt="2023-06-28T16:42:50.653" v="1358" actId="1076"/>
          <ac:spMkLst>
            <pc:docMk/>
            <pc:sldMk cId="29572235" sldId="422"/>
            <ac:spMk id="81" creationId="{0E41B384-D83F-2C75-E4DA-07D46D552D34}"/>
          </ac:spMkLst>
        </pc:spChg>
        <pc:spChg chg="add mod">
          <ac:chgData name="Jonathan Mah" userId="5261b2f2f3e51194" providerId="LiveId" clId="{833092D5-9927-4807-BE3E-672C10A7E002}" dt="2023-06-28T16:44:14.620" v="1506" actId="1036"/>
          <ac:spMkLst>
            <pc:docMk/>
            <pc:sldMk cId="29572235" sldId="422"/>
            <ac:spMk id="82" creationId="{5EAF1081-1CF5-1071-37F2-E7B5D588225A}"/>
          </ac:spMkLst>
        </pc:spChg>
        <pc:spChg chg="add mod">
          <ac:chgData name="Jonathan Mah" userId="5261b2f2f3e51194" providerId="LiveId" clId="{833092D5-9927-4807-BE3E-672C10A7E002}" dt="2023-06-28T16:44:07.374" v="1482" actId="1035"/>
          <ac:spMkLst>
            <pc:docMk/>
            <pc:sldMk cId="29572235" sldId="422"/>
            <ac:spMk id="83" creationId="{702CD765-2FAB-94E0-A19D-5C25D8DAA5F6}"/>
          </ac:spMkLst>
        </pc:spChg>
        <pc:spChg chg="add mod">
          <ac:chgData name="Jonathan Mah" userId="5261b2f2f3e51194" providerId="LiveId" clId="{833092D5-9927-4807-BE3E-672C10A7E002}" dt="2023-06-28T16:43:51.431" v="1429" actId="1076"/>
          <ac:spMkLst>
            <pc:docMk/>
            <pc:sldMk cId="29572235" sldId="422"/>
            <ac:spMk id="84" creationId="{4C940484-B1D3-CF07-7C5C-2D1747A3C580}"/>
          </ac:spMkLst>
        </pc:spChg>
        <pc:spChg chg="add mod">
          <ac:chgData name="Jonathan Mah" userId="5261b2f2f3e51194" providerId="LiveId" clId="{833092D5-9927-4807-BE3E-672C10A7E002}" dt="2023-06-28T16:43:51.431" v="1429" actId="1076"/>
          <ac:spMkLst>
            <pc:docMk/>
            <pc:sldMk cId="29572235" sldId="422"/>
            <ac:spMk id="85" creationId="{75FD8EE8-A116-D50F-10A7-FEAFFEDD448D}"/>
          </ac:spMkLst>
        </pc:spChg>
        <pc:spChg chg="add mod">
          <ac:chgData name="Jonathan Mah" userId="5261b2f2f3e51194" providerId="LiveId" clId="{833092D5-9927-4807-BE3E-672C10A7E002}" dt="2023-06-28T16:43:51.431" v="1429" actId="1076"/>
          <ac:spMkLst>
            <pc:docMk/>
            <pc:sldMk cId="29572235" sldId="422"/>
            <ac:spMk id="86" creationId="{89E2662C-A25A-7BAD-AF03-BBE3E785FF33}"/>
          </ac:spMkLst>
        </pc:spChg>
        <pc:spChg chg="mod">
          <ac:chgData name="Jonathan Mah" userId="5261b2f2f3e51194" providerId="LiveId" clId="{833092D5-9927-4807-BE3E-672C10A7E002}" dt="2023-06-28T16:42:10.865" v="1343" actId="1076"/>
          <ac:spMkLst>
            <pc:docMk/>
            <pc:sldMk cId="29572235" sldId="422"/>
            <ac:spMk id="87" creationId="{4E720F61-AB8F-F176-B7A9-AF4C99F2363A}"/>
          </ac:spMkLst>
        </pc:spChg>
        <pc:spChg chg="add mod">
          <ac:chgData name="Jonathan Mah" userId="5261b2f2f3e51194" providerId="LiveId" clId="{833092D5-9927-4807-BE3E-672C10A7E002}" dt="2023-06-28T16:43:51.431" v="1429" actId="1076"/>
          <ac:spMkLst>
            <pc:docMk/>
            <pc:sldMk cId="29572235" sldId="422"/>
            <ac:spMk id="88" creationId="{CC5D9B5C-7CE7-A99D-5401-2C6679DE5907}"/>
          </ac:spMkLst>
        </pc:spChg>
        <pc:spChg chg="mod">
          <ac:chgData name="Jonathan Mah" userId="5261b2f2f3e51194" providerId="LiveId" clId="{833092D5-9927-4807-BE3E-672C10A7E002}" dt="2023-06-28T16:43:32.942" v="1427" actId="1037"/>
          <ac:spMkLst>
            <pc:docMk/>
            <pc:sldMk cId="29572235" sldId="422"/>
            <ac:spMk id="89" creationId="{3B60D952-59FE-4095-A402-03C94F9F3871}"/>
          </ac:spMkLst>
        </pc:spChg>
        <pc:spChg chg="add mod">
          <ac:chgData name="Jonathan Mah" userId="5261b2f2f3e51194" providerId="LiveId" clId="{833092D5-9927-4807-BE3E-672C10A7E002}" dt="2023-06-28T16:43:51.431" v="1429" actId="1076"/>
          <ac:spMkLst>
            <pc:docMk/>
            <pc:sldMk cId="29572235" sldId="422"/>
            <ac:spMk id="90" creationId="{267AB76C-6D63-8EC3-A88E-33DAAE43C8E2}"/>
          </ac:spMkLst>
        </pc:spChg>
        <pc:spChg chg="mod">
          <ac:chgData name="Jonathan Mah" userId="5261b2f2f3e51194" providerId="LiveId" clId="{833092D5-9927-4807-BE3E-672C10A7E002}" dt="2023-06-28T16:44:27.840" v="1533" actId="1038"/>
          <ac:spMkLst>
            <pc:docMk/>
            <pc:sldMk cId="29572235" sldId="422"/>
            <ac:spMk id="91" creationId="{6D1B1F74-FE28-E904-05EA-E55A46281AD7}"/>
          </ac:spMkLst>
        </pc:spChg>
        <pc:spChg chg="add mod">
          <ac:chgData name="Jonathan Mah" userId="5261b2f2f3e51194" providerId="LiveId" clId="{833092D5-9927-4807-BE3E-672C10A7E002}" dt="2023-06-28T16:43:51.431" v="1429" actId="1076"/>
          <ac:spMkLst>
            <pc:docMk/>
            <pc:sldMk cId="29572235" sldId="422"/>
            <ac:spMk id="92" creationId="{52682DD2-27D9-03DB-C961-24DD50085546}"/>
          </ac:spMkLst>
        </pc:spChg>
        <pc:spChg chg="add mod">
          <ac:chgData name="Jonathan Mah" userId="5261b2f2f3e51194" providerId="LiveId" clId="{833092D5-9927-4807-BE3E-672C10A7E002}" dt="2023-06-28T16:43:51.431" v="1429" actId="1076"/>
          <ac:spMkLst>
            <pc:docMk/>
            <pc:sldMk cId="29572235" sldId="422"/>
            <ac:spMk id="93" creationId="{865105BA-7B8A-B339-DB31-A6231AD2C1D4}"/>
          </ac:spMkLst>
        </pc:spChg>
        <pc:spChg chg="add mod">
          <ac:chgData name="Jonathan Mah" userId="5261b2f2f3e51194" providerId="LiveId" clId="{833092D5-9927-4807-BE3E-672C10A7E002}" dt="2023-06-28T16:43:51.431" v="1429" actId="1076"/>
          <ac:spMkLst>
            <pc:docMk/>
            <pc:sldMk cId="29572235" sldId="422"/>
            <ac:spMk id="94" creationId="{96AA046B-7D66-B640-9083-A1C93FFCB53D}"/>
          </ac:spMkLst>
        </pc:spChg>
        <pc:spChg chg="add mod">
          <ac:chgData name="Jonathan Mah" userId="5261b2f2f3e51194" providerId="LiveId" clId="{833092D5-9927-4807-BE3E-672C10A7E002}" dt="2023-06-28T16:43:51.431" v="1429" actId="1076"/>
          <ac:spMkLst>
            <pc:docMk/>
            <pc:sldMk cId="29572235" sldId="422"/>
            <ac:spMk id="95" creationId="{8A0D5299-374C-B715-D505-F019248C8945}"/>
          </ac:spMkLst>
        </pc:spChg>
        <pc:spChg chg="add mod">
          <ac:chgData name="Jonathan Mah" userId="5261b2f2f3e51194" providerId="LiveId" clId="{833092D5-9927-4807-BE3E-672C10A7E002}" dt="2023-06-28T16:43:51.431" v="1429" actId="1076"/>
          <ac:spMkLst>
            <pc:docMk/>
            <pc:sldMk cId="29572235" sldId="422"/>
            <ac:spMk id="96" creationId="{61A7337C-7627-F7E8-452A-34D3A738389C}"/>
          </ac:spMkLst>
        </pc:spChg>
        <pc:spChg chg="add mod">
          <ac:chgData name="Jonathan Mah" userId="5261b2f2f3e51194" providerId="LiveId" clId="{833092D5-9927-4807-BE3E-672C10A7E002}" dt="2023-06-28T16:43:51.431" v="1429" actId="1076"/>
          <ac:spMkLst>
            <pc:docMk/>
            <pc:sldMk cId="29572235" sldId="422"/>
            <ac:spMk id="97" creationId="{79D7610E-473E-B6F2-70E8-543E6C24AE16}"/>
          </ac:spMkLst>
        </pc:spChg>
        <pc:spChg chg="add mod">
          <ac:chgData name="Jonathan Mah" userId="5261b2f2f3e51194" providerId="LiveId" clId="{833092D5-9927-4807-BE3E-672C10A7E002}" dt="2023-06-28T16:43:51.431" v="1429" actId="1076"/>
          <ac:spMkLst>
            <pc:docMk/>
            <pc:sldMk cId="29572235" sldId="422"/>
            <ac:spMk id="98" creationId="{4BBC0DB2-CA17-0813-AD71-D819E4A55C93}"/>
          </ac:spMkLst>
        </pc:spChg>
        <pc:spChg chg="add mod">
          <ac:chgData name="Jonathan Mah" userId="5261b2f2f3e51194" providerId="LiveId" clId="{833092D5-9927-4807-BE3E-672C10A7E002}" dt="2023-06-28T16:43:51.431" v="1429" actId="1076"/>
          <ac:spMkLst>
            <pc:docMk/>
            <pc:sldMk cId="29572235" sldId="422"/>
            <ac:spMk id="99" creationId="{7B7FF642-EF04-EB5E-83D3-6BEB2E97298F}"/>
          </ac:spMkLst>
        </pc:spChg>
        <pc:spChg chg="add mod">
          <ac:chgData name="Jonathan Mah" userId="5261b2f2f3e51194" providerId="LiveId" clId="{833092D5-9927-4807-BE3E-672C10A7E002}" dt="2023-06-28T16:43:51.431" v="1429" actId="1076"/>
          <ac:spMkLst>
            <pc:docMk/>
            <pc:sldMk cId="29572235" sldId="422"/>
            <ac:spMk id="100" creationId="{A0411819-E78D-D8CC-3635-A1E6C9E06887}"/>
          </ac:spMkLst>
        </pc:spChg>
        <pc:spChg chg="del">
          <ac:chgData name="Jonathan Mah" userId="5261b2f2f3e51194" providerId="LiveId" clId="{833092D5-9927-4807-BE3E-672C10A7E002}" dt="2023-06-28T16:42:07.639" v="1342" actId="478"/>
          <ac:spMkLst>
            <pc:docMk/>
            <pc:sldMk cId="29572235" sldId="422"/>
            <ac:spMk id="101" creationId="{F3F6184B-D203-456B-926E-608EB61C676A}"/>
          </ac:spMkLst>
        </pc:spChg>
        <pc:spChg chg="add mod">
          <ac:chgData name="Jonathan Mah" userId="5261b2f2f3e51194" providerId="LiveId" clId="{833092D5-9927-4807-BE3E-672C10A7E002}" dt="2023-06-28T16:43:51.431" v="1429" actId="1076"/>
          <ac:spMkLst>
            <pc:docMk/>
            <pc:sldMk cId="29572235" sldId="422"/>
            <ac:spMk id="102" creationId="{5BF47572-1D1A-77E1-C0E9-99E955A426AD}"/>
          </ac:spMkLst>
        </pc:spChg>
        <pc:spChg chg="add mod">
          <ac:chgData name="Jonathan Mah" userId="5261b2f2f3e51194" providerId="LiveId" clId="{833092D5-9927-4807-BE3E-672C10A7E002}" dt="2023-06-28T16:43:51.431" v="1429" actId="1076"/>
          <ac:spMkLst>
            <pc:docMk/>
            <pc:sldMk cId="29572235" sldId="422"/>
            <ac:spMk id="113" creationId="{67D195A9-F297-4871-0D83-D12492937B8E}"/>
          </ac:spMkLst>
        </pc:spChg>
        <pc:spChg chg="add mod">
          <ac:chgData name="Jonathan Mah" userId="5261b2f2f3e51194" providerId="LiveId" clId="{833092D5-9927-4807-BE3E-672C10A7E002}" dt="2023-06-28T16:43:51.431" v="1429" actId="1076"/>
          <ac:spMkLst>
            <pc:docMk/>
            <pc:sldMk cId="29572235" sldId="422"/>
            <ac:spMk id="124" creationId="{8AABB60B-499E-B673-DC03-CA45858A11A1}"/>
          </ac:spMkLst>
        </pc:spChg>
        <pc:spChg chg="del">
          <ac:chgData name="Jonathan Mah" userId="5261b2f2f3e51194" providerId="LiveId" clId="{833092D5-9927-4807-BE3E-672C10A7E002}" dt="2023-06-28T16:42:07.639" v="1342" actId="478"/>
          <ac:spMkLst>
            <pc:docMk/>
            <pc:sldMk cId="29572235" sldId="422"/>
            <ac:spMk id="146" creationId="{EBE7845E-76DC-4E0A-B084-C363DFC42E17}"/>
          </ac:spMkLst>
        </pc:spChg>
        <pc:spChg chg="del">
          <ac:chgData name="Jonathan Mah" userId="5261b2f2f3e51194" providerId="LiveId" clId="{833092D5-9927-4807-BE3E-672C10A7E002}" dt="2023-06-28T16:42:07.639" v="1342" actId="478"/>
          <ac:spMkLst>
            <pc:docMk/>
            <pc:sldMk cId="29572235" sldId="422"/>
            <ac:spMk id="147" creationId="{14F9F669-9B79-4BF1-AC8A-0E29C5538F70}"/>
          </ac:spMkLst>
        </pc:spChg>
        <pc:spChg chg="add mod">
          <ac:chgData name="Jonathan Mah" userId="5261b2f2f3e51194" providerId="LiveId" clId="{833092D5-9927-4807-BE3E-672C10A7E002}" dt="2023-06-28T16:43:51.431" v="1429" actId="1076"/>
          <ac:spMkLst>
            <pc:docMk/>
            <pc:sldMk cId="29572235" sldId="422"/>
            <ac:spMk id="148" creationId="{F935A257-0BF8-1EE0-7C5C-4A81B01678C2}"/>
          </ac:spMkLst>
        </pc:spChg>
        <pc:spChg chg="add del mod">
          <ac:chgData name="Jonathan Mah" userId="5261b2f2f3e51194" providerId="LiveId" clId="{833092D5-9927-4807-BE3E-672C10A7E002}" dt="2023-06-28T16:43:56.206" v="1430" actId="478"/>
          <ac:spMkLst>
            <pc:docMk/>
            <pc:sldMk cId="29572235" sldId="422"/>
            <ac:spMk id="149" creationId="{CD834113-67DA-90A9-51AF-A0F91602012E}"/>
          </ac:spMkLst>
        </pc:spChg>
        <pc:spChg chg="add mod">
          <ac:chgData name="Jonathan Mah" userId="5261b2f2f3e51194" providerId="LiveId" clId="{833092D5-9927-4807-BE3E-672C10A7E002}" dt="2023-06-28T16:44:14.620" v="1506" actId="1036"/>
          <ac:spMkLst>
            <pc:docMk/>
            <pc:sldMk cId="29572235" sldId="422"/>
            <ac:spMk id="150" creationId="{FE44ACEB-EE84-EFAD-6881-66747BCDA8BE}"/>
          </ac:spMkLst>
        </pc:spChg>
        <pc:spChg chg="add mod">
          <ac:chgData name="Jonathan Mah" userId="5261b2f2f3e51194" providerId="LiveId" clId="{833092D5-9927-4807-BE3E-672C10A7E002}" dt="2023-06-28T16:44:14.620" v="1506" actId="1036"/>
          <ac:spMkLst>
            <pc:docMk/>
            <pc:sldMk cId="29572235" sldId="422"/>
            <ac:spMk id="151" creationId="{CFD9D1D4-CED0-4E03-92A3-C69B9D4BAAFB}"/>
          </ac:spMkLst>
        </pc:spChg>
        <pc:spChg chg="del">
          <ac:chgData name="Jonathan Mah" userId="5261b2f2f3e51194" providerId="LiveId" clId="{833092D5-9927-4807-BE3E-672C10A7E002}" dt="2023-06-28T16:42:07.639" v="1342" actId="478"/>
          <ac:spMkLst>
            <pc:docMk/>
            <pc:sldMk cId="29572235" sldId="422"/>
            <ac:spMk id="152" creationId="{8E999725-2F86-46C9-83E9-B2CE282556BF}"/>
          </ac:spMkLst>
        </pc:spChg>
        <pc:spChg chg="add mod">
          <ac:chgData name="Jonathan Mah" userId="5261b2f2f3e51194" providerId="LiveId" clId="{833092D5-9927-4807-BE3E-672C10A7E002}" dt="2023-06-28T16:44:24.582" v="1525" actId="1038"/>
          <ac:spMkLst>
            <pc:docMk/>
            <pc:sldMk cId="29572235" sldId="422"/>
            <ac:spMk id="153" creationId="{72328C27-0A97-E49E-B952-49CC981F3B31}"/>
          </ac:spMkLst>
        </pc:spChg>
        <pc:grpChg chg="del">
          <ac:chgData name="Jonathan Mah" userId="5261b2f2f3e51194" providerId="LiveId" clId="{833092D5-9927-4807-BE3E-672C10A7E002}" dt="2023-06-28T16:42:07.639" v="1342" actId="478"/>
          <ac:grpSpMkLst>
            <pc:docMk/>
            <pc:sldMk cId="29572235" sldId="422"/>
            <ac:grpSpMk id="40" creationId="{CE9A485A-DD2D-69C2-405D-9617D8411583}"/>
          </ac:grpSpMkLst>
        </pc:grpChg>
        <pc:cxnChg chg="add mod">
          <ac:chgData name="Jonathan Mah" userId="5261b2f2f3e51194" providerId="LiveId" clId="{833092D5-9927-4807-BE3E-672C10A7E002}" dt="2023-06-28T16:42:45.803" v="1357" actId="1038"/>
          <ac:cxnSpMkLst>
            <pc:docMk/>
            <pc:sldMk cId="29572235" sldId="422"/>
            <ac:cxnSpMk id="2" creationId="{CB4A1A71-F772-0F0B-18AD-A7C49BA38E33}"/>
          </ac:cxnSpMkLst>
        </pc:cxnChg>
        <pc:cxnChg chg="del">
          <ac:chgData name="Jonathan Mah" userId="5261b2f2f3e51194" providerId="LiveId" clId="{833092D5-9927-4807-BE3E-672C10A7E002}" dt="2023-06-28T16:42:07.639" v="1342" actId="478"/>
          <ac:cxnSpMkLst>
            <pc:docMk/>
            <pc:sldMk cId="29572235" sldId="422"/>
            <ac:cxnSpMk id="4" creationId="{9F84B0B4-3C9D-FEB6-9D85-1732B0E5AD52}"/>
          </ac:cxnSpMkLst>
        </pc:cxnChg>
        <pc:cxnChg chg="del">
          <ac:chgData name="Jonathan Mah" userId="5261b2f2f3e51194" providerId="LiveId" clId="{833092D5-9927-4807-BE3E-672C10A7E002}" dt="2023-06-28T16:42:07.639" v="1342" actId="478"/>
          <ac:cxnSpMkLst>
            <pc:docMk/>
            <pc:sldMk cId="29572235" sldId="422"/>
            <ac:cxnSpMk id="13" creationId="{32BA11BF-70BC-0E75-4117-E407FA62110D}"/>
          </ac:cxnSpMkLst>
        </pc:cxnChg>
        <pc:cxnChg chg="del">
          <ac:chgData name="Jonathan Mah" userId="5261b2f2f3e51194" providerId="LiveId" clId="{833092D5-9927-4807-BE3E-672C10A7E002}" dt="2023-06-28T16:42:07.639" v="1342" actId="478"/>
          <ac:cxnSpMkLst>
            <pc:docMk/>
            <pc:sldMk cId="29572235" sldId="422"/>
            <ac:cxnSpMk id="17" creationId="{53A2F718-A66E-4189-8620-5A4BBEE2F0B4}"/>
          </ac:cxnSpMkLst>
        </pc:cxnChg>
        <pc:cxnChg chg="del">
          <ac:chgData name="Jonathan Mah" userId="5261b2f2f3e51194" providerId="LiveId" clId="{833092D5-9927-4807-BE3E-672C10A7E002}" dt="2023-06-28T16:42:07.639" v="1342" actId="478"/>
          <ac:cxnSpMkLst>
            <pc:docMk/>
            <pc:sldMk cId="29572235" sldId="422"/>
            <ac:cxnSpMk id="18" creationId="{0749BBD5-E810-4389-BA32-063685DF8F06}"/>
          </ac:cxnSpMkLst>
        </pc:cxnChg>
        <pc:cxnChg chg="del">
          <ac:chgData name="Jonathan Mah" userId="5261b2f2f3e51194" providerId="LiveId" clId="{833092D5-9927-4807-BE3E-672C10A7E002}" dt="2023-06-28T16:42:07.639" v="1342" actId="478"/>
          <ac:cxnSpMkLst>
            <pc:docMk/>
            <pc:sldMk cId="29572235" sldId="422"/>
            <ac:cxnSpMk id="19" creationId="{CD9D6763-0238-433B-9602-33CB2CE0E639}"/>
          </ac:cxnSpMkLst>
        </pc:cxnChg>
        <pc:cxnChg chg="del">
          <ac:chgData name="Jonathan Mah" userId="5261b2f2f3e51194" providerId="LiveId" clId="{833092D5-9927-4807-BE3E-672C10A7E002}" dt="2023-06-28T16:42:07.639" v="1342" actId="478"/>
          <ac:cxnSpMkLst>
            <pc:docMk/>
            <pc:sldMk cId="29572235" sldId="422"/>
            <ac:cxnSpMk id="20" creationId="{7A707CFF-254F-461B-92AB-7A917A5E8839}"/>
          </ac:cxnSpMkLst>
        </pc:cxnChg>
        <pc:cxnChg chg="del">
          <ac:chgData name="Jonathan Mah" userId="5261b2f2f3e51194" providerId="LiveId" clId="{833092D5-9927-4807-BE3E-672C10A7E002}" dt="2023-06-28T16:42:07.639" v="1342" actId="478"/>
          <ac:cxnSpMkLst>
            <pc:docMk/>
            <pc:sldMk cId="29572235" sldId="422"/>
            <ac:cxnSpMk id="21" creationId="{9FB44C4E-A2FF-4871-8784-8D43416E2DB3}"/>
          </ac:cxnSpMkLst>
        </pc:cxnChg>
        <pc:cxnChg chg="del">
          <ac:chgData name="Jonathan Mah" userId="5261b2f2f3e51194" providerId="LiveId" clId="{833092D5-9927-4807-BE3E-672C10A7E002}" dt="2023-06-28T16:42:07.639" v="1342" actId="478"/>
          <ac:cxnSpMkLst>
            <pc:docMk/>
            <pc:sldMk cId="29572235" sldId="422"/>
            <ac:cxnSpMk id="22" creationId="{D3281870-D040-4021-8AF8-15343475ECB8}"/>
          </ac:cxnSpMkLst>
        </pc:cxnChg>
        <pc:cxnChg chg="del">
          <ac:chgData name="Jonathan Mah" userId="5261b2f2f3e51194" providerId="LiveId" clId="{833092D5-9927-4807-BE3E-672C10A7E002}" dt="2023-06-28T16:42:07.639" v="1342" actId="478"/>
          <ac:cxnSpMkLst>
            <pc:docMk/>
            <pc:sldMk cId="29572235" sldId="422"/>
            <ac:cxnSpMk id="44" creationId="{CCFA3FF0-7E0F-E42D-96A2-7F750919077D}"/>
          </ac:cxnSpMkLst>
        </pc:cxnChg>
        <pc:cxnChg chg="del">
          <ac:chgData name="Jonathan Mah" userId="5261b2f2f3e51194" providerId="LiveId" clId="{833092D5-9927-4807-BE3E-672C10A7E002}" dt="2023-06-28T16:42:07.639" v="1342" actId="478"/>
          <ac:cxnSpMkLst>
            <pc:docMk/>
            <pc:sldMk cId="29572235" sldId="422"/>
            <ac:cxnSpMk id="45" creationId="{45ED722B-1340-4EE1-8699-8695ED7196BA}"/>
          </ac:cxnSpMkLst>
        </pc:cxnChg>
        <pc:cxnChg chg="del">
          <ac:chgData name="Jonathan Mah" userId="5261b2f2f3e51194" providerId="LiveId" clId="{833092D5-9927-4807-BE3E-672C10A7E002}" dt="2023-06-28T16:42:07.639" v="1342" actId="478"/>
          <ac:cxnSpMkLst>
            <pc:docMk/>
            <pc:sldMk cId="29572235" sldId="422"/>
            <ac:cxnSpMk id="46" creationId="{FFF567CE-E40F-45AB-B3B1-46DFA15B7C67}"/>
          </ac:cxnSpMkLst>
        </pc:cxnChg>
        <pc:cxnChg chg="del">
          <ac:chgData name="Jonathan Mah" userId="5261b2f2f3e51194" providerId="LiveId" clId="{833092D5-9927-4807-BE3E-672C10A7E002}" dt="2023-06-28T16:42:07.639" v="1342" actId="478"/>
          <ac:cxnSpMkLst>
            <pc:docMk/>
            <pc:sldMk cId="29572235" sldId="422"/>
            <ac:cxnSpMk id="47" creationId="{83C40777-BC65-4A8B-BFF7-5904860ADF77}"/>
          </ac:cxnSpMkLst>
        </pc:cxnChg>
        <pc:cxnChg chg="del">
          <ac:chgData name="Jonathan Mah" userId="5261b2f2f3e51194" providerId="LiveId" clId="{833092D5-9927-4807-BE3E-672C10A7E002}" dt="2023-06-28T16:42:07.639" v="1342" actId="478"/>
          <ac:cxnSpMkLst>
            <pc:docMk/>
            <pc:sldMk cId="29572235" sldId="422"/>
            <ac:cxnSpMk id="48" creationId="{59C7F30A-54E9-4D3D-81A5-DBC138EDDDA9}"/>
          </ac:cxnSpMkLst>
        </pc:cxnChg>
        <pc:cxnChg chg="del">
          <ac:chgData name="Jonathan Mah" userId="5261b2f2f3e51194" providerId="LiveId" clId="{833092D5-9927-4807-BE3E-672C10A7E002}" dt="2023-06-28T16:42:07.639" v="1342" actId="478"/>
          <ac:cxnSpMkLst>
            <pc:docMk/>
            <pc:sldMk cId="29572235" sldId="422"/>
            <ac:cxnSpMk id="49" creationId="{7875C0ED-69F6-4D3C-BB05-7B9AB07949D1}"/>
          </ac:cxnSpMkLst>
        </pc:cxnChg>
        <pc:cxnChg chg="del">
          <ac:chgData name="Jonathan Mah" userId="5261b2f2f3e51194" providerId="LiveId" clId="{833092D5-9927-4807-BE3E-672C10A7E002}" dt="2023-06-28T16:42:07.639" v="1342" actId="478"/>
          <ac:cxnSpMkLst>
            <pc:docMk/>
            <pc:sldMk cId="29572235" sldId="422"/>
            <ac:cxnSpMk id="50" creationId="{61ABDE6E-3E74-4BE7-8E35-31D3A3FFAD46}"/>
          </ac:cxnSpMkLst>
        </pc:cxnChg>
        <pc:cxnChg chg="del mod">
          <ac:chgData name="Jonathan Mah" userId="5261b2f2f3e51194" providerId="LiveId" clId="{833092D5-9927-4807-BE3E-672C10A7E002}" dt="2023-06-28T16:42:13.769" v="1344" actId="478"/>
          <ac:cxnSpMkLst>
            <pc:docMk/>
            <pc:sldMk cId="29572235" sldId="422"/>
            <ac:cxnSpMk id="55" creationId="{07658C28-BCAB-2213-EB31-D738D3DBA473}"/>
          </ac:cxnSpMkLst>
        </pc:cxnChg>
        <pc:cxnChg chg="mod">
          <ac:chgData name="Jonathan Mah" userId="5261b2f2f3e51194" providerId="LiveId" clId="{833092D5-9927-4807-BE3E-672C10A7E002}" dt="2023-06-28T16:42:10.865" v="1343" actId="1076"/>
          <ac:cxnSpMkLst>
            <pc:docMk/>
            <pc:sldMk cId="29572235" sldId="422"/>
            <ac:cxnSpMk id="79" creationId="{39B927FA-BE68-FB73-4837-532DFFE12AC5}"/>
          </ac:cxnSpMkLst>
        </pc:cxnChg>
        <pc:cxnChg chg="del">
          <ac:chgData name="Jonathan Mah" userId="5261b2f2f3e51194" providerId="LiveId" clId="{833092D5-9927-4807-BE3E-672C10A7E002}" dt="2023-06-28T16:42:07.639" v="1342" actId="478"/>
          <ac:cxnSpMkLst>
            <pc:docMk/>
            <pc:sldMk cId="29572235" sldId="422"/>
            <ac:cxnSpMk id="103" creationId="{6A2C1153-F120-475B-8887-E2B52219B6EE}"/>
          </ac:cxnSpMkLst>
        </pc:cxnChg>
        <pc:cxnChg chg="del">
          <ac:chgData name="Jonathan Mah" userId="5261b2f2f3e51194" providerId="LiveId" clId="{833092D5-9927-4807-BE3E-672C10A7E002}" dt="2023-06-28T16:42:07.639" v="1342" actId="478"/>
          <ac:cxnSpMkLst>
            <pc:docMk/>
            <pc:sldMk cId="29572235" sldId="422"/>
            <ac:cxnSpMk id="104" creationId="{6CBF5051-730C-4F23-9D96-26CB1951FE5E}"/>
          </ac:cxnSpMkLst>
        </pc:cxnChg>
        <pc:cxnChg chg="del">
          <ac:chgData name="Jonathan Mah" userId="5261b2f2f3e51194" providerId="LiveId" clId="{833092D5-9927-4807-BE3E-672C10A7E002}" dt="2023-06-28T16:42:07.639" v="1342" actId="478"/>
          <ac:cxnSpMkLst>
            <pc:docMk/>
            <pc:sldMk cId="29572235" sldId="422"/>
            <ac:cxnSpMk id="105" creationId="{8CE52714-2B53-497C-8787-9607BC34A8DC}"/>
          </ac:cxnSpMkLst>
        </pc:cxnChg>
        <pc:cxnChg chg="del">
          <ac:chgData name="Jonathan Mah" userId="5261b2f2f3e51194" providerId="LiveId" clId="{833092D5-9927-4807-BE3E-672C10A7E002}" dt="2023-06-28T16:42:07.639" v="1342" actId="478"/>
          <ac:cxnSpMkLst>
            <pc:docMk/>
            <pc:sldMk cId="29572235" sldId="422"/>
            <ac:cxnSpMk id="106" creationId="{B6D7EEA8-7DBE-40F7-AE16-5297B349EBB6}"/>
          </ac:cxnSpMkLst>
        </pc:cxnChg>
        <pc:cxnChg chg="del">
          <ac:chgData name="Jonathan Mah" userId="5261b2f2f3e51194" providerId="LiveId" clId="{833092D5-9927-4807-BE3E-672C10A7E002}" dt="2023-06-28T16:42:07.639" v="1342" actId="478"/>
          <ac:cxnSpMkLst>
            <pc:docMk/>
            <pc:sldMk cId="29572235" sldId="422"/>
            <ac:cxnSpMk id="107" creationId="{B214AB43-B2E0-476B-A5A3-E7A2D255A0BC}"/>
          </ac:cxnSpMkLst>
        </pc:cxnChg>
        <pc:cxnChg chg="del">
          <ac:chgData name="Jonathan Mah" userId="5261b2f2f3e51194" providerId="LiveId" clId="{833092D5-9927-4807-BE3E-672C10A7E002}" dt="2023-06-28T16:42:07.639" v="1342" actId="478"/>
          <ac:cxnSpMkLst>
            <pc:docMk/>
            <pc:sldMk cId="29572235" sldId="422"/>
            <ac:cxnSpMk id="108" creationId="{9D3C3B63-D185-4F89-AB98-4FE8E3453E6E}"/>
          </ac:cxnSpMkLst>
        </pc:cxnChg>
        <pc:cxnChg chg="del">
          <ac:chgData name="Jonathan Mah" userId="5261b2f2f3e51194" providerId="LiveId" clId="{833092D5-9927-4807-BE3E-672C10A7E002}" dt="2023-06-28T16:42:07.639" v="1342" actId="478"/>
          <ac:cxnSpMkLst>
            <pc:docMk/>
            <pc:sldMk cId="29572235" sldId="422"/>
            <ac:cxnSpMk id="109" creationId="{507495E9-5079-4DB3-9D4D-5FECEEDFA5B1}"/>
          </ac:cxnSpMkLst>
        </pc:cxnChg>
        <pc:cxnChg chg="del">
          <ac:chgData name="Jonathan Mah" userId="5261b2f2f3e51194" providerId="LiveId" clId="{833092D5-9927-4807-BE3E-672C10A7E002}" dt="2023-06-28T16:42:07.639" v="1342" actId="478"/>
          <ac:cxnSpMkLst>
            <pc:docMk/>
            <pc:sldMk cId="29572235" sldId="422"/>
            <ac:cxnSpMk id="110" creationId="{95452664-6E88-4617-A189-C4074B5F53B1}"/>
          </ac:cxnSpMkLst>
        </pc:cxnChg>
        <pc:cxnChg chg="del">
          <ac:chgData name="Jonathan Mah" userId="5261b2f2f3e51194" providerId="LiveId" clId="{833092D5-9927-4807-BE3E-672C10A7E002}" dt="2023-06-28T16:42:07.639" v="1342" actId="478"/>
          <ac:cxnSpMkLst>
            <pc:docMk/>
            <pc:sldMk cId="29572235" sldId="422"/>
            <ac:cxnSpMk id="111" creationId="{BE3F25CD-4053-47FE-BA77-1F7D3AC5ACE9}"/>
          </ac:cxnSpMkLst>
        </pc:cxnChg>
        <pc:cxnChg chg="del">
          <ac:chgData name="Jonathan Mah" userId="5261b2f2f3e51194" providerId="LiveId" clId="{833092D5-9927-4807-BE3E-672C10A7E002}" dt="2023-06-28T16:42:07.639" v="1342" actId="478"/>
          <ac:cxnSpMkLst>
            <pc:docMk/>
            <pc:sldMk cId="29572235" sldId="422"/>
            <ac:cxnSpMk id="112" creationId="{6D3A939B-808E-4EA6-813D-162F8AF7A6D7}"/>
          </ac:cxnSpMkLst>
        </pc:cxnChg>
        <pc:cxnChg chg="del">
          <ac:chgData name="Jonathan Mah" userId="5261b2f2f3e51194" providerId="LiveId" clId="{833092D5-9927-4807-BE3E-672C10A7E002}" dt="2023-06-28T16:42:07.639" v="1342" actId="478"/>
          <ac:cxnSpMkLst>
            <pc:docMk/>
            <pc:sldMk cId="29572235" sldId="422"/>
            <ac:cxnSpMk id="114" creationId="{C109533E-F3D2-446D-B00A-0327D9C4F958}"/>
          </ac:cxnSpMkLst>
        </pc:cxnChg>
        <pc:cxnChg chg="del">
          <ac:chgData name="Jonathan Mah" userId="5261b2f2f3e51194" providerId="LiveId" clId="{833092D5-9927-4807-BE3E-672C10A7E002}" dt="2023-06-28T16:42:07.639" v="1342" actId="478"/>
          <ac:cxnSpMkLst>
            <pc:docMk/>
            <pc:sldMk cId="29572235" sldId="422"/>
            <ac:cxnSpMk id="115" creationId="{6C7E719F-ABEF-474F-A839-D499288D12F6}"/>
          </ac:cxnSpMkLst>
        </pc:cxnChg>
        <pc:cxnChg chg="del">
          <ac:chgData name="Jonathan Mah" userId="5261b2f2f3e51194" providerId="LiveId" clId="{833092D5-9927-4807-BE3E-672C10A7E002}" dt="2023-06-28T16:42:07.639" v="1342" actId="478"/>
          <ac:cxnSpMkLst>
            <pc:docMk/>
            <pc:sldMk cId="29572235" sldId="422"/>
            <ac:cxnSpMk id="116" creationId="{69AAF02B-E601-44AB-ACC0-68479D4895B8}"/>
          </ac:cxnSpMkLst>
        </pc:cxnChg>
        <pc:cxnChg chg="del">
          <ac:chgData name="Jonathan Mah" userId="5261b2f2f3e51194" providerId="LiveId" clId="{833092D5-9927-4807-BE3E-672C10A7E002}" dt="2023-06-28T16:42:07.639" v="1342" actId="478"/>
          <ac:cxnSpMkLst>
            <pc:docMk/>
            <pc:sldMk cId="29572235" sldId="422"/>
            <ac:cxnSpMk id="117" creationId="{A40CC835-18CF-4BCA-BEAE-11F58BB7198B}"/>
          </ac:cxnSpMkLst>
        </pc:cxnChg>
        <pc:cxnChg chg="del">
          <ac:chgData name="Jonathan Mah" userId="5261b2f2f3e51194" providerId="LiveId" clId="{833092D5-9927-4807-BE3E-672C10A7E002}" dt="2023-06-28T16:42:07.639" v="1342" actId="478"/>
          <ac:cxnSpMkLst>
            <pc:docMk/>
            <pc:sldMk cId="29572235" sldId="422"/>
            <ac:cxnSpMk id="118" creationId="{CDD2B6FD-9BE3-4032-865F-428237E2F096}"/>
          </ac:cxnSpMkLst>
        </pc:cxnChg>
        <pc:cxnChg chg="del">
          <ac:chgData name="Jonathan Mah" userId="5261b2f2f3e51194" providerId="LiveId" clId="{833092D5-9927-4807-BE3E-672C10A7E002}" dt="2023-06-28T16:42:07.639" v="1342" actId="478"/>
          <ac:cxnSpMkLst>
            <pc:docMk/>
            <pc:sldMk cId="29572235" sldId="422"/>
            <ac:cxnSpMk id="119" creationId="{3EDFFD5F-E047-4680-BCC8-A2572E5A848D}"/>
          </ac:cxnSpMkLst>
        </pc:cxnChg>
        <pc:cxnChg chg="del">
          <ac:chgData name="Jonathan Mah" userId="5261b2f2f3e51194" providerId="LiveId" clId="{833092D5-9927-4807-BE3E-672C10A7E002}" dt="2023-06-28T16:42:07.639" v="1342" actId="478"/>
          <ac:cxnSpMkLst>
            <pc:docMk/>
            <pc:sldMk cId="29572235" sldId="422"/>
            <ac:cxnSpMk id="120" creationId="{450201BF-1A93-4109-83BC-268485F9AE91}"/>
          </ac:cxnSpMkLst>
        </pc:cxnChg>
        <pc:cxnChg chg="del">
          <ac:chgData name="Jonathan Mah" userId="5261b2f2f3e51194" providerId="LiveId" clId="{833092D5-9927-4807-BE3E-672C10A7E002}" dt="2023-06-28T16:42:07.639" v="1342" actId="478"/>
          <ac:cxnSpMkLst>
            <pc:docMk/>
            <pc:sldMk cId="29572235" sldId="422"/>
            <ac:cxnSpMk id="121" creationId="{CA8BC7A8-A6F2-44B1-A85D-79517FC8FA3A}"/>
          </ac:cxnSpMkLst>
        </pc:cxnChg>
        <pc:cxnChg chg="del">
          <ac:chgData name="Jonathan Mah" userId="5261b2f2f3e51194" providerId="LiveId" clId="{833092D5-9927-4807-BE3E-672C10A7E002}" dt="2023-06-28T16:42:07.639" v="1342" actId="478"/>
          <ac:cxnSpMkLst>
            <pc:docMk/>
            <pc:sldMk cId="29572235" sldId="422"/>
            <ac:cxnSpMk id="122" creationId="{A22EF1D3-A050-4A0E-8119-46016E386109}"/>
          </ac:cxnSpMkLst>
        </pc:cxnChg>
        <pc:cxnChg chg="del">
          <ac:chgData name="Jonathan Mah" userId="5261b2f2f3e51194" providerId="LiveId" clId="{833092D5-9927-4807-BE3E-672C10A7E002}" dt="2023-06-28T16:42:07.639" v="1342" actId="478"/>
          <ac:cxnSpMkLst>
            <pc:docMk/>
            <pc:sldMk cId="29572235" sldId="422"/>
            <ac:cxnSpMk id="123" creationId="{1627F614-247E-4C59-897A-64EAC3554807}"/>
          </ac:cxnSpMkLst>
        </pc:cxnChg>
        <pc:cxnChg chg="del">
          <ac:chgData name="Jonathan Mah" userId="5261b2f2f3e51194" providerId="LiveId" clId="{833092D5-9927-4807-BE3E-672C10A7E002}" dt="2023-06-28T16:42:07.639" v="1342" actId="478"/>
          <ac:cxnSpMkLst>
            <pc:docMk/>
            <pc:sldMk cId="29572235" sldId="422"/>
            <ac:cxnSpMk id="125" creationId="{F7BC66DC-8157-4913-8BB4-6C14832BE6CA}"/>
          </ac:cxnSpMkLst>
        </pc:cxnChg>
        <pc:cxnChg chg="del">
          <ac:chgData name="Jonathan Mah" userId="5261b2f2f3e51194" providerId="LiveId" clId="{833092D5-9927-4807-BE3E-672C10A7E002}" dt="2023-06-28T16:42:07.639" v="1342" actId="478"/>
          <ac:cxnSpMkLst>
            <pc:docMk/>
            <pc:sldMk cId="29572235" sldId="422"/>
            <ac:cxnSpMk id="126" creationId="{5C7FF372-A929-42FF-A805-64587CB3291E}"/>
          </ac:cxnSpMkLst>
        </pc:cxnChg>
        <pc:cxnChg chg="del">
          <ac:chgData name="Jonathan Mah" userId="5261b2f2f3e51194" providerId="LiveId" clId="{833092D5-9927-4807-BE3E-672C10A7E002}" dt="2023-06-28T16:42:07.639" v="1342" actId="478"/>
          <ac:cxnSpMkLst>
            <pc:docMk/>
            <pc:sldMk cId="29572235" sldId="422"/>
            <ac:cxnSpMk id="127" creationId="{7AE0E35D-E49D-4F48-B255-3F44A2D00EC6}"/>
          </ac:cxnSpMkLst>
        </pc:cxnChg>
        <pc:cxnChg chg="del">
          <ac:chgData name="Jonathan Mah" userId="5261b2f2f3e51194" providerId="LiveId" clId="{833092D5-9927-4807-BE3E-672C10A7E002}" dt="2023-06-28T16:42:07.639" v="1342" actId="478"/>
          <ac:cxnSpMkLst>
            <pc:docMk/>
            <pc:sldMk cId="29572235" sldId="422"/>
            <ac:cxnSpMk id="128" creationId="{20C74101-BC44-41E5-AA56-FBF0B7DC81AF}"/>
          </ac:cxnSpMkLst>
        </pc:cxnChg>
        <pc:cxnChg chg="del">
          <ac:chgData name="Jonathan Mah" userId="5261b2f2f3e51194" providerId="LiveId" clId="{833092D5-9927-4807-BE3E-672C10A7E002}" dt="2023-06-28T16:42:07.639" v="1342" actId="478"/>
          <ac:cxnSpMkLst>
            <pc:docMk/>
            <pc:sldMk cId="29572235" sldId="422"/>
            <ac:cxnSpMk id="129" creationId="{33B5BC68-8212-44A4-A832-22E82F98AF65}"/>
          </ac:cxnSpMkLst>
        </pc:cxnChg>
        <pc:cxnChg chg="del">
          <ac:chgData name="Jonathan Mah" userId="5261b2f2f3e51194" providerId="LiveId" clId="{833092D5-9927-4807-BE3E-672C10A7E002}" dt="2023-06-28T16:42:07.639" v="1342" actId="478"/>
          <ac:cxnSpMkLst>
            <pc:docMk/>
            <pc:sldMk cId="29572235" sldId="422"/>
            <ac:cxnSpMk id="130" creationId="{4CD033CA-A63C-4B19-8674-E4B08706E2F4}"/>
          </ac:cxnSpMkLst>
        </pc:cxnChg>
        <pc:cxnChg chg="del">
          <ac:chgData name="Jonathan Mah" userId="5261b2f2f3e51194" providerId="LiveId" clId="{833092D5-9927-4807-BE3E-672C10A7E002}" dt="2023-06-28T16:42:07.639" v="1342" actId="478"/>
          <ac:cxnSpMkLst>
            <pc:docMk/>
            <pc:sldMk cId="29572235" sldId="422"/>
            <ac:cxnSpMk id="131" creationId="{E7BFEAA5-9521-4846-A25B-728E54417854}"/>
          </ac:cxnSpMkLst>
        </pc:cxnChg>
        <pc:cxnChg chg="del">
          <ac:chgData name="Jonathan Mah" userId="5261b2f2f3e51194" providerId="LiveId" clId="{833092D5-9927-4807-BE3E-672C10A7E002}" dt="2023-06-28T16:42:07.639" v="1342" actId="478"/>
          <ac:cxnSpMkLst>
            <pc:docMk/>
            <pc:sldMk cId="29572235" sldId="422"/>
            <ac:cxnSpMk id="132" creationId="{9DF21742-64F2-4668-8C32-D79A21755934}"/>
          </ac:cxnSpMkLst>
        </pc:cxnChg>
        <pc:cxnChg chg="del">
          <ac:chgData name="Jonathan Mah" userId="5261b2f2f3e51194" providerId="LiveId" clId="{833092D5-9927-4807-BE3E-672C10A7E002}" dt="2023-06-28T16:42:07.639" v="1342" actId="478"/>
          <ac:cxnSpMkLst>
            <pc:docMk/>
            <pc:sldMk cId="29572235" sldId="422"/>
            <ac:cxnSpMk id="133" creationId="{99B39C73-FC31-4EB5-8A61-CA2CF427BB08}"/>
          </ac:cxnSpMkLst>
        </pc:cxnChg>
        <pc:cxnChg chg="del">
          <ac:chgData name="Jonathan Mah" userId="5261b2f2f3e51194" providerId="LiveId" clId="{833092D5-9927-4807-BE3E-672C10A7E002}" dt="2023-06-28T16:42:07.639" v="1342" actId="478"/>
          <ac:cxnSpMkLst>
            <pc:docMk/>
            <pc:sldMk cId="29572235" sldId="422"/>
            <ac:cxnSpMk id="134" creationId="{1A3914D4-79FB-4D4A-B711-6188791105F7}"/>
          </ac:cxnSpMkLst>
        </pc:cxnChg>
        <pc:cxnChg chg="add mod">
          <ac:chgData name="Jonathan Mah" userId="5261b2f2f3e51194" providerId="LiveId" clId="{833092D5-9927-4807-BE3E-672C10A7E002}" dt="2023-06-28T16:43:51.431" v="1429" actId="1076"/>
          <ac:cxnSpMkLst>
            <pc:docMk/>
            <pc:sldMk cId="29572235" sldId="422"/>
            <ac:cxnSpMk id="135" creationId="{0C100F66-5B1B-E94F-5B88-571F2E814956}"/>
          </ac:cxnSpMkLst>
        </pc:cxnChg>
        <pc:cxnChg chg="add del mod">
          <ac:chgData name="Jonathan Mah" userId="5261b2f2f3e51194" providerId="LiveId" clId="{833092D5-9927-4807-BE3E-672C10A7E002}" dt="2023-06-28T16:43:56.206" v="1430" actId="478"/>
          <ac:cxnSpMkLst>
            <pc:docMk/>
            <pc:sldMk cId="29572235" sldId="422"/>
            <ac:cxnSpMk id="154" creationId="{7F94227B-40DD-AEF1-4566-2906C477EAA9}"/>
          </ac:cxnSpMkLst>
        </pc:cxnChg>
      </pc:sldChg>
      <pc:sldChg chg="addSp delSp modSp new mod">
        <pc:chgData name="Jonathan Mah" userId="5261b2f2f3e51194" providerId="LiveId" clId="{833092D5-9927-4807-BE3E-672C10A7E002}" dt="2023-06-28T18:57:35.005" v="1726" actId="1076"/>
        <pc:sldMkLst>
          <pc:docMk/>
          <pc:sldMk cId="2126933953" sldId="423"/>
        </pc:sldMkLst>
        <pc:spChg chg="del">
          <ac:chgData name="Jonathan Mah" userId="5261b2f2f3e51194" providerId="LiveId" clId="{833092D5-9927-4807-BE3E-672C10A7E002}" dt="2023-06-28T16:58:30.178" v="1615" actId="478"/>
          <ac:spMkLst>
            <pc:docMk/>
            <pc:sldMk cId="2126933953" sldId="423"/>
            <ac:spMk id="2" creationId="{9BA78000-4C53-DF2F-8949-0057041D5765}"/>
          </ac:spMkLst>
        </pc:spChg>
        <pc:spChg chg="del">
          <ac:chgData name="Jonathan Mah" userId="5261b2f2f3e51194" providerId="LiveId" clId="{833092D5-9927-4807-BE3E-672C10A7E002}" dt="2023-06-28T16:58:30.178" v="1615" actId="478"/>
          <ac:spMkLst>
            <pc:docMk/>
            <pc:sldMk cId="2126933953" sldId="423"/>
            <ac:spMk id="3" creationId="{5FDF5613-7317-8D0C-7DB4-CA92C47A0223}"/>
          </ac:spMkLst>
        </pc:spChg>
        <pc:spChg chg="add mod">
          <ac:chgData name="Jonathan Mah" userId="5261b2f2f3e51194" providerId="LiveId" clId="{833092D5-9927-4807-BE3E-672C10A7E002}" dt="2023-06-28T16:58:30.535" v="1616"/>
          <ac:spMkLst>
            <pc:docMk/>
            <pc:sldMk cId="2126933953" sldId="423"/>
            <ac:spMk id="4" creationId="{7D566C64-33B4-D69F-A07A-7AABF0CB533E}"/>
          </ac:spMkLst>
        </pc:spChg>
        <pc:spChg chg="add mod">
          <ac:chgData name="Jonathan Mah" userId="5261b2f2f3e51194" providerId="LiveId" clId="{833092D5-9927-4807-BE3E-672C10A7E002}" dt="2023-06-28T16:58:30.535" v="1616"/>
          <ac:spMkLst>
            <pc:docMk/>
            <pc:sldMk cId="2126933953" sldId="423"/>
            <ac:spMk id="5" creationId="{0B8DB436-7BEB-6FC3-E818-8DF890279EC5}"/>
          </ac:spMkLst>
        </pc:spChg>
        <pc:spChg chg="add mod">
          <ac:chgData name="Jonathan Mah" userId="5261b2f2f3e51194" providerId="LiveId" clId="{833092D5-9927-4807-BE3E-672C10A7E002}" dt="2023-06-28T16:58:30.535" v="1616"/>
          <ac:spMkLst>
            <pc:docMk/>
            <pc:sldMk cId="2126933953" sldId="423"/>
            <ac:spMk id="6" creationId="{EEAB0D76-42BF-673D-C73F-9374D561A3FD}"/>
          </ac:spMkLst>
        </pc:spChg>
        <pc:spChg chg="add mod">
          <ac:chgData name="Jonathan Mah" userId="5261b2f2f3e51194" providerId="LiveId" clId="{833092D5-9927-4807-BE3E-672C10A7E002}" dt="2023-06-28T16:58:30.535" v="1616"/>
          <ac:spMkLst>
            <pc:docMk/>
            <pc:sldMk cId="2126933953" sldId="423"/>
            <ac:spMk id="7" creationId="{A2CF1071-47A6-D8E9-DD6C-B6918D8C3769}"/>
          </ac:spMkLst>
        </pc:spChg>
        <pc:spChg chg="add mod">
          <ac:chgData name="Jonathan Mah" userId="5261b2f2f3e51194" providerId="LiveId" clId="{833092D5-9927-4807-BE3E-672C10A7E002}" dt="2023-06-28T16:58:30.535" v="1616"/>
          <ac:spMkLst>
            <pc:docMk/>
            <pc:sldMk cId="2126933953" sldId="423"/>
            <ac:spMk id="8" creationId="{8E3BD336-F134-3F9B-B16F-450D34F439CA}"/>
          </ac:spMkLst>
        </pc:spChg>
        <pc:spChg chg="add mod">
          <ac:chgData name="Jonathan Mah" userId="5261b2f2f3e51194" providerId="LiveId" clId="{833092D5-9927-4807-BE3E-672C10A7E002}" dt="2023-06-28T16:58:30.535" v="1616"/>
          <ac:spMkLst>
            <pc:docMk/>
            <pc:sldMk cId="2126933953" sldId="423"/>
            <ac:spMk id="9" creationId="{585B3896-D963-0E33-3141-4B722A2CDBC5}"/>
          </ac:spMkLst>
        </pc:spChg>
        <pc:spChg chg="add mod">
          <ac:chgData name="Jonathan Mah" userId="5261b2f2f3e51194" providerId="LiveId" clId="{833092D5-9927-4807-BE3E-672C10A7E002}" dt="2023-06-28T16:58:30.535" v="1616"/>
          <ac:spMkLst>
            <pc:docMk/>
            <pc:sldMk cId="2126933953" sldId="423"/>
            <ac:spMk id="10" creationId="{98BEBF8C-7ABC-C2D2-1B77-9CBC773DA6F3}"/>
          </ac:spMkLst>
        </pc:spChg>
        <pc:spChg chg="add mod">
          <ac:chgData name="Jonathan Mah" userId="5261b2f2f3e51194" providerId="LiveId" clId="{833092D5-9927-4807-BE3E-672C10A7E002}" dt="2023-06-28T16:58:30.535" v="1616"/>
          <ac:spMkLst>
            <pc:docMk/>
            <pc:sldMk cId="2126933953" sldId="423"/>
            <ac:spMk id="11" creationId="{56E5EA01-39A4-5644-DD58-A9DECE617716}"/>
          </ac:spMkLst>
        </pc:spChg>
        <pc:spChg chg="add mod">
          <ac:chgData name="Jonathan Mah" userId="5261b2f2f3e51194" providerId="LiveId" clId="{833092D5-9927-4807-BE3E-672C10A7E002}" dt="2023-06-28T16:58:30.535" v="1616"/>
          <ac:spMkLst>
            <pc:docMk/>
            <pc:sldMk cId="2126933953" sldId="423"/>
            <ac:spMk id="12" creationId="{E5347345-A465-EA7C-BD9D-5557D857B2DD}"/>
          </ac:spMkLst>
        </pc:spChg>
        <pc:spChg chg="add mod">
          <ac:chgData name="Jonathan Mah" userId="5261b2f2f3e51194" providerId="LiveId" clId="{833092D5-9927-4807-BE3E-672C10A7E002}" dt="2023-06-28T16:58:30.535" v="1616"/>
          <ac:spMkLst>
            <pc:docMk/>
            <pc:sldMk cId="2126933953" sldId="423"/>
            <ac:spMk id="13" creationId="{92F09A74-C6C3-1FF3-9A01-64E7FA90B09B}"/>
          </ac:spMkLst>
        </pc:spChg>
        <pc:spChg chg="add mod">
          <ac:chgData name="Jonathan Mah" userId="5261b2f2f3e51194" providerId="LiveId" clId="{833092D5-9927-4807-BE3E-672C10A7E002}" dt="2023-06-28T16:58:30.535" v="1616"/>
          <ac:spMkLst>
            <pc:docMk/>
            <pc:sldMk cId="2126933953" sldId="423"/>
            <ac:spMk id="14" creationId="{D55DA0BF-9CA9-07B5-C24C-A8CDA03D2DCC}"/>
          </ac:spMkLst>
        </pc:spChg>
        <pc:spChg chg="add mod">
          <ac:chgData name="Jonathan Mah" userId="5261b2f2f3e51194" providerId="LiveId" clId="{833092D5-9927-4807-BE3E-672C10A7E002}" dt="2023-06-28T16:58:30.535" v="1616"/>
          <ac:spMkLst>
            <pc:docMk/>
            <pc:sldMk cId="2126933953" sldId="423"/>
            <ac:spMk id="15" creationId="{9D4A858E-20BF-3A47-66E6-AB9C9B45CA61}"/>
          </ac:spMkLst>
        </pc:spChg>
        <pc:spChg chg="add mod">
          <ac:chgData name="Jonathan Mah" userId="5261b2f2f3e51194" providerId="LiveId" clId="{833092D5-9927-4807-BE3E-672C10A7E002}" dt="2023-06-28T16:58:30.535" v="1616"/>
          <ac:spMkLst>
            <pc:docMk/>
            <pc:sldMk cId="2126933953" sldId="423"/>
            <ac:spMk id="16" creationId="{22E0B7A7-00FF-E438-8204-9DFC42C42369}"/>
          </ac:spMkLst>
        </pc:spChg>
        <pc:spChg chg="add mod">
          <ac:chgData name="Jonathan Mah" userId="5261b2f2f3e51194" providerId="LiveId" clId="{833092D5-9927-4807-BE3E-672C10A7E002}" dt="2023-06-28T16:58:30.535" v="1616"/>
          <ac:spMkLst>
            <pc:docMk/>
            <pc:sldMk cId="2126933953" sldId="423"/>
            <ac:spMk id="17" creationId="{DD8769EB-519C-27D9-C930-88A2567EE4AE}"/>
          </ac:spMkLst>
        </pc:spChg>
        <pc:spChg chg="add mod">
          <ac:chgData name="Jonathan Mah" userId="5261b2f2f3e51194" providerId="LiveId" clId="{833092D5-9927-4807-BE3E-672C10A7E002}" dt="2023-06-28T16:58:30.535" v="1616"/>
          <ac:spMkLst>
            <pc:docMk/>
            <pc:sldMk cId="2126933953" sldId="423"/>
            <ac:spMk id="18" creationId="{50A4878A-C69F-11ED-FEBE-7B76E3B4C95F}"/>
          </ac:spMkLst>
        </pc:spChg>
        <pc:spChg chg="add mod">
          <ac:chgData name="Jonathan Mah" userId="5261b2f2f3e51194" providerId="LiveId" clId="{833092D5-9927-4807-BE3E-672C10A7E002}" dt="2023-06-28T16:58:30.535" v="1616"/>
          <ac:spMkLst>
            <pc:docMk/>
            <pc:sldMk cId="2126933953" sldId="423"/>
            <ac:spMk id="19" creationId="{001002A5-DB27-9414-96B7-9D0E62F6129E}"/>
          </ac:spMkLst>
        </pc:spChg>
        <pc:spChg chg="add mod">
          <ac:chgData name="Jonathan Mah" userId="5261b2f2f3e51194" providerId="LiveId" clId="{833092D5-9927-4807-BE3E-672C10A7E002}" dt="2023-06-28T16:58:30.535" v="1616"/>
          <ac:spMkLst>
            <pc:docMk/>
            <pc:sldMk cId="2126933953" sldId="423"/>
            <ac:spMk id="20" creationId="{51975A09-8F80-E458-56F0-8B8E9391A0B0}"/>
          </ac:spMkLst>
        </pc:spChg>
        <pc:spChg chg="add mod">
          <ac:chgData name="Jonathan Mah" userId="5261b2f2f3e51194" providerId="LiveId" clId="{833092D5-9927-4807-BE3E-672C10A7E002}" dt="2023-06-28T16:58:30.535" v="1616"/>
          <ac:spMkLst>
            <pc:docMk/>
            <pc:sldMk cId="2126933953" sldId="423"/>
            <ac:spMk id="21" creationId="{9AC51A11-2514-11D7-91BC-6DC648672C28}"/>
          </ac:spMkLst>
        </pc:spChg>
        <pc:spChg chg="add mod">
          <ac:chgData name="Jonathan Mah" userId="5261b2f2f3e51194" providerId="LiveId" clId="{833092D5-9927-4807-BE3E-672C10A7E002}" dt="2023-06-28T16:58:30.535" v="1616"/>
          <ac:spMkLst>
            <pc:docMk/>
            <pc:sldMk cId="2126933953" sldId="423"/>
            <ac:spMk id="22" creationId="{2E00FEC7-35E9-5998-BC36-82BCAC3D91AE}"/>
          </ac:spMkLst>
        </pc:spChg>
        <pc:spChg chg="add mod">
          <ac:chgData name="Jonathan Mah" userId="5261b2f2f3e51194" providerId="LiveId" clId="{833092D5-9927-4807-BE3E-672C10A7E002}" dt="2023-06-28T16:58:30.535" v="1616"/>
          <ac:spMkLst>
            <pc:docMk/>
            <pc:sldMk cId="2126933953" sldId="423"/>
            <ac:spMk id="23" creationId="{7A20D131-AC36-81F6-B1B1-098B00C020A8}"/>
          </ac:spMkLst>
        </pc:spChg>
        <pc:spChg chg="add mod">
          <ac:chgData name="Jonathan Mah" userId="5261b2f2f3e51194" providerId="LiveId" clId="{833092D5-9927-4807-BE3E-672C10A7E002}" dt="2023-06-28T16:58:30.535" v="1616"/>
          <ac:spMkLst>
            <pc:docMk/>
            <pc:sldMk cId="2126933953" sldId="423"/>
            <ac:spMk id="24" creationId="{BD9F205E-6974-EBA7-9EC3-F6D8954146E7}"/>
          </ac:spMkLst>
        </pc:spChg>
        <pc:spChg chg="add mod">
          <ac:chgData name="Jonathan Mah" userId="5261b2f2f3e51194" providerId="LiveId" clId="{833092D5-9927-4807-BE3E-672C10A7E002}" dt="2023-06-28T16:58:30.535" v="1616"/>
          <ac:spMkLst>
            <pc:docMk/>
            <pc:sldMk cId="2126933953" sldId="423"/>
            <ac:spMk id="25" creationId="{C08057AF-0E75-5686-1F68-EFEE23F32660}"/>
          </ac:spMkLst>
        </pc:spChg>
        <pc:spChg chg="add mod">
          <ac:chgData name="Jonathan Mah" userId="5261b2f2f3e51194" providerId="LiveId" clId="{833092D5-9927-4807-BE3E-672C10A7E002}" dt="2023-06-28T16:58:30.535" v="1616"/>
          <ac:spMkLst>
            <pc:docMk/>
            <pc:sldMk cId="2126933953" sldId="423"/>
            <ac:spMk id="26" creationId="{59567512-1A9A-EA11-8BC1-EC0E68658617}"/>
          </ac:spMkLst>
        </pc:spChg>
        <pc:spChg chg="add mod">
          <ac:chgData name="Jonathan Mah" userId="5261b2f2f3e51194" providerId="LiveId" clId="{833092D5-9927-4807-BE3E-672C10A7E002}" dt="2023-06-28T16:58:30.535" v="1616"/>
          <ac:spMkLst>
            <pc:docMk/>
            <pc:sldMk cId="2126933953" sldId="423"/>
            <ac:spMk id="28" creationId="{D113EFA9-1AF6-F6FE-7EF0-75ECC3CA5812}"/>
          </ac:spMkLst>
        </pc:spChg>
        <pc:spChg chg="add mod">
          <ac:chgData name="Jonathan Mah" userId="5261b2f2f3e51194" providerId="LiveId" clId="{833092D5-9927-4807-BE3E-672C10A7E002}" dt="2023-06-28T18:57:13.397" v="1716" actId="14100"/>
          <ac:spMkLst>
            <pc:docMk/>
            <pc:sldMk cId="2126933953" sldId="423"/>
            <ac:spMk id="29" creationId="{8531D876-88AE-4755-8979-FF8D4C7F2CCB}"/>
          </ac:spMkLst>
        </pc:spChg>
        <pc:spChg chg="add mod">
          <ac:chgData name="Jonathan Mah" userId="5261b2f2f3e51194" providerId="LiveId" clId="{833092D5-9927-4807-BE3E-672C10A7E002}" dt="2023-06-28T18:57:35.005" v="1726" actId="1076"/>
          <ac:spMkLst>
            <pc:docMk/>
            <pc:sldMk cId="2126933953" sldId="423"/>
            <ac:spMk id="30" creationId="{A3FBB3F6-CDF7-8F7E-B9FE-31F381005430}"/>
          </ac:spMkLst>
        </pc:spChg>
        <pc:cxnChg chg="add mod">
          <ac:chgData name="Jonathan Mah" userId="5261b2f2f3e51194" providerId="LiveId" clId="{833092D5-9927-4807-BE3E-672C10A7E002}" dt="2023-06-28T16:58:30.535" v="1616"/>
          <ac:cxnSpMkLst>
            <pc:docMk/>
            <pc:sldMk cId="2126933953" sldId="423"/>
            <ac:cxnSpMk id="27" creationId="{EE434D0C-00F8-6B98-67EE-E4BBD25DD68F}"/>
          </ac:cxnSpMkLst>
        </pc:cxnChg>
      </pc:sldChg>
      <pc:sldChg chg="addSp modSp add del mod">
        <pc:chgData name="Jonathan Mah" userId="5261b2f2f3e51194" providerId="LiveId" clId="{833092D5-9927-4807-BE3E-672C10A7E002}" dt="2023-06-28T21:17:32.486" v="1750" actId="47"/>
        <pc:sldMkLst>
          <pc:docMk/>
          <pc:sldMk cId="3290464921" sldId="424"/>
        </pc:sldMkLst>
        <pc:spChg chg="add mod">
          <ac:chgData name="Jonathan Mah" userId="5261b2f2f3e51194" providerId="LiveId" clId="{833092D5-9927-4807-BE3E-672C10A7E002}" dt="2023-06-28T17:11:21.871" v="1678" actId="14100"/>
          <ac:spMkLst>
            <pc:docMk/>
            <pc:sldMk cId="3290464921" sldId="424"/>
            <ac:spMk id="4" creationId="{A895454A-6D0E-F79A-0224-9EF78B63B126}"/>
          </ac:spMkLst>
        </pc:spChg>
        <pc:spChg chg="add mod">
          <ac:chgData name="Jonathan Mah" userId="5261b2f2f3e51194" providerId="LiveId" clId="{833092D5-9927-4807-BE3E-672C10A7E002}" dt="2023-06-28T17:11:28.874" v="1683" actId="1076"/>
          <ac:spMkLst>
            <pc:docMk/>
            <pc:sldMk cId="3290464921" sldId="424"/>
            <ac:spMk id="5" creationId="{5D15A1E2-D039-EBD7-582F-98864859C0A5}"/>
          </ac:spMkLst>
        </pc:spChg>
        <pc:spChg chg="add mod">
          <ac:chgData name="Jonathan Mah" userId="5261b2f2f3e51194" providerId="LiveId" clId="{833092D5-9927-4807-BE3E-672C10A7E002}" dt="2023-06-28T17:11:36.373" v="1685" actId="1076"/>
          <ac:spMkLst>
            <pc:docMk/>
            <pc:sldMk cId="3290464921" sldId="424"/>
            <ac:spMk id="6" creationId="{C63B5721-4F1E-98F8-EC83-E65F42692BD5}"/>
          </ac:spMkLst>
        </pc:spChg>
        <pc:spChg chg="add mod">
          <ac:chgData name="Jonathan Mah" userId="5261b2f2f3e51194" providerId="LiveId" clId="{833092D5-9927-4807-BE3E-672C10A7E002}" dt="2023-06-28T17:11:39.618" v="1687" actId="1076"/>
          <ac:spMkLst>
            <pc:docMk/>
            <pc:sldMk cId="3290464921" sldId="424"/>
            <ac:spMk id="7" creationId="{7BA26EC3-9248-24CA-8A2A-470C2E02FE37}"/>
          </ac:spMkLst>
        </pc:spChg>
        <pc:spChg chg="mod">
          <ac:chgData name="Jonathan Mah" userId="5261b2f2f3e51194" providerId="LiveId" clId="{833092D5-9927-4807-BE3E-672C10A7E002}" dt="2023-06-28T17:10:19.643" v="1671" actId="1037"/>
          <ac:spMkLst>
            <pc:docMk/>
            <pc:sldMk cId="3290464921" sldId="424"/>
            <ac:spMk id="59" creationId="{3F0FAA6B-3B40-0007-34F9-8C5D8E3768FC}"/>
          </ac:spMkLst>
        </pc:spChg>
        <pc:spChg chg="mod">
          <ac:chgData name="Jonathan Mah" userId="5261b2f2f3e51194" providerId="LiveId" clId="{833092D5-9927-4807-BE3E-672C10A7E002}" dt="2023-06-28T17:10:19.643" v="1671" actId="1037"/>
          <ac:spMkLst>
            <pc:docMk/>
            <pc:sldMk cId="3290464921" sldId="424"/>
            <ac:spMk id="61" creationId="{DD55B746-0E0B-1925-1251-FF5F89FC36A0}"/>
          </ac:spMkLst>
        </pc:spChg>
        <pc:spChg chg="mod">
          <ac:chgData name="Jonathan Mah" userId="5261b2f2f3e51194" providerId="LiveId" clId="{833092D5-9927-4807-BE3E-672C10A7E002}" dt="2023-06-28T17:10:19.643" v="1671" actId="1037"/>
          <ac:spMkLst>
            <pc:docMk/>
            <pc:sldMk cId="3290464921" sldId="424"/>
            <ac:spMk id="63" creationId="{AF912829-15CA-1C53-4077-9BF6920BD42F}"/>
          </ac:spMkLst>
        </pc:spChg>
        <pc:spChg chg="mod">
          <ac:chgData name="Jonathan Mah" userId="5261b2f2f3e51194" providerId="LiveId" clId="{833092D5-9927-4807-BE3E-672C10A7E002}" dt="2023-06-28T17:06:45.666" v="1658" actId="1076"/>
          <ac:spMkLst>
            <pc:docMk/>
            <pc:sldMk cId="3290464921" sldId="424"/>
            <ac:spMk id="1025" creationId="{7A66EE8E-FEDF-9CEC-2BA2-54E153F191D8}"/>
          </ac:spMkLst>
        </pc:spChg>
        <pc:picChg chg="add mod ord modCrop">
          <ac:chgData name="Jonathan Mah" userId="5261b2f2f3e51194" providerId="LiveId" clId="{833092D5-9927-4807-BE3E-672C10A7E002}" dt="2023-06-28T17:06:38.715" v="1657" actId="167"/>
          <ac:picMkLst>
            <pc:docMk/>
            <pc:sldMk cId="3290464921" sldId="424"/>
            <ac:picMk id="2" creationId="{A11607CB-FEC1-127F-6884-4F91F6D1CA98}"/>
          </ac:picMkLst>
        </pc:picChg>
        <pc:picChg chg="mod modCrop">
          <ac:chgData name="Jonathan Mah" userId="5261b2f2f3e51194" providerId="LiveId" clId="{833092D5-9927-4807-BE3E-672C10A7E002}" dt="2023-06-28T17:08:57.592" v="1661" actId="1076"/>
          <ac:picMkLst>
            <pc:docMk/>
            <pc:sldMk cId="3290464921" sldId="424"/>
            <ac:picMk id="3" creationId="{0316EB04-4BC5-29AB-8098-13C75B376B1A}"/>
          </ac:picMkLst>
        </pc:picChg>
      </pc:sldChg>
      <pc:sldChg chg="addSp delSp modSp new mod">
        <pc:chgData name="Jonathan Mah" userId="5261b2f2f3e51194" providerId="LiveId" clId="{833092D5-9927-4807-BE3E-672C10A7E002}" dt="2023-10-06T00:13:54.081" v="3749" actId="1076"/>
        <pc:sldMkLst>
          <pc:docMk/>
          <pc:sldMk cId="3690159507" sldId="425"/>
        </pc:sldMkLst>
        <pc:spChg chg="del">
          <ac:chgData name="Jonathan Mah" userId="5261b2f2f3e51194" providerId="LiveId" clId="{833092D5-9927-4807-BE3E-672C10A7E002}" dt="2023-06-28T21:00:15.975" v="1730" actId="478"/>
          <ac:spMkLst>
            <pc:docMk/>
            <pc:sldMk cId="3690159507" sldId="425"/>
            <ac:spMk id="2" creationId="{0821DA76-E013-8395-5C59-0467E6CE53E6}"/>
          </ac:spMkLst>
        </pc:spChg>
        <pc:spChg chg="del">
          <ac:chgData name="Jonathan Mah" userId="5261b2f2f3e51194" providerId="LiveId" clId="{833092D5-9927-4807-BE3E-672C10A7E002}" dt="2023-06-28T21:00:11.943" v="1728" actId="478"/>
          <ac:spMkLst>
            <pc:docMk/>
            <pc:sldMk cId="3690159507" sldId="425"/>
            <ac:spMk id="3" creationId="{B05528FD-656A-E9AF-E62E-5789DB3DEA13}"/>
          </ac:spMkLst>
        </pc:spChg>
        <pc:spChg chg="add mod">
          <ac:chgData name="Jonathan Mah" userId="5261b2f2f3e51194" providerId="LiveId" clId="{833092D5-9927-4807-BE3E-672C10A7E002}" dt="2023-06-28T21:00:26.438" v="1732" actId="1076"/>
          <ac:spMkLst>
            <pc:docMk/>
            <pc:sldMk cId="3690159507" sldId="425"/>
            <ac:spMk id="6" creationId="{F9F6AAEA-7F21-F148-8ACB-F23188DD89FF}"/>
          </ac:spMkLst>
        </pc:spChg>
        <pc:spChg chg="add mod">
          <ac:chgData name="Jonathan Mah" userId="5261b2f2f3e51194" providerId="LiveId" clId="{833092D5-9927-4807-BE3E-672C10A7E002}" dt="2023-08-10T02:12:27.202" v="3135" actId="1076"/>
          <ac:spMkLst>
            <pc:docMk/>
            <pc:sldMk cId="3690159507" sldId="425"/>
            <ac:spMk id="7" creationId="{B07E680B-17B3-39B2-544F-3167F8FB95C8}"/>
          </ac:spMkLst>
        </pc:spChg>
        <pc:spChg chg="add mod">
          <ac:chgData name="Jonathan Mah" userId="5261b2f2f3e51194" providerId="LiveId" clId="{833092D5-9927-4807-BE3E-672C10A7E002}" dt="2023-08-10T02:12:35.601" v="3137" actId="1076"/>
          <ac:spMkLst>
            <pc:docMk/>
            <pc:sldMk cId="3690159507" sldId="425"/>
            <ac:spMk id="8" creationId="{80B8CEC6-C5EE-E47C-6FCD-130456F392E4}"/>
          </ac:spMkLst>
        </pc:spChg>
        <pc:spChg chg="add mod">
          <ac:chgData name="Jonathan Mah" userId="5261b2f2f3e51194" providerId="LiveId" clId="{833092D5-9927-4807-BE3E-672C10A7E002}" dt="2023-08-10T02:12:39.201" v="3138" actId="1076"/>
          <ac:spMkLst>
            <pc:docMk/>
            <pc:sldMk cId="3690159507" sldId="425"/>
            <ac:spMk id="9" creationId="{B2CA3ED5-90A7-C05E-F769-D2FF76F8C252}"/>
          </ac:spMkLst>
        </pc:spChg>
        <pc:spChg chg="add mod">
          <ac:chgData name="Jonathan Mah" userId="5261b2f2f3e51194" providerId="LiveId" clId="{833092D5-9927-4807-BE3E-672C10A7E002}" dt="2023-08-10T02:12:44.514" v="3139" actId="1076"/>
          <ac:spMkLst>
            <pc:docMk/>
            <pc:sldMk cId="3690159507" sldId="425"/>
            <ac:spMk id="10" creationId="{4D7692BF-9251-A594-95CD-EA81867F6D67}"/>
          </ac:spMkLst>
        </pc:spChg>
        <pc:picChg chg="add del mod">
          <ac:chgData name="Jonathan Mah" userId="5261b2f2f3e51194" providerId="LiveId" clId="{833092D5-9927-4807-BE3E-672C10A7E002}" dt="2023-10-05T21:59:35.853" v="3723" actId="478"/>
          <ac:picMkLst>
            <pc:docMk/>
            <pc:sldMk cId="3690159507" sldId="425"/>
            <ac:picMk id="3" creationId="{89040A80-B777-77DD-00BD-319006296979}"/>
          </ac:picMkLst>
        </pc:picChg>
        <pc:picChg chg="add del mod ord">
          <ac:chgData name="Jonathan Mah" userId="5261b2f2f3e51194" providerId="LiveId" clId="{833092D5-9927-4807-BE3E-672C10A7E002}" dt="2023-07-05T18:25:58.131" v="1967" actId="478"/>
          <ac:picMkLst>
            <pc:docMk/>
            <pc:sldMk cId="3690159507" sldId="425"/>
            <ac:picMk id="3" creationId="{B22F5934-7B6E-20EB-B93F-9F479D608DE2}"/>
          </ac:picMkLst>
        </pc:picChg>
        <pc:picChg chg="add del mod ord">
          <ac:chgData name="Jonathan Mah" userId="5261b2f2f3e51194" providerId="LiveId" clId="{833092D5-9927-4807-BE3E-672C10A7E002}" dt="2023-09-06T23:43:47.944" v="3546" actId="478"/>
          <ac:picMkLst>
            <pc:docMk/>
            <pc:sldMk cId="3690159507" sldId="425"/>
            <ac:picMk id="3" creationId="{ECE1B504-E8FC-F91E-31B0-927F22CFDE3C}"/>
          </ac:picMkLst>
        </pc:picChg>
        <pc:picChg chg="add del mod">
          <ac:chgData name="Jonathan Mah" userId="5261b2f2f3e51194" providerId="LiveId" clId="{833092D5-9927-4807-BE3E-672C10A7E002}" dt="2023-09-06T23:43:24.576" v="3535" actId="478"/>
          <ac:picMkLst>
            <pc:docMk/>
            <pc:sldMk cId="3690159507" sldId="425"/>
            <ac:picMk id="4" creationId="{9FBACEA0-FAEF-E7A3-4C1E-C634B8AA4112}"/>
          </ac:picMkLst>
        </pc:picChg>
        <pc:picChg chg="add del mod">
          <ac:chgData name="Jonathan Mah" userId="5261b2f2f3e51194" providerId="LiveId" clId="{833092D5-9927-4807-BE3E-672C10A7E002}" dt="2023-08-30T00:29:53.305" v="3468" actId="931"/>
          <ac:picMkLst>
            <pc:docMk/>
            <pc:sldMk cId="3690159507" sldId="425"/>
            <ac:picMk id="4" creationId="{BE23A179-8465-A7D0-705D-37B0C6CB838A}"/>
          </ac:picMkLst>
        </pc:picChg>
        <pc:picChg chg="add del mod ord">
          <ac:chgData name="Jonathan Mah" userId="5261b2f2f3e51194" providerId="LiveId" clId="{833092D5-9927-4807-BE3E-672C10A7E002}" dt="2023-07-05T18:28:00.369" v="1972" actId="478"/>
          <ac:picMkLst>
            <pc:docMk/>
            <pc:sldMk cId="3690159507" sldId="425"/>
            <ac:picMk id="5" creationId="{2B7591D3-B0A6-2321-FF9B-0FE0E1307AD0}"/>
          </ac:picMkLst>
        </pc:picChg>
        <pc:picChg chg="add del mod ord">
          <ac:chgData name="Jonathan Mah" userId="5261b2f2f3e51194" providerId="LiveId" clId="{833092D5-9927-4807-BE3E-672C10A7E002}" dt="2023-10-05T22:01:13.187" v="3727" actId="478"/>
          <ac:picMkLst>
            <pc:docMk/>
            <pc:sldMk cId="3690159507" sldId="425"/>
            <ac:picMk id="5" creationId="{792EFAF8-84EA-E253-D76E-55897E18CAC0}"/>
          </ac:picMkLst>
        </pc:picChg>
        <pc:picChg chg="add del">
          <ac:chgData name="Jonathan Mah" userId="5261b2f2f3e51194" providerId="LiveId" clId="{833092D5-9927-4807-BE3E-672C10A7E002}" dt="2023-06-28T21:03:36.242" v="1745" actId="478"/>
          <ac:picMkLst>
            <pc:docMk/>
            <pc:sldMk cId="3690159507" sldId="425"/>
            <ac:picMk id="5" creationId="{F078F9C3-92EB-F9F2-A4E4-977B20ABD6A6}"/>
          </ac:picMkLst>
        </pc:picChg>
        <pc:picChg chg="add del mod ord">
          <ac:chgData name="Jonathan Mah" userId="5261b2f2f3e51194" providerId="LiveId" clId="{833092D5-9927-4807-BE3E-672C10A7E002}" dt="2023-10-05T22:00:39.923" v="3724" actId="478"/>
          <ac:picMkLst>
            <pc:docMk/>
            <pc:sldMk cId="3690159507" sldId="425"/>
            <ac:picMk id="11" creationId="{1025E53C-4161-BDC3-5C88-0F5EDD32E92E}"/>
          </ac:picMkLst>
        </pc:picChg>
        <pc:picChg chg="add del mod ord">
          <ac:chgData name="Jonathan Mah" userId="5261b2f2f3e51194" providerId="LiveId" clId="{833092D5-9927-4807-BE3E-672C10A7E002}" dt="2023-06-28T23:50:58.660" v="1790" actId="478"/>
          <ac:picMkLst>
            <pc:docMk/>
            <pc:sldMk cId="3690159507" sldId="425"/>
            <ac:picMk id="12" creationId="{86D24F6B-71B9-F81E-DF2A-949925F1846A}"/>
          </ac:picMkLst>
        </pc:picChg>
        <pc:picChg chg="add del mod ord">
          <ac:chgData name="Jonathan Mah" userId="5261b2f2f3e51194" providerId="LiveId" clId="{833092D5-9927-4807-BE3E-672C10A7E002}" dt="2023-08-10T02:11:49.588" v="3130" actId="478"/>
          <ac:picMkLst>
            <pc:docMk/>
            <pc:sldMk cId="3690159507" sldId="425"/>
            <ac:picMk id="12" creationId="{93158C25-725B-B62F-68DD-FC42C68AC8D8}"/>
          </ac:picMkLst>
        </pc:picChg>
        <pc:picChg chg="add del mod ord">
          <ac:chgData name="Jonathan Mah" userId="5261b2f2f3e51194" providerId="LiveId" clId="{833092D5-9927-4807-BE3E-672C10A7E002}" dt="2023-10-05T22:03:21.042" v="3733" actId="478"/>
          <ac:picMkLst>
            <pc:docMk/>
            <pc:sldMk cId="3690159507" sldId="425"/>
            <ac:picMk id="13" creationId="{5373F150-8966-558F-9A20-34C9A79A3DE5}"/>
          </ac:picMkLst>
        </pc:picChg>
        <pc:picChg chg="add del mod">
          <ac:chgData name="Jonathan Mah" userId="5261b2f2f3e51194" providerId="LiveId" clId="{833092D5-9927-4807-BE3E-672C10A7E002}" dt="2023-06-28T23:51:12.349" v="1794" actId="478"/>
          <ac:picMkLst>
            <pc:docMk/>
            <pc:sldMk cId="3690159507" sldId="425"/>
            <ac:picMk id="14" creationId="{55C4AF18-9652-A6CE-3730-FB94C8A694A5}"/>
          </ac:picMkLst>
        </pc:picChg>
        <pc:picChg chg="add mod ord">
          <ac:chgData name="Jonathan Mah" userId="5261b2f2f3e51194" providerId="LiveId" clId="{833092D5-9927-4807-BE3E-672C10A7E002}" dt="2023-10-06T00:13:54.081" v="3749" actId="1076"/>
          <ac:picMkLst>
            <pc:docMk/>
            <pc:sldMk cId="3690159507" sldId="425"/>
            <ac:picMk id="15" creationId="{15B7A2D7-94AC-3739-DF87-A6B2AB78F166}"/>
          </ac:picMkLst>
        </pc:picChg>
        <pc:picChg chg="add del mod ord">
          <ac:chgData name="Jonathan Mah" userId="5261b2f2f3e51194" providerId="LiveId" clId="{833092D5-9927-4807-BE3E-672C10A7E002}" dt="2023-06-28T23:54:40.972" v="1799" actId="478"/>
          <ac:picMkLst>
            <pc:docMk/>
            <pc:sldMk cId="3690159507" sldId="425"/>
            <ac:picMk id="16" creationId="{B48C55F9-B7CE-FFB4-E1B9-13289144351D}"/>
          </ac:picMkLst>
        </pc:picChg>
        <pc:picChg chg="add del mod ord">
          <ac:chgData name="Jonathan Mah" userId="5261b2f2f3e51194" providerId="LiveId" clId="{833092D5-9927-4807-BE3E-672C10A7E002}" dt="2023-06-28T23:56:07.787" v="1804" actId="478"/>
          <ac:picMkLst>
            <pc:docMk/>
            <pc:sldMk cId="3690159507" sldId="425"/>
            <ac:picMk id="18" creationId="{E3A47CE1-4199-D37D-FE3E-9315FECC103D}"/>
          </ac:picMkLst>
        </pc:picChg>
        <pc:picChg chg="add del mod ord">
          <ac:chgData name="Jonathan Mah" userId="5261b2f2f3e51194" providerId="LiveId" clId="{833092D5-9927-4807-BE3E-672C10A7E002}" dt="2023-07-05T18:23:02.371" v="1962" actId="478"/>
          <ac:picMkLst>
            <pc:docMk/>
            <pc:sldMk cId="3690159507" sldId="425"/>
            <ac:picMk id="20" creationId="{695ABD42-AE13-2547-4C24-BE0E07B6D926}"/>
          </ac:picMkLst>
        </pc:picChg>
      </pc:sldChg>
      <pc:sldChg chg="add del">
        <pc:chgData name="Jonathan Mah" userId="5261b2f2f3e51194" providerId="LiveId" clId="{833092D5-9927-4807-BE3E-672C10A7E002}" dt="2023-06-28T17:07:37.563" v="1660"/>
        <pc:sldMkLst>
          <pc:docMk/>
          <pc:sldMk cId="3941997821" sldId="425"/>
        </pc:sldMkLst>
      </pc:sldChg>
      <pc:sldChg chg="addSp delSp modSp add del mod modNotesTx">
        <pc:chgData name="Jonathan Mah" userId="5261b2f2f3e51194" providerId="LiveId" clId="{833092D5-9927-4807-BE3E-672C10A7E002}" dt="2023-08-29T22:36:46.714" v="3364" actId="47"/>
        <pc:sldMkLst>
          <pc:docMk/>
          <pc:sldMk cId="652272095" sldId="426"/>
        </pc:sldMkLst>
        <pc:spChg chg="add del mod">
          <ac:chgData name="Jonathan Mah" userId="5261b2f2f3e51194" providerId="LiveId" clId="{833092D5-9927-4807-BE3E-672C10A7E002}" dt="2023-07-27T21:04:53.257" v="2293" actId="478"/>
          <ac:spMkLst>
            <pc:docMk/>
            <pc:sldMk cId="652272095" sldId="426"/>
            <ac:spMk id="12" creationId="{3FAD5785-2EBE-157C-4958-55580125D829}"/>
          </ac:spMkLst>
        </pc:spChg>
        <pc:spChg chg="add del mod">
          <ac:chgData name="Jonathan Mah" userId="5261b2f2f3e51194" providerId="LiveId" clId="{833092D5-9927-4807-BE3E-672C10A7E002}" dt="2023-07-27T21:04:56.335" v="2297" actId="478"/>
          <ac:spMkLst>
            <pc:docMk/>
            <pc:sldMk cId="652272095" sldId="426"/>
            <ac:spMk id="13" creationId="{88B18BE0-5F6B-4C31-2D55-F550CE61E7FB}"/>
          </ac:spMkLst>
        </pc:spChg>
        <pc:spChg chg="add del mod">
          <ac:chgData name="Jonathan Mah" userId="5261b2f2f3e51194" providerId="LiveId" clId="{833092D5-9927-4807-BE3E-672C10A7E002}" dt="2023-07-27T21:39:43.970" v="2398" actId="478"/>
          <ac:spMkLst>
            <pc:docMk/>
            <pc:sldMk cId="652272095" sldId="426"/>
            <ac:spMk id="14" creationId="{2CADF09D-57B3-ACE1-9674-1B704060D8DF}"/>
          </ac:spMkLst>
        </pc:spChg>
        <pc:picChg chg="add del mod modCrop">
          <ac:chgData name="Jonathan Mah" userId="5261b2f2f3e51194" providerId="LiveId" clId="{833092D5-9927-4807-BE3E-672C10A7E002}" dt="2023-07-27T21:05:49.571" v="2303" actId="478"/>
          <ac:picMkLst>
            <pc:docMk/>
            <pc:sldMk cId="652272095" sldId="426"/>
            <ac:picMk id="3" creationId="{1C88653A-C506-B445-4F6E-1CD84D2FD5F3}"/>
          </ac:picMkLst>
        </pc:picChg>
        <pc:picChg chg="add del mod modCrop">
          <ac:chgData name="Jonathan Mah" userId="5261b2f2f3e51194" providerId="LiveId" clId="{833092D5-9927-4807-BE3E-672C10A7E002}" dt="2023-08-03T17:35:43.603" v="2919" actId="478"/>
          <ac:picMkLst>
            <pc:docMk/>
            <pc:sldMk cId="652272095" sldId="426"/>
            <ac:picMk id="3" creationId="{812DE29E-8B41-317D-9AE3-5F1A1BD79477}"/>
          </ac:picMkLst>
        </pc:picChg>
        <pc:picChg chg="add del mod modCrop">
          <ac:chgData name="Jonathan Mah" userId="5261b2f2f3e51194" providerId="LiveId" clId="{833092D5-9927-4807-BE3E-672C10A7E002}" dt="2023-07-27T21:09:07.515" v="2312" actId="478"/>
          <ac:picMkLst>
            <pc:docMk/>
            <pc:sldMk cId="652272095" sldId="426"/>
            <ac:picMk id="4" creationId="{B4AA63D1-8ED5-E707-690E-2E1E3BBDAF5D}"/>
          </ac:picMkLst>
        </pc:picChg>
        <pc:picChg chg="add del mod modCrop">
          <ac:chgData name="Jonathan Mah" userId="5261b2f2f3e51194" providerId="LiveId" clId="{833092D5-9927-4807-BE3E-672C10A7E002}" dt="2023-07-27T21:04:55.414" v="2296" actId="478"/>
          <ac:picMkLst>
            <pc:docMk/>
            <pc:sldMk cId="652272095" sldId="426"/>
            <ac:picMk id="5" creationId="{4E164DF8-57D8-0F85-F258-8A91CE9899F8}"/>
          </ac:picMkLst>
        </pc:picChg>
        <pc:picChg chg="add mod modCrop">
          <ac:chgData name="Jonathan Mah" userId="5261b2f2f3e51194" providerId="LiveId" clId="{833092D5-9927-4807-BE3E-672C10A7E002}" dt="2023-08-03T17:37:23.347" v="2944" actId="1037"/>
          <ac:picMkLst>
            <pc:docMk/>
            <pc:sldMk cId="652272095" sldId="426"/>
            <ac:picMk id="5" creationId="{943857E5-B1C2-CA97-73F6-11E965BEE7E3}"/>
          </ac:picMkLst>
        </pc:picChg>
        <pc:picChg chg="add del mod">
          <ac:chgData name="Jonathan Mah" userId="5261b2f2f3e51194" providerId="LiveId" clId="{833092D5-9927-4807-BE3E-672C10A7E002}" dt="2023-07-27T21:09:03.737" v="2310" actId="478"/>
          <ac:picMkLst>
            <pc:docMk/>
            <pc:sldMk cId="652272095" sldId="426"/>
            <ac:picMk id="6" creationId="{0E32717A-F314-EF0A-5435-EF9843796B90}"/>
          </ac:picMkLst>
        </pc:picChg>
        <pc:picChg chg="add del mod modCrop">
          <ac:chgData name="Jonathan Mah" userId="5261b2f2f3e51194" providerId="LiveId" clId="{833092D5-9927-4807-BE3E-672C10A7E002}" dt="2023-07-01T00:16:38.241" v="1900" actId="478"/>
          <ac:picMkLst>
            <pc:docMk/>
            <pc:sldMk cId="652272095" sldId="426"/>
            <ac:picMk id="6" creationId="{68492378-3D55-947C-0019-C2C039FCD374}"/>
          </ac:picMkLst>
        </pc:picChg>
        <pc:picChg chg="del mod modCrop">
          <ac:chgData name="Jonathan Mah" userId="5261b2f2f3e51194" providerId="LiveId" clId="{833092D5-9927-4807-BE3E-672C10A7E002}" dt="2023-07-27T21:09:03.248" v="2308" actId="478"/>
          <ac:picMkLst>
            <pc:docMk/>
            <pc:sldMk cId="652272095" sldId="426"/>
            <ac:picMk id="8" creationId="{6BDC0236-82EF-9A85-03C0-549F8E58DEEF}"/>
          </ac:picMkLst>
        </pc:picChg>
        <pc:picChg chg="add del mod modCrop">
          <ac:chgData name="Jonathan Mah" userId="5261b2f2f3e51194" providerId="LiveId" clId="{833092D5-9927-4807-BE3E-672C10A7E002}" dt="2023-07-27T21:04:52.562" v="2292" actId="478"/>
          <ac:picMkLst>
            <pc:docMk/>
            <pc:sldMk cId="652272095" sldId="426"/>
            <ac:picMk id="9" creationId="{381FC2B0-7964-FD80-2C11-756D2D9CC609}"/>
          </ac:picMkLst>
        </pc:picChg>
        <pc:picChg chg="add del mod modCrop">
          <ac:chgData name="Jonathan Mah" userId="5261b2f2f3e51194" providerId="LiveId" clId="{833092D5-9927-4807-BE3E-672C10A7E002}" dt="2023-07-27T21:04:54.249" v="2294" actId="478"/>
          <ac:picMkLst>
            <pc:docMk/>
            <pc:sldMk cId="652272095" sldId="426"/>
            <ac:picMk id="10" creationId="{5F877A63-EC70-D916-8C2B-74C6B014F364}"/>
          </ac:picMkLst>
        </pc:picChg>
        <pc:picChg chg="add del mod modCrop">
          <ac:chgData name="Jonathan Mah" userId="5261b2f2f3e51194" providerId="LiveId" clId="{833092D5-9927-4807-BE3E-672C10A7E002}" dt="2023-07-27T21:04:54.794" v="2295" actId="478"/>
          <ac:picMkLst>
            <pc:docMk/>
            <pc:sldMk cId="652272095" sldId="426"/>
            <ac:picMk id="11" creationId="{1F5A82E0-FF26-1C74-0576-7A582FC88F42}"/>
          </ac:picMkLst>
        </pc:picChg>
        <pc:picChg chg="del">
          <ac:chgData name="Jonathan Mah" userId="5261b2f2f3e51194" providerId="LiveId" clId="{833092D5-9927-4807-BE3E-672C10A7E002}" dt="2023-06-28T21:40:41.690" v="1768" actId="478"/>
          <ac:picMkLst>
            <pc:docMk/>
            <pc:sldMk cId="652272095" sldId="426"/>
            <ac:picMk id="12" creationId="{CD9F6541-A219-F529-BBD3-6EAA47E09600}"/>
          </ac:picMkLst>
        </pc:picChg>
        <pc:picChg chg="add del mod">
          <ac:chgData name="Jonathan Mah" userId="5261b2f2f3e51194" providerId="LiveId" clId="{833092D5-9927-4807-BE3E-672C10A7E002}" dt="2023-07-01T00:22:04.638" v="1961" actId="478"/>
          <ac:picMkLst>
            <pc:docMk/>
            <pc:sldMk cId="652272095" sldId="426"/>
            <ac:picMk id="15" creationId="{2DA3E69C-931C-A35D-9A5C-43B3CCDCA69C}"/>
          </ac:picMkLst>
        </pc:picChg>
        <pc:picChg chg="add del mod modCrop">
          <ac:chgData name="Jonathan Mah" userId="5261b2f2f3e51194" providerId="LiveId" clId="{833092D5-9927-4807-BE3E-672C10A7E002}" dt="2023-07-27T21:21:44.232" v="2328" actId="478"/>
          <ac:picMkLst>
            <pc:docMk/>
            <pc:sldMk cId="652272095" sldId="426"/>
            <ac:picMk id="15" creationId="{74893F8D-F6E3-0542-ECDF-557202C07411}"/>
          </ac:picMkLst>
        </pc:picChg>
        <pc:picChg chg="add mod modCrop">
          <ac:chgData name="Jonathan Mah" userId="5261b2f2f3e51194" providerId="LiveId" clId="{833092D5-9927-4807-BE3E-672C10A7E002}" dt="2023-08-03T17:37:23.347" v="2944" actId="1037"/>
          <ac:picMkLst>
            <pc:docMk/>
            <pc:sldMk cId="652272095" sldId="426"/>
            <ac:picMk id="17" creationId="{22F61B2E-BCBC-32D9-1CFA-AAC0818DEF6A}"/>
          </ac:picMkLst>
        </pc:picChg>
        <pc:picChg chg="add del mod">
          <ac:chgData name="Jonathan Mah" userId="5261b2f2f3e51194" providerId="LiveId" clId="{833092D5-9927-4807-BE3E-672C10A7E002}" dt="2023-07-27T21:26:42.537" v="2346" actId="478"/>
          <ac:picMkLst>
            <pc:docMk/>
            <pc:sldMk cId="652272095" sldId="426"/>
            <ac:picMk id="19" creationId="{10A24347-7771-1171-E4A6-6A1F75185781}"/>
          </ac:picMkLst>
        </pc:picChg>
        <pc:picChg chg="add del mod">
          <ac:chgData name="Jonathan Mah" userId="5261b2f2f3e51194" providerId="LiveId" clId="{833092D5-9927-4807-BE3E-672C10A7E002}" dt="2023-07-27T21:27:15.132" v="2352" actId="478"/>
          <ac:picMkLst>
            <pc:docMk/>
            <pc:sldMk cId="652272095" sldId="426"/>
            <ac:picMk id="21" creationId="{318C8E9A-0684-D61E-CCB5-FAD55E60E80C}"/>
          </ac:picMkLst>
        </pc:picChg>
        <pc:picChg chg="add del mod modCrop">
          <ac:chgData name="Jonathan Mah" userId="5261b2f2f3e51194" providerId="LiveId" clId="{833092D5-9927-4807-BE3E-672C10A7E002}" dt="2023-07-27T21:35:17.985" v="2370" actId="478"/>
          <ac:picMkLst>
            <pc:docMk/>
            <pc:sldMk cId="652272095" sldId="426"/>
            <ac:picMk id="23" creationId="{EB0C8CD6-F4C0-CE2C-4EF0-88BD21FAA0E9}"/>
          </ac:picMkLst>
        </pc:picChg>
        <pc:picChg chg="add mod modCrop">
          <ac:chgData name="Jonathan Mah" userId="5261b2f2f3e51194" providerId="LiveId" clId="{833092D5-9927-4807-BE3E-672C10A7E002}" dt="2023-08-03T17:37:26.767" v="2945" actId="1076"/>
          <ac:picMkLst>
            <pc:docMk/>
            <pc:sldMk cId="652272095" sldId="426"/>
            <ac:picMk id="24" creationId="{60D799C0-A1ED-918D-CC85-047A3B05FE30}"/>
          </ac:picMkLst>
        </pc:picChg>
        <pc:picChg chg="add del mod modCrop">
          <ac:chgData name="Jonathan Mah" userId="5261b2f2f3e51194" providerId="LiveId" clId="{833092D5-9927-4807-BE3E-672C10A7E002}" dt="2023-07-27T21:38:28.345" v="2385" actId="478"/>
          <ac:picMkLst>
            <pc:docMk/>
            <pc:sldMk cId="652272095" sldId="426"/>
            <ac:picMk id="26" creationId="{00085806-41EF-CE40-1996-BC8851F2709D}"/>
          </ac:picMkLst>
        </pc:picChg>
        <pc:picChg chg="add del mod modCrop">
          <ac:chgData name="Jonathan Mah" userId="5261b2f2f3e51194" providerId="LiveId" clId="{833092D5-9927-4807-BE3E-672C10A7E002}" dt="2023-08-03T00:39:21.749" v="2905" actId="478"/>
          <ac:picMkLst>
            <pc:docMk/>
            <pc:sldMk cId="652272095" sldId="426"/>
            <ac:picMk id="28" creationId="{46528D09-AD4C-D99C-408E-F6D6D440FFC5}"/>
          </ac:picMkLst>
        </pc:picChg>
      </pc:sldChg>
      <pc:sldChg chg="addSp delSp modSp new del mod">
        <pc:chgData name="Jonathan Mah" userId="5261b2f2f3e51194" providerId="LiveId" clId="{833092D5-9927-4807-BE3E-672C10A7E002}" dt="2023-07-14T22:34:04.122" v="1982" actId="47"/>
        <pc:sldMkLst>
          <pc:docMk/>
          <pc:sldMk cId="2571562739" sldId="428"/>
        </pc:sldMkLst>
        <pc:spChg chg="del">
          <ac:chgData name="Jonathan Mah" userId="5261b2f2f3e51194" providerId="LiveId" clId="{833092D5-9927-4807-BE3E-672C10A7E002}" dt="2023-07-14T22:33:49.121" v="1978" actId="478"/>
          <ac:spMkLst>
            <pc:docMk/>
            <pc:sldMk cId="2571562739" sldId="428"/>
            <ac:spMk id="2" creationId="{306A2AD6-D3E1-BE5A-97BA-91581B32AE02}"/>
          </ac:spMkLst>
        </pc:spChg>
        <pc:spChg chg="del">
          <ac:chgData name="Jonathan Mah" userId="5261b2f2f3e51194" providerId="LiveId" clId="{833092D5-9927-4807-BE3E-672C10A7E002}" dt="2023-07-14T22:33:49.121" v="1978" actId="478"/>
          <ac:spMkLst>
            <pc:docMk/>
            <pc:sldMk cId="2571562739" sldId="428"/>
            <ac:spMk id="3" creationId="{43967E6C-B304-891C-1B74-7ED3B7E659BB}"/>
          </ac:spMkLst>
        </pc:spChg>
        <pc:picChg chg="add mod">
          <ac:chgData name="Jonathan Mah" userId="5261b2f2f3e51194" providerId="LiveId" clId="{833092D5-9927-4807-BE3E-672C10A7E002}" dt="2023-07-14T22:33:51.036" v="1980" actId="1076"/>
          <ac:picMkLst>
            <pc:docMk/>
            <pc:sldMk cId="2571562739" sldId="428"/>
            <ac:picMk id="4" creationId="{E9D938AB-F1CE-2428-CBFC-5A9A6E46C81D}"/>
          </ac:picMkLst>
        </pc:picChg>
      </pc:sldChg>
      <pc:sldChg chg="addSp delSp modSp add del mod">
        <pc:chgData name="Jonathan Mah" userId="5261b2f2f3e51194" providerId="LiveId" clId="{833092D5-9927-4807-BE3E-672C10A7E002}" dt="2023-08-29T22:56:41.607" v="3419" actId="47"/>
        <pc:sldMkLst>
          <pc:docMk/>
          <pc:sldMk cId="3765396124" sldId="429"/>
        </pc:sldMkLst>
        <pc:spChg chg="add del">
          <ac:chgData name="Jonathan Mah" userId="5261b2f2f3e51194" providerId="LiveId" clId="{833092D5-9927-4807-BE3E-672C10A7E002}" dt="2023-07-19T19:50:59.491" v="2268"/>
          <ac:spMkLst>
            <pc:docMk/>
            <pc:sldMk cId="3765396124" sldId="429"/>
            <ac:spMk id="2" creationId="{B03ED20E-ECCE-C93D-0211-AB805AF91CD3}"/>
          </ac:spMkLst>
        </pc:spChg>
        <pc:spChg chg="add del">
          <ac:chgData name="Jonathan Mah" userId="5261b2f2f3e51194" providerId="LiveId" clId="{833092D5-9927-4807-BE3E-672C10A7E002}" dt="2023-07-14T22:39:28.204" v="1993"/>
          <ac:spMkLst>
            <pc:docMk/>
            <pc:sldMk cId="3765396124" sldId="429"/>
            <ac:spMk id="2" creationId="{E61DDE4C-1D7C-C0D8-59D1-48EBFCB75C3A}"/>
          </ac:spMkLst>
        </pc:spChg>
        <pc:spChg chg="del">
          <ac:chgData name="Jonathan Mah" userId="5261b2f2f3e51194" providerId="LiveId" clId="{833092D5-9927-4807-BE3E-672C10A7E002}" dt="2023-07-14T22:34:07.435" v="1984" actId="478"/>
          <ac:spMkLst>
            <pc:docMk/>
            <pc:sldMk cId="3765396124" sldId="429"/>
            <ac:spMk id="12" creationId="{3FAD5785-2EBE-157C-4958-55580125D829}"/>
          </ac:spMkLst>
        </pc:spChg>
        <pc:spChg chg="del">
          <ac:chgData name="Jonathan Mah" userId="5261b2f2f3e51194" providerId="LiveId" clId="{833092D5-9927-4807-BE3E-672C10A7E002}" dt="2023-07-14T22:34:09.170" v="1985" actId="478"/>
          <ac:spMkLst>
            <pc:docMk/>
            <pc:sldMk cId="3765396124" sldId="429"/>
            <ac:spMk id="13" creationId="{88B18BE0-5F6B-4C31-2D55-F550CE61E7FB}"/>
          </ac:spMkLst>
        </pc:spChg>
        <pc:spChg chg="del">
          <ac:chgData name="Jonathan Mah" userId="5261b2f2f3e51194" providerId="LiveId" clId="{833092D5-9927-4807-BE3E-672C10A7E002}" dt="2023-07-14T22:34:14.445" v="1989" actId="478"/>
          <ac:spMkLst>
            <pc:docMk/>
            <pc:sldMk cId="3765396124" sldId="429"/>
            <ac:spMk id="14" creationId="{2CADF09D-57B3-ACE1-9674-1B704060D8DF}"/>
          </ac:spMkLst>
        </pc:spChg>
        <pc:spChg chg="add mod">
          <ac:chgData name="Jonathan Mah" userId="5261b2f2f3e51194" providerId="LiveId" clId="{833092D5-9927-4807-BE3E-672C10A7E002}" dt="2023-08-04T22:54:59.998" v="3006" actId="1076"/>
          <ac:spMkLst>
            <pc:docMk/>
            <pc:sldMk cId="3765396124" sldId="429"/>
            <ac:spMk id="17" creationId="{CA956D0F-F840-901A-8FCC-83072C36A26C}"/>
          </ac:spMkLst>
        </pc:spChg>
        <pc:picChg chg="del mod modCrop">
          <ac:chgData name="Jonathan Mah" userId="5261b2f2f3e51194" providerId="LiveId" clId="{833092D5-9927-4807-BE3E-672C10A7E002}" dt="2023-08-04T22:52:36.252" v="2979" actId="478"/>
          <ac:picMkLst>
            <pc:docMk/>
            <pc:sldMk cId="3765396124" sldId="429"/>
            <ac:picMk id="3" creationId="{1C88653A-C506-B445-4F6E-1CD84D2FD5F3}"/>
          </ac:picMkLst>
        </pc:picChg>
        <pc:picChg chg="del mod">
          <ac:chgData name="Jonathan Mah" userId="5261b2f2f3e51194" providerId="LiveId" clId="{833092D5-9927-4807-BE3E-672C10A7E002}" dt="2023-07-19T19:51:09.031" v="2272" actId="478"/>
          <ac:picMkLst>
            <pc:docMk/>
            <pc:sldMk cId="3765396124" sldId="429"/>
            <ac:picMk id="4" creationId="{B4AA63D1-8ED5-E707-690E-2E1E3BBDAF5D}"/>
          </ac:picMkLst>
        </pc:picChg>
        <pc:picChg chg="add del mod">
          <ac:chgData name="Jonathan Mah" userId="5261b2f2f3e51194" providerId="LiveId" clId="{833092D5-9927-4807-BE3E-672C10A7E002}" dt="2023-08-04T22:50:43.509" v="2956" actId="478"/>
          <ac:picMkLst>
            <pc:docMk/>
            <pc:sldMk cId="3765396124" sldId="429"/>
            <ac:picMk id="4" creationId="{F8F78410-9CE6-EA55-043B-2F31F303997D}"/>
          </ac:picMkLst>
        </pc:picChg>
        <pc:picChg chg="del">
          <ac:chgData name="Jonathan Mah" userId="5261b2f2f3e51194" providerId="LiveId" clId="{833092D5-9927-4807-BE3E-672C10A7E002}" dt="2023-07-14T22:34:10.891" v="1987" actId="478"/>
          <ac:picMkLst>
            <pc:docMk/>
            <pc:sldMk cId="3765396124" sldId="429"/>
            <ac:picMk id="5" creationId="{4E164DF8-57D8-0F85-F258-8A91CE9899F8}"/>
          </ac:picMkLst>
        </pc:picChg>
        <pc:picChg chg="add del mod">
          <ac:chgData name="Jonathan Mah" userId="5261b2f2f3e51194" providerId="LiveId" clId="{833092D5-9927-4807-BE3E-672C10A7E002}" dt="2023-08-04T22:48:51.596" v="2946" actId="478"/>
          <ac:picMkLst>
            <pc:docMk/>
            <pc:sldMk cId="3765396124" sldId="429"/>
            <ac:picMk id="5" creationId="{DF3CF68F-65E3-018A-CE7F-3D7703037ABA}"/>
          </ac:picMkLst>
        </pc:picChg>
        <pc:picChg chg="add del mod">
          <ac:chgData name="Jonathan Mah" userId="5261b2f2f3e51194" providerId="LiveId" clId="{833092D5-9927-4807-BE3E-672C10A7E002}" dt="2023-07-19T19:50:56.638" v="2264" actId="478"/>
          <ac:picMkLst>
            <pc:docMk/>
            <pc:sldMk cId="3765396124" sldId="429"/>
            <ac:picMk id="6" creationId="{B12FFA45-4A5D-5628-8CFB-5E1FCEC7BEBA}"/>
          </ac:picMkLst>
        </pc:picChg>
        <pc:picChg chg="add mod">
          <ac:chgData name="Jonathan Mah" userId="5261b2f2f3e51194" providerId="LiveId" clId="{833092D5-9927-4807-BE3E-672C10A7E002}" dt="2023-08-04T22:54:16.215" v="2998" actId="1076"/>
          <ac:picMkLst>
            <pc:docMk/>
            <pc:sldMk cId="3765396124" sldId="429"/>
            <ac:picMk id="7" creationId="{7204DCF6-82C0-71A8-998C-5090574C8F59}"/>
          </ac:picMkLst>
        </pc:picChg>
        <pc:picChg chg="add del mod">
          <ac:chgData name="Jonathan Mah" userId="5261b2f2f3e51194" providerId="LiveId" clId="{833092D5-9927-4807-BE3E-672C10A7E002}" dt="2023-07-14T22:41:34.329" v="2014" actId="478"/>
          <ac:picMkLst>
            <pc:docMk/>
            <pc:sldMk cId="3765396124" sldId="429"/>
            <ac:picMk id="7" creationId="{BACBF593-5D52-D2B5-F061-AAB15046DF12}"/>
          </ac:picMkLst>
        </pc:picChg>
        <pc:picChg chg="del mod">
          <ac:chgData name="Jonathan Mah" userId="5261b2f2f3e51194" providerId="LiveId" clId="{833092D5-9927-4807-BE3E-672C10A7E002}" dt="2023-08-04T22:52:36.252" v="2979" actId="478"/>
          <ac:picMkLst>
            <pc:docMk/>
            <pc:sldMk cId="3765396124" sldId="429"/>
            <ac:picMk id="8" creationId="{6BDC0236-82EF-9A85-03C0-549F8E58DEEF}"/>
          </ac:picMkLst>
        </pc:picChg>
        <pc:picChg chg="del">
          <ac:chgData name="Jonathan Mah" userId="5261b2f2f3e51194" providerId="LiveId" clId="{833092D5-9927-4807-BE3E-672C10A7E002}" dt="2023-07-14T22:34:06.266" v="1983" actId="478"/>
          <ac:picMkLst>
            <pc:docMk/>
            <pc:sldMk cId="3765396124" sldId="429"/>
            <ac:picMk id="9" creationId="{381FC2B0-7964-FD80-2C11-756D2D9CC609}"/>
          </ac:picMkLst>
        </pc:picChg>
        <pc:picChg chg="add del mod">
          <ac:chgData name="Jonathan Mah" userId="5261b2f2f3e51194" providerId="LiveId" clId="{833092D5-9927-4807-BE3E-672C10A7E002}" dt="2023-08-04T22:52:36.252" v="2979" actId="478"/>
          <ac:picMkLst>
            <pc:docMk/>
            <pc:sldMk cId="3765396124" sldId="429"/>
            <ac:picMk id="9" creationId="{B9761CA0-D56D-BB72-EC79-A5BE9A9D4BDE}"/>
          </ac:picMkLst>
        </pc:picChg>
        <pc:picChg chg="del">
          <ac:chgData name="Jonathan Mah" userId="5261b2f2f3e51194" providerId="LiveId" clId="{833092D5-9927-4807-BE3E-672C10A7E002}" dt="2023-07-14T22:34:09.853" v="1986" actId="478"/>
          <ac:picMkLst>
            <pc:docMk/>
            <pc:sldMk cId="3765396124" sldId="429"/>
            <ac:picMk id="10" creationId="{5F877A63-EC70-D916-8C2B-74C6B014F364}"/>
          </ac:picMkLst>
        </pc:picChg>
        <pc:picChg chg="add mod">
          <ac:chgData name="Jonathan Mah" userId="5261b2f2f3e51194" providerId="LiveId" clId="{833092D5-9927-4807-BE3E-672C10A7E002}" dt="2023-08-04T22:54:16.215" v="2998" actId="1076"/>
          <ac:picMkLst>
            <pc:docMk/>
            <pc:sldMk cId="3765396124" sldId="429"/>
            <ac:picMk id="10" creationId="{E898F9B1-9FB3-B553-DBD0-11960A42A67E}"/>
          </ac:picMkLst>
        </pc:picChg>
        <pc:picChg chg="del">
          <ac:chgData name="Jonathan Mah" userId="5261b2f2f3e51194" providerId="LiveId" clId="{833092D5-9927-4807-BE3E-672C10A7E002}" dt="2023-07-14T22:34:11.590" v="1988" actId="478"/>
          <ac:picMkLst>
            <pc:docMk/>
            <pc:sldMk cId="3765396124" sldId="429"/>
            <ac:picMk id="11" creationId="{1F5A82E0-FF26-1C74-0576-7A582FC88F42}"/>
          </ac:picMkLst>
        </pc:picChg>
        <pc:picChg chg="add mod modCrop">
          <ac:chgData name="Jonathan Mah" userId="5261b2f2f3e51194" providerId="LiveId" clId="{833092D5-9927-4807-BE3E-672C10A7E002}" dt="2023-08-04T22:55:17.902" v="3007" actId="732"/>
          <ac:picMkLst>
            <pc:docMk/>
            <pc:sldMk cId="3765396124" sldId="429"/>
            <ac:picMk id="11" creationId="{3484FA55-902F-52E7-44D1-B62FFD5340D8}"/>
          </ac:picMkLst>
        </pc:picChg>
        <pc:picChg chg="add mod">
          <ac:chgData name="Jonathan Mah" userId="5261b2f2f3e51194" providerId="LiveId" clId="{833092D5-9927-4807-BE3E-672C10A7E002}" dt="2023-08-04T22:54:20.073" v="3000" actId="1076"/>
          <ac:picMkLst>
            <pc:docMk/>
            <pc:sldMk cId="3765396124" sldId="429"/>
            <ac:picMk id="12" creationId="{DD1BB21F-1D6C-8390-F567-863506B421D7}"/>
          </ac:picMkLst>
        </pc:picChg>
        <pc:picChg chg="add del mod">
          <ac:chgData name="Jonathan Mah" userId="5261b2f2f3e51194" providerId="LiveId" clId="{833092D5-9927-4807-BE3E-672C10A7E002}" dt="2023-07-14T22:41:32.688" v="2013" actId="478"/>
          <ac:picMkLst>
            <pc:docMk/>
            <pc:sldMk cId="3765396124" sldId="429"/>
            <ac:picMk id="15" creationId="{A97B6972-B632-7251-0DEB-B0E99F116C2A}"/>
          </ac:picMkLst>
        </pc:picChg>
        <pc:picChg chg="add del mod">
          <ac:chgData name="Jonathan Mah" userId="5261b2f2f3e51194" providerId="LiveId" clId="{833092D5-9927-4807-BE3E-672C10A7E002}" dt="2023-08-04T22:51:14.278" v="2961" actId="478"/>
          <ac:picMkLst>
            <pc:docMk/>
            <pc:sldMk cId="3765396124" sldId="429"/>
            <ac:picMk id="16" creationId="{62363C92-E439-E0A0-D3EE-25ED54B7C702}"/>
          </ac:picMkLst>
        </pc:picChg>
      </pc:sldChg>
      <pc:sldChg chg="addSp delSp modSp add mod modNotesTx">
        <pc:chgData name="Jonathan Mah" userId="5261b2f2f3e51194" providerId="LiveId" clId="{833092D5-9927-4807-BE3E-672C10A7E002}" dt="2023-07-27T21:52:56.697" v="2486" actId="1076"/>
        <pc:sldMkLst>
          <pc:docMk/>
          <pc:sldMk cId="2775238939" sldId="430"/>
        </pc:sldMkLst>
        <pc:picChg chg="add mod modCrop">
          <ac:chgData name="Jonathan Mah" userId="5261b2f2f3e51194" providerId="LiveId" clId="{833092D5-9927-4807-BE3E-672C10A7E002}" dt="2023-07-27T21:52:56.697" v="2486" actId="1076"/>
          <ac:picMkLst>
            <pc:docMk/>
            <pc:sldMk cId="2775238939" sldId="430"/>
            <ac:picMk id="3" creationId="{31286943-3F6A-B6D7-6665-18681C7143D5}"/>
          </ac:picMkLst>
        </pc:picChg>
        <pc:picChg chg="mod">
          <ac:chgData name="Jonathan Mah" userId="5261b2f2f3e51194" providerId="LiveId" clId="{833092D5-9927-4807-BE3E-672C10A7E002}" dt="2023-07-27T21:52:56.697" v="2486" actId="1076"/>
          <ac:picMkLst>
            <pc:docMk/>
            <pc:sldMk cId="2775238939" sldId="430"/>
            <ac:picMk id="17" creationId="{22F61B2E-BCBC-32D9-1CFA-AAC0818DEF6A}"/>
          </ac:picMkLst>
        </pc:picChg>
        <pc:picChg chg="mod">
          <ac:chgData name="Jonathan Mah" userId="5261b2f2f3e51194" providerId="LiveId" clId="{833092D5-9927-4807-BE3E-672C10A7E002}" dt="2023-07-27T21:52:56.697" v="2486" actId="1076"/>
          <ac:picMkLst>
            <pc:docMk/>
            <pc:sldMk cId="2775238939" sldId="430"/>
            <ac:picMk id="24" creationId="{60D799C0-A1ED-918D-CC85-047A3B05FE30}"/>
          </ac:picMkLst>
        </pc:picChg>
        <pc:picChg chg="del">
          <ac:chgData name="Jonathan Mah" userId="5261b2f2f3e51194" providerId="LiveId" clId="{833092D5-9927-4807-BE3E-672C10A7E002}" dt="2023-07-27T21:43:45.045" v="2402" actId="478"/>
          <ac:picMkLst>
            <pc:docMk/>
            <pc:sldMk cId="2775238939" sldId="430"/>
            <ac:picMk id="28" creationId="{46528D09-AD4C-D99C-408E-F6D6D440FFC5}"/>
          </ac:picMkLst>
        </pc:picChg>
      </pc:sldChg>
      <pc:sldChg chg="add del">
        <pc:chgData name="Jonathan Mah" userId="5261b2f2f3e51194" providerId="LiveId" clId="{833092D5-9927-4807-BE3E-672C10A7E002}" dt="2023-07-27T21:09:09.981" v="2313" actId="47"/>
        <pc:sldMkLst>
          <pc:docMk/>
          <pc:sldMk cId="3584406761" sldId="430"/>
        </pc:sldMkLst>
      </pc:sldChg>
      <pc:sldChg chg="addSp delSp add del mod">
        <pc:chgData name="Jonathan Mah" userId="5261b2f2f3e51194" providerId="LiveId" clId="{833092D5-9927-4807-BE3E-672C10A7E002}" dt="2023-07-27T21:04:50.927" v="2291"/>
        <pc:sldMkLst>
          <pc:docMk/>
          <pc:sldMk cId="4149957990" sldId="430"/>
        </pc:sldMkLst>
        <pc:spChg chg="add del">
          <ac:chgData name="Jonathan Mah" userId="5261b2f2f3e51194" providerId="LiveId" clId="{833092D5-9927-4807-BE3E-672C10A7E002}" dt="2023-07-27T21:04:49.228" v="2287" actId="478"/>
          <ac:spMkLst>
            <pc:docMk/>
            <pc:sldMk cId="4149957990" sldId="430"/>
            <ac:spMk id="12" creationId="{3FAD5785-2EBE-157C-4958-55580125D829}"/>
          </ac:spMkLst>
        </pc:spChg>
        <pc:spChg chg="add del">
          <ac:chgData name="Jonathan Mah" userId="5261b2f2f3e51194" providerId="LiveId" clId="{833092D5-9927-4807-BE3E-672C10A7E002}" dt="2023-07-27T21:04:49.228" v="2287" actId="478"/>
          <ac:spMkLst>
            <pc:docMk/>
            <pc:sldMk cId="4149957990" sldId="430"/>
            <ac:spMk id="13" creationId="{88B18BE0-5F6B-4C31-2D55-F550CE61E7FB}"/>
          </ac:spMkLst>
        </pc:spChg>
        <pc:picChg chg="add del">
          <ac:chgData name="Jonathan Mah" userId="5261b2f2f3e51194" providerId="LiveId" clId="{833092D5-9927-4807-BE3E-672C10A7E002}" dt="2023-07-27T21:04:49.228" v="2287" actId="478"/>
          <ac:picMkLst>
            <pc:docMk/>
            <pc:sldMk cId="4149957990" sldId="430"/>
            <ac:picMk id="5" creationId="{4E164DF8-57D8-0F85-F258-8A91CE9899F8}"/>
          </ac:picMkLst>
        </pc:picChg>
        <pc:picChg chg="add del">
          <ac:chgData name="Jonathan Mah" userId="5261b2f2f3e51194" providerId="LiveId" clId="{833092D5-9927-4807-BE3E-672C10A7E002}" dt="2023-07-27T21:04:48.808" v="2285" actId="478"/>
          <ac:picMkLst>
            <pc:docMk/>
            <pc:sldMk cId="4149957990" sldId="430"/>
            <ac:picMk id="9" creationId="{381FC2B0-7964-FD80-2C11-756D2D9CC609}"/>
          </ac:picMkLst>
        </pc:picChg>
        <pc:picChg chg="add del">
          <ac:chgData name="Jonathan Mah" userId="5261b2f2f3e51194" providerId="LiveId" clId="{833092D5-9927-4807-BE3E-672C10A7E002}" dt="2023-07-27T21:04:49.031" v="2286" actId="478"/>
          <ac:picMkLst>
            <pc:docMk/>
            <pc:sldMk cId="4149957990" sldId="430"/>
            <ac:picMk id="10" creationId="{5F877A63-EC70-D916-8C2B-74C6B014F364}"/>
          </ac:picMkLst>
        </pc:picChg>
      </pc:sldChg>
      <pc:sldChg chg="add del">
        <pc:chgData name="Jonathan Mah" userId="5261b2f2f3e51194" providerId="LiveId" clId="{833092D5-9927-4807-BE3E-672C10A7E002}" dt="2023-07-27T21:09:10.705" v="2314" actId="47"/>
        <pc:sldMkLst>
          <pc:docMk/>
          <pc:sldMk cId="990689903" sldId="431"/>
        </pc:sldMkLst>
      </pc:sldChg>
      <pc:sldChg chg="add del">
        <pc:chgData name="Jonathan Mah" userId="5261b2f2f3e51194" providerId="LiveId" clId="{833092D5-9927-4807-BE3E-672C10A7E002}" dt="2023-07-27T21:04:50.230" v="2290"/>
        <pc:sldMkLst>
          <pc:docMk/>
          <pc:sldMk cId="3724702409" sldId="431"/>
        </pc:sldMkLst>
      </pc:sldChg>
      <pc:sldChg chg="addSp delSp modSp add del mod modNotesTx">
        <pc:chgData name="Jonathan Mah" userId="5261b2f2f3e51194" providerId="LiveId" clId="{833092D5-9927-4807-BE3E-672C10A7E002}" dt="2023-08-29T22:37:07.218" v="3365" actId="47"/>
        <pc:sldMkLst>
          <pc:docMk/>
          <pc:sldMk cId="4025850494" sldId="431"/>
        </pc:sldMkLst>
        <pc:picChg chg="del">
          <ac:chgData name="Jonathan Mah" userId="5261b2f2f3e51194" providerId="LiveId" clId="{833092D5-9927-4807-BE3E-672C10A7E002}" dt="2023-07-27T21:48:32.711" v="2409" actId="478"/>
          <ac:picMkLst>
            <pc:docMk/>
            <pc:sldMk cId="4025850494" sldId="431"/>
            <ac:picMk id="3" creationId="{31286943-3F6A-B6D7-6665-18681C7143D5}"/>
          </ac:picMkLst>
        </pc:picChg>
        <pc:picChg chg="add del mod modCrop">
          <ac:chgData name="Jonathan Mah" userId="5261b2f2f3e51194" providerId="LiveId" clId="{833092D5-9927-4807-BE3E-672C10A7E002}" dt="2023-07-27T21:51:07.346" v="2472" actId="478"/>
          <ac:picMkLst>
            <pc:docMk/>
            <pc:sldMk cId="4025850494" sldId="431"/>
            <ac:picMk id="4" creationId="{A01011C3-F941-2B49-A40A-44DFA968AB0D}"/>
          </ac:picMkLst>
        </pc:picChg>
        <pc:picChg chg="add del mod">
          <ac:chgData name="Jonathan Mah" userId="5261b2f2f3e51194" providerId="LiveId" clId="{833092D5-9927-4807-BE3E-672C10A7E002}" dt="2023-07-27T21:51:20.487" v="2477" actId="478"/>
          <ac:picMkLst>
            <pc:docMk/>
            <pc:sldMk cId="4025850494" sldId="431"/>
            <ac:picMk id="6" creationId="{620B0406-8A0D-AD2F-324C-18D731DE199C}"/>
          </ac:picMkLst>
        </pc:picChg>
        <pc:picChg chg="add mod modCrop">
          <ac:chgData name="Jonathan Mah" userId="5261b2f2f3e51194" providerId="LiveId" clId="{833092D5-9927-4807-BE3E-672C10A7E002}" dt="2023-07-27T21:52:49.689" v="2485" actId="1076"/>
          <ac:picMkLst>
            <pc:docMk/>
            <pc:sldMk cId="4025850494" sldId="431"/>
            <ac:picMk id="8" creationId="{8677C790-EF51-9C47-C3A1-F2BC7445DD21}"/>
          </ac:picMkLst>
        </pc:picChg>
        <pc:picChg chg="mod">
          <ac:chgData name="Jonathan Mah" userId="5261b2f2f3e51194" providerId="LiveId" clId="{833092D5-9927-4807-BE3E-672C10A7E002}" dt="2023-07-27T21:53:16.968" v="2488" actId="14100"/>
          <ac:picMkLst>
            <pc:docMk/>
            <pc:sldMk cId="4025850494" sldId="431"/>
            <ac:picMk id="17" creationId="{22F61B2E-BCBC-32D9-1CFA-AAC0818DEF6A}"/>
          </ac:picMkLst>
        </pc:picChg>
        <pc:picChg chg="mod">
          <ac:chgData name="Jonathan Mah" userId="5261b2f2f3e51194" providerId="LiveId" clId="{833092D5-9927-4807-BE3E-672C10A7E002}" dt="2023-07-27T21:52:49.689" v="2485" actId="1076"/>
          <ac:picMkLst>
            <pc:docMk/>
            <pc:sldMk cId="4025850494" sldId="431"/>
            <ac:picMk id="24" creationId="{60D799C0-A1ED-918D-CC85-047A3B05FE30}"/>
          </ac:picMkLst>
        </pc:picChg>
      </pc:sldChg>
      <pc:sldChg chg="addSp delSp modSp add mod modNotesTx">
        <pc:chgData name="Jonathan Mah" userId="5261b2f2f3e51194" providerId="LiveId" clId="{833092D5-9927-4807-BE3E-672C10A7E002}" dt="2023-08-29T22:39:08.967" v="3418" actId="20577"/>
        <pc:sldMkLst>
          <pc:docMk/>
          <pc:sldMk cId="1679589188" sldId="432"/>
        </pc:sldMkLst>
        <pc:picChg chg="add del mod modCrop">
          <ac:chgData name="Jonathan Mah" userId="5261b2f2f3e51194" providerId="LiveId" clId="{833092D5-9927-4807-BE3E-672C10A7E002}" dt="2023-08-29T22:37:09.557" v="3366" actId="478"/>
          <ac:picMkLst>
            <pc:docMk/>
            <pc:sldMk cId="1679589188" sldId="432"/>
            <ac:picMk id="3" creationId="{7DED44FE-44D9-F3E4-DD9C-E594EC4F64AE}"/>
          </ac:picMkLst>
        </pc:picChg>
        <pc:picChg chg="add mod modCrop">
          <ac:chgData name="Jonathan Mah" userId="5261b2f2f3e51194" providerId="LiveId" clId="{833092D5-9927-4807-BE3E-672C10A7E002}" dt="2023-08-29T22:39:08.867" v="3415" actId="732"/>
          <ac:picMkLst>
            <pc:docMk/>
            <pc:sldMk cId="1679589188" sldId="432"/>
            <ac:picMk id="4" creationId="{173D987E-AD6B-AB26-7220-07F8DCC70FC4}"/>
          </ac:picMkLst>
        </pc:picChg>
        <pc:picChg chg="add mod modCrop">
          <ac:chgData name="Jonathan Mah" userId="5261b2f2f3e51194" providerId="LiveId" clId="{833092D5-9927-4807-BE3E-672C10A7E002}" dt="2023-08-29T22:39:08.838" v="3414" actId="1076"/>
          <ac:picMkLst>
            <pc:docMk/>
            <pc:sldMk cId="1679589188" sldId="432"/>
            <ac:picMk id="5" creationId="{390626F5-69D8-4283-EDCF-30AFE8C04FE1}"/>
          </ac:picMkLst>
        </pc:picChg>
        <pc:picChg chg="del">
          <ac:chgData name="Jonathan Mah" userId="5261b2f2f3e51194" providerId="LiveId" clId="{833092D5-9927-4807-BE3E-672C10A7E002}" dt="2023-07-27T21:53:22.731" v="2490" actId="478"/>
          <ac:picMkLst>
            <pc:docMk/>
            <pc:sldMk cId="1679589188" sldId="432"/>
            <ac:picMk id="8" creationId="{8677C790-EF51-9C47-C3A1-F2BC7445DD21}"/>
          </ac:picMkLst>
        </pc:picChg>
        <pc:picChg chg="mod">
          <ac:chgData name="Jonathan Mah" userId="5261b2f2f3e51194" providerId="LiveId" clId="{833092D5-9927-4807-BE3E-672C10A7E002}" dt="2023-08-29T22:39:08.929" v="3417" actId="14100"/>
          <ac:picMkLst>
            <pc:docMk/>
            <pc:sldMk cId="1679589188" sldId="432"/>
            <ac:picMk id="17" creationId="{22F61B2E-BCBC-32D9-1CFA-AAC0818DEF6A}"/>
          </ac:picMkLst>
        </pc:picChg>
        <pc:picChg chg="del mod">
          <ac:chgData name="Jonathan Mah" userId="5261b2f2f3e51194" providerId="LiveId" clId="{833092D5-9927-4807-BE3E-672C10A7E002}" dt="2023-08-29T22:37:37.803" v="3370" actId="478"/>
          <ac:picMkLst>
            <pc:docMk/>
            <pc:sldMk cId="1679589188" sldId="432"/>
            <ac:picMk id="24" creationId="{60D799C0-A1ED-918D-CC85-047A3B05FE30}"/>
          </ac:picMkLst>
        </pc:picChg>
      </pc:sldChg>
      <pc:sldChg chg="addSp delSp modSp add del mod modNotesTx">
        <pc:chgData name="Jonathan Mah" userId="5261b2f2f3e51194" providerId="LiveId" clId="{833092D5-9927-4807-BE3E-672C10A7E002}" dt="2023-07-27T21:52:08.655" v="2483" actId="47"/>
        <pc:sldMkLst>
          <pc:docMk/>
          <pc:sldMk cId="2585599208" sldId="432"/>
        </pc:sldMkLst>
        <pc:picChg chg="add mod modCrop">
          <ac:chgData name="Jonathan Mah" userId="5261b2f2f3e51194" providerId="LiveId" clId="{833092D5-9927-4807-BE3E-672C10A7E002}" dt="2023-07-27T21:50:01.643" v="2471" actId="1076"/>
          <ac:picMkLst>
            <pc:docMk/>
            <pc:sldMk cId="2585599208" sldId="432"/>
            <ac:picMk id="3" creationId="{9A0CBCC8-1C35-9373-6847-6178D109781F}"/>
          </ac:picMkLst>
        </pc:picChg>
        <pc:picChg chg="del">
          <ac:chgData name="Jonathan Mah" userId="5261b2f2f3e51194" providerId="LiveId" clId="{833092D5-9927-4807-BE3E-672C10A7E002}" dt="2023-07-27T21:49:34.340" v="2464" actId="478"/>
          <ac:picMkLst>
            <pc:docMk/>
            <pc:sldMk cId="2585599208" sldId="432"/>
            <ac:picMk id="4" creationId="{A01011C3-F941-2B49-A40A-44DFA968AB0D}"/>
          </ac:picMkLst>
        </pc:picChg>
      </pc:sldChg>
      <pc:sldChg chg="add del">
        <pc:chgData name="Jonathan Mah" userId="5261b2f2f3e51194" providerId="LiveId" clId="{833092D5-9927-4807-BE3E-672C10A7E002}" dt="2023-07-27T21:04:49.927" v="2289"/>
        <pc:sldMkLst>
          <pc:docMk/>
          <pc:sldMk cId="3378155954" sldId="432"/>
        </pc:sldMkLst>
      </pc:sldChg>
      <pc:sldChg chg="add del">
        <pc:chgData name="Jonathan Mah" userId="5261b2f2f3e51194" providerId="LiveId" clId="{833092D5-9927-4807-BE3E-672C10A7E002}" dt="2023-07-27T21:09:11.112" v="2315" actId="47"/>
        <pc:sldMkLst>
          <pc:docMk/>
          <pc:sldMk cId="3429160403" sldId="432"/>
        </pc:sldMkLst>
      </pc:sldChg>
      <pc:sldChg chg="addSp delSp modSp add mod modNotesTx">
        <pc:chgData name="Jonathan Mah" userId="5261b2f2f3e51194" providerId="LiveId" clId="{833092D5-9927-4807-BE3E-672C10A7E002}" dt="2023-07-27T21:58:55.471" v="2530" actId="20577"/>
        <pc:sldMkLst>
          <pc:docMk/>
          <pc:sldMk cId="1330139619" sldId="433"/>
        </pc:sldMkLst>
        <pc:picChg chg="del">
          <ac:chgData name="Jonathan Mah" userId="5261b2f2f3e51194" providerId="LiveId" clId="{833092D5-9927-4807-BE3E-672C10A7E002}" dt="2023-07-27T21:55:00.189" v="2497" actId="478"/>
          <ac:picMkLst>
            <pc:docMk/>
            <pc:sldMk cId="1330139619" sldId="433"/>
            <ac:picMk id="3" creationId="{7DED44FE-44D9-F3E4-DD9C-E594EC4F64AE}"/>
          </ac:picMkLst>
        </pc:picChg>
        <pc:picChg chg="add mod modCrop">
          <ac:chgData name="Jonathan Mah" userId="5261b2f2f3e51194" providerId="LiveId" clId="{833092D5-9927-4807-BE3E-672C10A7E002}" dt="2023-07-27T21:56:53.600" v="2502" actId="732"/>
          <ac:picMkLst>
            <pc:docMk/>
            <pc:sldMk cId="1330139619" sldId="433"/>
            <ac:picMk id="4" creationId="{CEF3C1FD-1090-FD8F-786B-19B3D08F51F6}"/>
          </ac:picMkLst>
        </pc:picChg>
        <pc:picChg chg="mod">
          <ac:chgData name="Jonathan Mah" userId="5261b2f2f3e51194" providerId="LiveId" clId="{833092D5-9927-4807-BE3E-672C10A7E002}" dt="2023-07-27T21:57:29.279" v="2505" actId="14100"/>
          <ac:picMkLst>
            <pc:docMk/>
            <pc:sldMk cId="1330139619" sldId="433"/>
            <ac:picMk id="17" creationId="{22F61B2E-BCBC-32D9-1CFA-AAC0818DEF6A}"/>
          </ac:picMkLst>
        </pc:picChg>
      </pc:sldChg>
      <pc:sldChg chg="add del">
        <pc:chgData name="Jonathan Mah" userId="5261b2f2f3e51194" providerId="LiveId" clId="{833092D5-9927-4807-BE3E-672C10A7E002}" dt="2023-07-27T21:09:11.442" v="2316" actId="47"/>
        <pc:sldMkLst>
          <pc:docMk/>
          <pc:sldMk cId="2463478059" sldId="433"/>
        </pc:sldMkLst>
      </pc:sldChg>
      <pc:sldChg chg="add del">
        <pc:chgData name="Jonathan Mah" userId="5261b2f2f3e51194" providerId="LiveId" clId="{833092D5-9927-4807-BE3E-672C10A7E002}" dt="2023-07-27T21:04:49.535" v="2288"/>
        <pc:sldMkLst>
          <pc:docMk/>
          <pc:sldMk cId="3615774918" sldId="433"/>
        </pc:sldMkLst>
      </pc:sldChg>
      <pc:sldChg chg="addSp delSp modSp add mod modNotesTx">
        <pc:chgData name="Jonathan Mah" userId="5261b2f2f3e51194" providerId="LiveId" clId="{833092D5-9927-4807-BE3E-672C10A7E002}" dt="2023-07-27T21:59:01.952" v="2548" actId="20577"/>
        <pc:sldMkLst>
          <pc:docMk/>
          <pc:sldMk cId="777357300" sldId="434"/>
        </pc:sldMkLst>
        <pc:picChg chg="add mod modCrop">
          <ac:chgData name="Jonathan Mah" userId="5261b2f2f3e51194" providerId="LiveId" clId="{833092D5-9927-4807-BE3E-672C10A7E002}" dt="2023-07-27T21:58:21.648" v="2512" actId="732"/>
          <ac:picMkLst>
            <pc:docMk/>
            <pc:sldMk cId="777357300" sldId="434"/>
            <ac:picMk id="3" creationId="{D4E7424C-B1F0-D4C7-8DED-256E0E9CF609}"/>
          </ac:picMkLst>
        </pc:picChg>
        <pc:picChg chg="del">
          <ac:chgData name="Jonathan Mah" userId="5261b2f2f3e51194" providerId="LiveId" clId="{833092D5-9927-4807-BE3E-672C10A7E002}" dt="2023-07-27T21:57:39.219" v="2507" actId="478"/>
          <ac:picMkLst>
            <pc:docMk/>
            <pc:sldMk cId="777357300" sldId="434"/>
            <ac:picMk id="4" creationId="{CEF3C1FD-1090-FD8F-786B-19B3D08F51F6}"/>
          </ac:picMkLst>
        </pc:picChg>
        <pc:picChg chg="mod">
          <ac:chgData name="Jonathan Mah" userId="5261b2f2f3e51194" providerId="LiveId" clId="{833092D5-9927-4807-BE3E-672C10A7E002}" dt="2023-07-27T21:58:43.335" v="2515" actId="14100"/>
          <ac:picMkLst>
            <pc:docMk/>
            <pc:sldMk cId="777357300" sldId="434"/>
            <ac:picMk id="17" creationId="{22F61B2E-BCBC-32D9-1CFA-AAC0818DEF6A}"/>
          </ac:picMkLst>
        </pc:picChg>
      </pc:sldChg>
      <pc:sldChg chg="addSp delSp modSp new mod">
        <pc:chgData name="Jonathan Mah" userId="5261b2f2f3e51194" providerId="LiveId" clId="{833092D5-9927-4807-BE3E-672C10A7E002}" dt="2023-08-09T20:14:04.224" v="3058" actId="14100"/>
        <pc:sldMkLst>
          <pc:docMk/>
          <pc:sldMk cId="2611612387" sldId="435"/>
        </pc:sldMkLst>
        <pc:spChg chg="del">
          <ac:chgData name="Jonathan Mah" userId="5261b2f2f3e51194" providerId="LiveId" clId="{833092D5-9927-4807-BE3E-672C10A7E002}" dt="2023-07-28T00:56:26.319" v="2551" actId="478"/>
          <ac:spMkLst>
            <pc:docMk/>
            <pc:sldMk cId="2611612387" sldId="435"/>
            <ac:spMk id="2" creationId="{1AEE2E82-3F30-D3AA-F38B-1FE0ECAB65C3}"/>
          </ac:spMkLst>
        </pc:spChg>
        <pc:spChg chg="del">
          <ac:chgData name="Jonathan Mah" userId="5261b2f2f3e51194" providerId="LiveId" clId="{833092D5-9927-4807-BE3E-672C10A7E002}" dt="2023-07-28T00:42:08.980" v="2550" actId="478"/>
          <ac:spMkLst>
            <pc:docMk/>
            <pc:sldMk cId="2611612387" sldId="435"/>
            <ac:spMk id="3" creationId="{66751890-D3B0-0661-A047-BF04CA8F23B5}"/>
          </ac:spMkLst>
        </pc:spChg>
        <pc:picChg chg="add del mod">
          <ac:chgData name="Jonathan Mah" userId="5261b2f2f3e51194" providerId="LiveId" clId="{833092D5-9927-4807-BE3E-672C10A7E002}" dt="2023-08-09T20:09:57.517" v="3041" actId="478"/>
          <ac:picMkLst>
            <pc:docMk/>
            <pc:sldMk cId="2611612387" sldId="435"/>
            <ac:picMk id="3" creationId="{4E2E0F04-D917-63FF-D598-D56723ADF292}"/>
          </ac:picMkLst>
        </pc:picChg>
        <pc:picChg chg="add del mod modCrop">
          <ac:chgData name="Jonathan Mah" userId="5261b2f2f3e51194" providerId="LiveId" clId="{833092D5-9927-4807-BE3E-672C10A7E002}" dt="2023-08-02T18:29:18.061" v="2689" actId="478"/>
          <ac:picMkLst>
            <pc:docMk/>
            <pc:sldMk cId="2611612387" sldId="435"/>
            <ac:picMk id="3" creationId="{B387FBBB-996C-08DF-C4A0-0F71FC6C39A3}"/>
          </ac:picMkLst>
        </pc:picChg>
        <pc:picChg chg="add del mod modCrop">
          <ac:chgData name="Jonathan Mah" userId="5261b2f2f3e51194" providerId="LiveId" clId="{833092D5-9927-4807-BE3E-672C10A7E002}" dt="2023-08-09T20:09:09.957" v="3036" actId="478"/>
          <ac:picMkLst>
            <pc:docMk/>
            <pc:sldMk cId="2611612387" sldId="435"/>
            <ac:picMk id="5" creationId="{7B675086-53DC-1256-669D-AAD061F1A8DD}"/>
          </ac:picMkLst>
        </pc:picChg>
        <pc:picChg chg="add del mod modCrop">
          <ac:chgData name="Jonathan Mah" userId="5261b2f2f3e51194" providerId="LiveId" clId="{833092D5-9927-4807-BE3E-672C10A7E002}" dt="2023-07-28T00:58:11.189" v="2570" actId="478"/>
          <ac:picMkLst>
            <pc:docMk/>
            <pc:sldMk cId="2611612387" sldId="435"/>
            <ac:picMk id="5" creationId="{E50271FB-050B-5A22-6B2B-D56BAF53115E}"/>
          </ac:picMkLst>
        </pc:picChg>
        <pc:picChg chg="add del mod">
          <ac:chgData name="Jonathan Mah" userId="5261b2f2f3e51194" providerId="LiveId" clId="{833092D5-9927-4807-BE3E-672C10A7E002}" dt="2023-08-09T20:10:36.300" v="3044" actId="478"/>
          <ac:picMkLst>
            <pc:docMk/>
            <pc:sldMk cId="2611612387" sldId="435"/>
            <ac:picMk id="6" creationId="{FBDF88FC-055F-B02D-42A8-B5867066CACC}"/>
          </ac:picMkLst>
        </pc:picChg>
        <pc:picChg chg="add del mod">
          <ac:chgData name="Jonathan Mah" userId="5261b2f2f3e51194" providerId="LiveId" clId="{833092D5-9927-4807-BE3E-672C10A7E002}" dt="2023-07-28T01:00:13.261" v="2572" actId="478"/>
          <ac:picMkLst>
            <pc:docMk/>
            <pc:sldMk cId="2611612387" sldId="435"/>
            <ac:picMk id="7" creationId="{9C2F68DB-F3A6-CB5C-2988-0D154F59A41E}"/>
          </ac:picMkLst>
        </pc:picChg>
        <pc:picChg chg="add mod">
          <ac:chgData name="Jonathan Mah" userId="5261b2f2f3e51194" providerId="LiveId" clId="{833092D5-9927-4807-BE3E-672C10A7E002}" dt="2023-08-09T20:14:04.224" v="3058" actId="14100"/>
          <ac:picMkLst>
            <pc:docMk/>
            <pc:sldMk cId="2611612387" sldId="435"/>
            <ac:picMk id="8" creationId="{FCCB2D35-7979-88D1-3762-2C4970F8AB04}"/>
          </ac:picMkLst>
        </pc:picChg>
        <pc:picChg chg="add del mod modCrop">
          <ac:chgData name="Jonathan Mah" userId="5261b2f2f3e51194" providerId="LiveId" clId="{833092D5-9927-4807-BE3E-672C10A7E002}" dt="2023-08-09T20:13:22.645" v="3048" actId="478"/>
          <ac:picMkLst>
            <pc:docMk/>
            <pc:sldMk cId="2611612387" sldId="435"/>
            <ac:picMk id="9" creationId="{98E45BF1-2C37-5C25-4D25-9865BB49533A}"/>
          </ac:picMkLst>
        </pc:picChg>
        <pc:picChg chg="add del mod modCrop">
          <ac:chgData name="Jonathan Mah" userId="5261b2f2f3e51194" providerId="LiveId" clId="{833092D5-9927-4807-BE3E-672C10A7E002}" dt="2023-08-02T17:02:54.890" v="2600" actId="478"/>
          <ac:picMkLst>
            <pc:docMk/>
            <pc:sldMk cId="2611612387" sldId="435"/>
            <ac:picMk id="10" creationId="{D2B13C56-66BE-C26A-3298-0A5464FB309B}"/>
          </ac:picMkLst>
        </pc:picChg>
        <pc:picChg chg="add mod modCrop">
          <ac:chgData name="Jonathan Mah" userId="5261b2f2f3e51194" providerId="LiveId" clId="{833092D5-9927-4807-BE3E-672C10A7E002}" dt="2023-08-09T20:13:47.064" v="3051" actId="732"/>
          <ac:picMkLst>
            <pc:docMk/>
            <pc:sldMk cId="2611612387" sldId="435"/>
            <ac:picMk id="11" creationId="{DE4DBE62-9EC2-2E15-7BA6-E8C53B37F2D0}"/>
          </ac:picMkLst>
        </pc:picChg>
      </pc:sldChg>
      <pc:sldChg chg="addSp delSp modSp add del mod">
        <pc:chgData name="Jonathan Mah" userId="5261b2f2f3e51194" providerId="LiveId" clId="{833092D5-9927-4807-BE3E-672C10A7E002}" dt="2023-08-09T20:14:23.747" v="3060" actId="47"/>
        <pc:sldMkLst>
          <pc:docMk/>
          <pc:sldMk cId="3570557347" sldId="436"/>
        </pc:sldMkLst>
        <pc:picChg chg="add del mod modCrop">
          <ac:chgData name="Jonathan Mah" userId="5261b2f2f3e51194" providerId="LiveId" clId="{833092D5-9927-4807-BE3E-672C10A7E002}" dt="2023-08-02T17:01:08.294" v="2597" actId="478"/>
          <ac:picMkLst>
            <pc:docMk/>
            <pc:sldMk cId="3570557347" sldId="436"/>
            <ac:picMk id="3" creationId="{2B940F56-2590-47EF-FBC2-7D8985B1FE57}"/>
          </ac:picMkLst>
        </pc:picChg>
        <pc:picChg chg="add del mod">
          <ac:chgData name="Jonathan Mah" userId="5261b2f2f3e51194" providerId="LiveId" clId="{833092D5-9927-4807-BE3E-672C10A7E002}" dt="2023-08-02T17:03:33.199" v="2615" actId="478"/>
          <ac:picMkLst>
            <pc:docMk/>
            <pc:sldMk cId="3570557347" sldId="436"/>
            <ac:picMk id="4" creationId="{56EA890C-1E8E-F221-3A80-98101AE51B80}"/>
          </ac:picMkLst>
        </pc:picChg>
        <pc:picChg chg="add mod modCrop">
          <ac:chgData name="Jonathan Mah" userId="5261b2f2f3e51194" providerId="LiveId" clId="{833092D5-9927-4807-BE3E-672C10A7E002}" dt="2023-08-02T17:03:55.134" v="2624" actId="1036"/>
          <ac:picMkLst>
            <pc:docMk/>
            <pc:sldMk cId="3570557347" sldId="436"/>
            <ac:picMk id="6" creationId="{AB3539CA-2542-006D-3FC2-7BFE0A09881C}"/>
          </ac:picMkLst>
        </pc:picChg>
        <pc:picChg chg="mod">
          <ac:chgData name="Jonathan Mah" userId="5261b2f2f3e51194" providerId="LiveId" clId="{833092D5-9927-4807-BE3E-672C10A7E002}" dt="2023-08-02T17:13:28.440" v="2625" actId="14100"/>
          <ac:picMkLst>
            <pc:docMk/>
            <pc:sldMk cId="3570557347" sldId="436"/>
            <ac:picMk id="8" creationId="{FCCB2D35-7979-88D1-3762-2C4970F8AB04}"/>
          </ac:picMkLst>
        </pc:picChg>
        <pc:picChg chg="del">
          <ac:chgData name="Jonathan Mah" userId="5261b2f2f3e51194" providerId="LiveId" clId="{833092D5-9927-4807-BE3E-672C10A7E002}" dt="2023-07-28T01:01:40.225" v="2588" actId="478"/>
          <ac:picMkLst>
            <pc:docMk/>
            <pc:sldMk cId="3570557347" sldId="436"/>
            <ac:picMk id="10" creationId="{D2B13C56-66BE-C26A-3298-0A5464FB309B}"/>
          </ac:picMkLst>
        </pc:picChg>
      </pc:sldChg>
      <pc:sldChg chg="addSp delSp modSp new del mod">
        <pc:chgData name="Jonathan Mah" userId="5261b2f2f3e51194" providerId="LiveId" clId="{833092D5-9927-4807-BE3E-672C10A7E002}" dt="2023-08-02T18:31:35.433" v="2716" actId="47"/>
        <pc:sldMkLst>
          <pc:docMk/>
          <pc:sldMk cId="1300350267" sldId="437"/>
        </pc:sldMkLst>
        <pc:spChg chg="del">
          <ac:chgData name="Jonathan Mah" userId="5261b2f2f3e51194" providerId="LiveId" clId="{833092D5-9927-4807-BE3E-672C10A7E002}" dt="2023-08-02T18:05:42.963" v="2627" actId="478"/>
          <ac:spMkLst>
            <pc:docMk/>
            <pc:sldMk cId="1300350267" sldId="437"/>
            <ac:spMk id="2" creationId="{B7899F7D-8F73-9F28-A812-F497CCB06CA5}"/>
          </ac:spMkLst>
        </pc:spChg>
        <pc:spChg chg="del">
          <ac:chgData name="Jonathan Mah" userId="5261b2f2f3e51194" providerId="LiveId" clId="{833092D5-9927-4807-BE3E-672C10A7E002}" dt="2023-08-02T18:05:42.963" v="2627" actId="478"/>
          <ac:spMkLst>
            <pc:docMk/>
            <pc:sldMk cId="1300350267" sldId="437"/>
            <ac:spMk id="3" creationId="{FB739402-CF2D-713B-C9CA-7AF8FC0910E2}"/>
          </ac:spMkLst>
        </pc:spChg>
        <pc:picChg chg="add del mod">
          <ac:chgData name="Jonathan Mah" userId="5261b2f2f3e51194" providerId="LiveId" clId="{833092D5-9927-4807-BE3E-672C10A7E002}" dt="2023-08-02T18:05:57.062" v="2630" actId="478"/>
          <ac:picMkLst>
            <pc:docMk/>
            <pc:sldMk cId="1300350267" sldId="437"/>
            <ac:picMk id="5" creationId="{FE86C6DF-C541-D443-F1BF-E320B34B69F8}"/>
          </ac:picMkLst>
        </pc:picChg>
        <pc:picChg chg="add del mod">
          <ac:chgData name="Jonathan Mah" userId="5261b2f2f3e51194" providerId="LiveId" clId="{833092D5-9927-4807-BE3E-672C10A7E002}" dt="2023-08-02T18:08:30.936" v="2632" actId="478"/>
          <ac:picMkLst>
            <pc:docMk/>
            <pc:sldMk cId="1300350267" sldId="437"/>
            <ac:picMk id="7" creationId="{612D20AD-F4C5-88F1-CA6F-5A25ED1ECF8D}"/>
          </ac:picMkLst>
        </pc:picChg>
        <pc:picChg chg="add del mod">
          <ac:chgData name="Jonathan Mah" userId="5261b2f2f3e51194" providerId="LiveId" clId="{833092D5-9927-4807-BE3E-672C10A7E002}" dt="2023-08-02T18:13:58.796" v="2634" actId="478"/>
          <ac:picMkLst>
            <pc:docMk/>
            <pc:sldMk cId="1300350267" sldId="437"/>
            <ac:picMk id="9" creationId="{3E4CE409-4CD4-A39A-DC2C-870AD9A33CD2}"/>
          </ac:picMkLst>
        </pc:picChg>
        <pc:picChg chg="add del mod">
          <ac:chgData name="Jonathan Mah" userId="5261b2f2f3e51194" providerId="LiveId" clId="{833092D5-9927-4807-BE3E-672C10A7E002}" dt="2023-08-02T18:16:36.596" v="2671" actId="21"/>
          <ac:picMkLst>
            <pc:docMk/>
            <pc:sldMk cId="1300350267" sldId="437"/>
            <ac:picMk id="10" creationId="{7E262FE9-D6AF-5987-F574-AF486C8072B1}"/>
          </ac:picMkLst>
        </pc:picChg>
        <pc:picChg chg="add del mod modCrop">
          <ac:chgData name="Jonathan Mah" userId="5261b2f2f3e51194" providerId="LiveId" clId="{833092D5-9927-4807-BE3E-672C10A7E002}" dt="2023-08-02T18:16:36.596" v="2671" actId="21"/>
          <ac:picMkLst>
            <pc:docMk/>
            <pc:sldMk cId="1300350267" sldId="437"/>
            <ac:picMk id="11" creationId="{F98270F6-058D-9165-3164-45728217295C}"/>
          </ac:picMkLst>
        </pc:picChg>
        <pc:picChg chg="add mod ord">
          <ac:chgData name="Jonathan Mah" userId="5261b2f2f3e51194" providerId="LiveId" clId="{833092D5-9927-4807-BE3E-672C10A7E002}" dt="2023-08-02T18:14:51.438" v="2640" actId="167"/>
          <ac:picMkLst>
            <pc:docMk/>
            <pc:sldMk cId="1300350267" sldId="437"/>
            <ac:picMk id="13" creationId="{9BFA5293-2626-DFC0-DEDC-2F62600E95F5}"/>
          </ac:picMkLst>
        </pc:picChg>
      </pc:sldChg>
      <pc:sldChg chg="addSp delSp modSp new mod">
        <pc:chgData name="Jonathan Mah" userId="5261b2f2f3e51194" providerId="LiveId" clId="{833092D5-9927-4807-BE3E-672C10A7E002}" dt="2023-10-05T21:58:43.087" v="3720" actId="478"/>
        <pc:sldMkLst>
          <pc:docMk/>
          <pc:sldMk cId="1025585485" sldId="438"/>
        </pc:sldMkLst>
        <pc:spChg chg="del">
          <ac:chgData name="Jonathan Mah" userId="5261b2f2f3e51194" providerId="LiveId" clId="{833092D5-9927-4807-BE3E-672C10A7E002}" dt="2023-08-02T18:16:22.436" v="2668" actId="478"/>
          <ac:spMkLst>
            <pc:docMk/>
            <pc:sldMk cId="1025585485" sldId="438"/>
            <ac:spMk id="2" creationId="{46DB949E-AB24-5537-D8BD-BA7D3328D3BA}"/>
          </ac:spMkLst>
        </pc:spChg>
        <pc:spChg chg="del">
          <ac:chgData name="Jonathan Mah" userId="5261b2f2f3e51194" providerId="LiveId" clId="{833092D5-9927-4807-BE3E-672C10A7E002}" dt="2023-08-02T18:16:22.436" v="2668" actId="478"/>
          <ac:spMkLst>
            <pc:docMk/>
            <pc:sldMk cId="1025585485" sldId="438"/>
            <ac:spMk id="3" creationId="{6C93EAED-4105-D501-E0F5-943AC5E02FFA}"/>
          </ac:spMkLst>
        </pc:spChg>
        <pc:spChg chg="add mod">
          <ac:chgData name="Jonathan Mah" userId="5261b2f2f3e51194" providerId="LiveId" clId="{833092D5-9927-4807-BE3E-672C10A7E002}" dt="2023-08-02T18:39:39.608" v="2769" actId="1036"/>
          <ac:spMkLst>
            <pc:docMk/>
            <pc:sldMk cId="1025585485" sldId="438"/>
            <ac:spMk id="27" creationId="{30C1E999-2148-CA7F-91A6-D8182AEE3997}"/>
          </ac:spMkLst>
        </pc:spChg>
        <pc:spChg chg="add mod">
          <ac:chgData name="Jonathan Mah" userId="5261b2f2f3e51194" providerId="LiveId" clId="{833092D5-9927-4807-BE3E-672C10A7E002}" dt="2023-08-02T18:40:37.411" v="2816" actId="1076"/>
          <ac:spMkLst>
            <pc:docMk/>
            <pc:sldMk cId="1025585485" sldId="438"/>
            <ac:spMk id="28" creationId="{70A1ACF4-3F6E-F703-F8B5-A408D687D633}"/>
          </ac:spMkLst>
        </pc:spChg>
        <pc:spChg chg="add mod">
          <ac:chgData name="Jonathan Mah" userId="5261b2f2f3e51194" providerId="LiveId" clId="{833092D5-9927-4807-BE3E-672C10A7E002}" dt="2023-08-02T18:40:33.043" v="2815" actId="1076"/>
          <ac:spMkLst>
            <pc:docMk/>
            <pc:sldMk cId="1025585485" sldId="438"/>
            <ac:spMk id="29" creationId="{158A0881-D6A5-BDF5-C935-3605B046D560}"/>
          </ac:spMkLst>
        </pc:spChg>
        <pc:spChg chg="add mod">
          <ac:chgData name="Jonathan Mah" userId="5261b2f2f3e51194" providerId="LiveId" clId="{833092D5-9927-4807-BE3E-672C10A7E002}" dt="2023-08-02T18:39:39.608" v="2769" actId="1036"/>
          <ac:spMkLst>
            <pc:docMk/>
            <pc:sldMk cId="1025585485" sldId="438"/>
            <ac:spMk id="30" creationId="{70A009CF-F80D-EF92-49EA-28B6EADC84FD}"/>
          </ac:spMkLst>
        </pc:spChg>
        <pc:spChg chg="add mod">
          <ac:chgData name="Jonathan Mah" userId="5261b2f2f3e51194" providerId="LiveId" clId="{833092D5-9927-4807-BE3E-672C10A7E002}" dt="2023-08-02T18:39:49.424" v="2812" actId="1037"/>
          <ac:spMkLst>
            <pc:docMk/>
            <pc:sldMk cId="1025585485" sldId="438"/>
            <ac:spMk id="31" creationId="{C9D5EF84-FD14-8881-91E4-1178E28D10FB}"/>
          </ac:spMkLst>
        </pc:spChg>
        <pc:spChg chg="add mod">
          <ac:chgData name="Jonathan Mah" userId="5261b2f2f3e51194" providerId="LiveId" clId="{833092D5-9927-4807-BE3E-672C10A7E002}" dt="2023-08-02T18:41:00.894" v="2819" actId="20577"/>
          <ac:spMkLst>
            <pc:docMk/>
            <pc:sldMk cId="1025585485" sldId="438"/>
            <ac:spMk id="32" creationId="{E1E8201A-2651-7161-F467-436DD58C2C1E}"/>
          </ac:spMkLst>
        </pc:spChg>
        <pc:spChg chg="add mod">
          <ac:chgData name="Jonathan Mah" userId="5261b2f2f3e51194" providerId="LiveId" clId="{833092D5-9927-4807-BE3E-672C10A7E002}" dt="2023-08-02T18:41:10.568" v="2822" actId="20577"/>
          <ac:spMkLst>
            <pc:docMk/>
            <pc:sldMk cId="1025585485" sldId="438"/>
            <ac:spMk id="33" creationId="{E2514CAE-C01F-D60A-80D8-F6E470C59732}"/>
          </ac:spMkLst>
        </pc:spChg>
        <pc:spChg chg="add mod">
          <ac:chgData name="Jonathan Mah" userId="5261b2f2f3e51194" providerId="LiveId" clId="{833092D5-9927-4807-BE3E-672C10A7E002}" dt="2023-08-02T18:41:28.497" v="2833" actId="20577"/>
          <ac:spMkLst>
            <pc:docMk/>
            <pc:sldMk cId="1025585485" sldId="438"/>
            <ac:spMk id="34" creationId="{C0CAA44D-4916-7B0E-0415-A928E1C3E6EE}"/>
          </ac:spMkLst>
        </pc:spChg>
        <pc:picChg chg="add del mod">
          <ac:chgData name="Jonathan Mah" userId="5261b2f2f3e51194" providerId="LiveId" clId="{833092D5-9927-4807-BE3E-672C10A7E002}" dt="2023-10-05T21:58:42.636" v="3719" actId="931"/>
          <ac:picMkLst>
            <pc:docMk/>
            <pc:sldMk cId="1025585485" sldId="438"/>
            <ac:picMk id="3" creationId="{884C19C1-458E-428C-3B0D-B86ECE5099BA}"/>
          </ac:picMkLst>
        </pc:picChg>
        <pc:picChg chg="add del mod">
          <ac:chgData name="Jonathan Mah" userId="5261b2f2f3e51194" providerId="LiveId" clId="{833092D5-9927-4807-BE3E-672C10A7E002}" dt="2023-08-02T18:21:15.108" v="2678" actId="478"/>
          <ac:picMkLst>
            <pc:docMk/>
            <pc:sldMk cId="1025585485" sldId="438"/>
            <ac:picMk id="5" creationId="{8A9ADF42-42AC-0A07-B854-CBEA85AFE11A}"/>
          </ac:picMkLst>
        </pc:picChg>
        <pc:picChg chg="add del mod">
          <ac:chgData name="Jonathan Mah" userId="5261b2f2f3e51194" providerId="LiveId" clId="{833092D5-9927-4807-BE3E-672C10A7E002}" dt="2023-08-02T18:16:42.343" v="2674" actId="478"/>
          <ac:picMkLst>
            <pc:docMk/>
            <pc:sldMk cId="1025585485" sldId="438"/>
            <ac:picMk id="6" creationId="{F01F5FB4-A5E9-1DF0-959E-379B42F4A1C3}"/>
          </ac:picMkLst>
        </pc:picChg>
        <pc:picChg chg="add del mod">
          <ac:chgData name="Jonathan Mah" userId="5261b2f2f3e51194" providerId="LiveId" clId="{833092D5-9927-4807-BE3E-672C10A7E002}" dt="2023-08-02T18:16:42.343" v="2674" actId="478"/>
          <ac:picMkLst>
            <pc:docMk/>
            <pc:sldMk cId="1025585485" sldId="438"/>
            <ac:picMk id="7" creationId="{0C7C14BC-20B5-EB9C-119B-E481FBA120D5}"/>
          </ac:picMkLst>
        </pc:picChg>
        <pc:picChg chg="add del mod">
          <ac:chgData name="Jonathan Mah" userId="5261b2f2f3e51194" providerId="LiveId" clId="{833092D5-9927-4807-BE3E-672C10A7E002}" dt="2023-08-02T18:16:55.566" v="2677" actId="478"/>
          <ac:picMkLst>
            <pc:docMk/>
            <pc:sldMk cId="1025585485" sldId="438"/>
            <ac:picMk id="8" creationId="{598BF043-676B-36A5-1BDA-EA3647A09225}"/>
          </ac:picMkLst>
        </pc:picChg>
        <pc:picChg chg="add del mod">
          <ac:chgData name="Jonathan Mah" userId="5261b2f2f3e51194" providerId="LiveId" clId="{833092D5-9927-4807-BE3E-672C10A7E002}" dt="2023-08-02T18:16:55.566" v="2677" actId="478"/>
          <ac:picMkLst>
            <pc:docMk/>
            <pc:sldMk cId="1025585485" sldId="438"/>
            <ac:picMk id="9" creationId="{64055AB7-0279-4BB6-3AF0-0CBF0265B838}"/>
          </ac:picMkLst>
        </pc:picChg>
        <pc:picChg chg="add del mod">
          <ac:chgData name="Jonathan Mah" userId="5261b2f2f3e51194" providerId="LiveId" clId="{833092D5-9927-4807-BE3E-672C10A7E002}" dt="2023-08-02T18:24:22.947" v="2680" actId="478"/>
          <ac:picMkLst>
            <pc:docMk/>
            <pc:sldMk cId="1025585485" sldId="438"/>
            <ac:picMk id="11" creationId="{E83585C6-68C0-7AC5-0034-7F5ED689B6BF}"/>
          </ac:picMkLst>
        </pc:picChg>
        <pc:picChg chg="add del mod">
          <ac:chgData name="Jonathan Mah" userId="5261b2f2f3e51194" providerId="LiveId" clId="{833092D5-9927-4807-BE3E-672C10A7E002}" dt="2023-08-02T18:31:43.300" v="2717" actId="478"/>
          <ac:picMkLst>
            <pc:docMk/>
            <pc:sldMk cId="1025585485" sldId="438"/>
            <ac:picMk id="13" creationId="{762763DC-0AED-C764-A3BB-870E9B730D20}"/>
          </ac:picMkLst>
        </pc:picChg>
        <pc:picChg chg="add mod">
          <ac:chgData name="Jonathan Mah" userId="5261b2f2f3e51194" providerId="LiveId" clId="{833092D5-9927-4807-BE3E-672C10A7E002}" dt="2023-08-02T18:31:04.605" v="2714" actId="14100"/>
          <ac:picMkLst>
            <pc:docMk/>
            <pc:sldMk cId="1025585485" sldId="438"/>
            <ac:picMk id="14" creationId="{7D397709-39BB-CDDA-CBC2-13B1E06BDBDD}"/>
          </ac:picMkLst>
        </pc:picChg>
        <pc:picChg chg="add del mod modCrop">
          <ac:chgData name="Jonathan Mah" userId="5261b2f2f3e51194" providerId="LiveId" clId="{833092D5-9927-4807-BE3E-672C10A7E002}" dt="2023-08-02T18:29:55.566" v="2695" actId="478"/>
          <ac:picMkLst>
            <pc:docMk/>
            <pc:sldMk cId="1025585485" sldId="438"/>
            <ac:picMk id="15" creationId="{1EB6C7F6-D7D9-4AC1-B118-0FEF5DF1AB0E}"/>
          </ac:picMkLst>
        </pc:picChg>
        <pc:picChg chg="add mod modCrop">
          <ac:chgData name="Jonathan Mah" userId="5261b2f2f3e51194" providerId="LiveId" clId="{833092D5-9927-4807-BE3E-672C10A7E002}" dt="2023-08-02T18:31:18.317" v="2715" actId="14100"/>
          <ac:picMkLst>
            <pc:docMk/>
            <pc:sldMk cId="1025585485" sldId="438"/>
            <ac:picMk id="16" creationId="{A8CF3A43-D797-28AA-C369-460C438598FA}"/>
          </ac:picMkLst>
        </pc:picChg>
        <pc:picChg chg="add del mod ord">
          <ac:chgData name="Jonathan Mah" userId="5261b2f2f3e51194" providerId="LiveId" clId="{833092D5-9927-4807-BE3E-672C10A7E002}" dt="2023-08-02T18:32:29.315" v="2720" actId="478"/>
          <ac:picMkLst>
            <pc:docMk/>
            <pc:sldMk cId="1025585485" sldId="438"/>
            <ac:picMk id="18" creationId="{67270E2C-7D31-58CF-3B8D-D46ECF53ADA1}"/>
          </ac:picMkLst>
        </pc:picChg>
        <pc:picChg chg="add del mod ord">
          <ac:chgData name="Jonathan Mah" userId="5261b2f2f3e51194" providerId="LiveId" clId="{833092D5-9927-4807-BE3E-672C10A7E002}" dt="2023-08-02T18:34:39.016" v="2724" actId="478"/>
          <ac:picMkLst>
            <pc:docMk/>
            <pc:sldMk cId="1025585485" sldId="438"/>
            <ac:picMk id="20" creationId="{F6CD5BAC-1D5B-F039-2A6F-5472FBEBDB55}"/>
          </ac:picMkLst>
        </pc:picChg>
        <pc:picChg chg="add del mod ord">
          <ac:chgData name="Jonathan Mah" userId="5261b2f2f3e51194" providerId="LiveId" clId="{833092D5-9927-4807-BE3E-672C10A7E002}" dt="2023-08-02T18:36:01.638" v="2727" actId="478"/>
          <ac:picMkLst>
            <pc:docMk/>
            <pc:sldMk cId="1025585485" sldId="438"/>
            <ac:picMk id="22" creationId="{AB196FAA-3838-8B54-6FBD-10608F8B7BA6}"/>
          </ac:picMkLst>
        </pc:picChg>
        <pc:picChg chg="add del mod ord">
          <ac:chgData name="Jonathan Mah" userId="5261b2f2f3e51194" providerId="LiveId" clId="{833092D5-9927-4807-BE3E-672C10A7E002}" dt="2023-08-02T18:38:27.093" v="2731" actId="478"/>
          <ac:picMkLst>
            <pc:docMk/>
            <pc:sldMk cId="1025585485" sldId="438"/>
            <ac:picMk id="24" creationId="{43AB49EB-214D-8AAA-CE4F-67E3A6EF0C7A}"/>
          </ac:picMkLst>
        </pc:picChg>
        <pc:picChg chg="add del mod ord">
          <ac:chgData name="Jonathan Mah" userId="5261b2f2f3e51194" providerId="LiveId" clId="{833092D5-9927-4807-BE3E-672C10A7E002}" dt="2023-10-05T21:58:43.087" v="3720" actId="478"/>
          <ac:picMkLst>
            <pc:docMk/>
            <pc:sldMk cId="1025585485" sldId="438"/>
            <ac:picMk id="26" creationId="{4AF9EB9C-3EE1-2A91-3AC7-511ADCC6AA66}"/>
          </ac:picMkLst>
        </pc:picChg>
      </pc:sldChg>
      <pc:sldChg chg="addSp delSp modSp new mod modNotesTx">
        <pc:chgData name="Jonathan Mah" userId="5261b2f2f3e51194" providerId="LiveId" clId="{833092D5-9927-4807-BE3E-672C10A7E002}" dt="2023-09-06T23:16:53.822" v="3531" actId="1076"/>
        <pc:sldMkLst>
          <pc:docMk/>
          <pc:sldMk cId="946828120" sldId="439"/>
        </pc:sldMkLst>
        <pc:spChg chg="del">
          <ac:chgData name="Jonathan Mah" userId="5261b2f2f3e51194" providerId="LiveId" clId="{833092D5-9927-4807-BE3E-672C10A7E002}" dt="2023-08-02T20:50:59.312" v="2835" actId="478"/>
          <ac:spMkLst>
            <pc:docMk/>
            <pc:sldMk cId="946828120" sldId="439"/>
            <ac:spMk id="2" creationId="{9A760CAF-EF33-5EDA-0339-193D392C99C8}"/>
          </ac:spMkLst>
        </pc:spChg>
        <pc:spChg chg="del">
          <ac:chgData name="Jonathan Mah" userId="5261b2f2f3e51194" providerId="LiveId" clId="{833092D5-9927-4807-BE3E-672C10A7E002}" dt="2023-08-02T20:50:59.312" v="2835" actId="478"/>
          <ac:spMkLst>
            <pc:docMk/>
            <pc:sldMk cId="946828120" sldId="439"/>
            <ac:spMk id="3" creationId="{57DAC04A-F9D7-5813-E04F-CF6C00B9C6E8}"/>
          </ac:spMkLst>
        </pc:spChg>
        <pc:spChg chg="add mod">
          <ac:chgData name="Jonathan Mah" userId="5261b2f2f3e51194" providerId="LiveId" clId="{833092D5-9927-4807-BE3E-672C10A7E002}" dt="2023-09-06T23:16:49.942" v="3530" actId="1076"/>
          <ac:spMkLst>
            <pc:docMk/>
            <pc:sldMk cId="946828120" sldId="439"/>
            <ac:spMk id="7" creationId="{B0FFBC70-CFBA-52AE-8026-4620E350A1E6}"/>
          </ac:spMkLst>
        </pc:spChg>
        <pc:spChg chg="add mod">
          <ac:chgData name="Jonathan Mah" userId="5261b2f2f3e51194" providerId="LiveId" clId="{833092D5-9927-4807-BE3E-672C10A7E002}" dt="2023-09-06T23:16:53.822" v="3531" actId="1076"/>
          <ac:spMkLst>
            <pc:docMk/>
            <pc:sldMk cId="946828120" sldId="439"/>
            <ac:spMk id="8" creationId="{F1079067-BCD7-CE94-18E7-962339D5C1FC}"/>
          </ac:spMkLst>
        </pc:spChg>
        <pc:spChg chg="add del mod">
          <ac:chgData name="Jonathan Mah" userId="5261b2f2f3e51194" providerId="LiveId" clId="{833092D5-9927-4807-BE3E-672C10A7E002}" dt="2023-09-06T22:17:47.874" v="3513" actId="478"/>
          <ac:spMkLst>
            <pc:docMk/>
            <pc:sldMk cId="946828120" sldId="439"/>
            <ac:spMk id="11" creationId="{FD539714-DAAA-F325-4B79-169741A3DF76}"/>
          </ac:spMkLst>
        </pc:spChg>
        <pc:spChg chg="add del mod">
          <ac:chgData name="Jonathan Mah" userId="5261b2f2f3e51194" providerId="LiveId" clId="{833092D5-9927-4807-BE3E-672C10A7E002}" dt="2023-09-06T22:17:47.874" v="3513" actId="478"/>
          <ac:spMkLst>
            <pc:docMk/>
            <pc:sldMk cId="946828120" sldId="439"/>
            <ac:spMk id="12" creationId="{58E043C6-9779-F717-74C9-EC8295B72485}"/>
          </ac:spMkLst>
        </pc:spChg>
        <pc:spChg chg="add del mod">
          <ac:chgData name="Jonathan Mah" userId="5261b2f2f3e51194" providerId="LiveId" clId="{833092D5-9927-4807-BE3E-672C10A7E002}" dt="2023-09-06T22:17:47.874" v="3513" actId="478"/>
          <ac:spMkLst>
            <pc:docMk/>
            <pc:sldMk cId="946828120" sldId="439"/>
            <ac:spMk id="13" creationId="{F28E095C-0CF3-5D0E-141C-7F163AB55D1F}"/>
          </ac:spMkLst>
        </pc:spChg>
        <pc:picChg chg="add del mod modCrop">
          <ac:chgData name="Jonathan Mah" userId="5261b2f2f3e51194" providerId="LiveId" clId="{833092D5-9927-4807-BE3E-672C10A7E002}" dt="2023-09-06T22:17:47.874" v="3513" actId="478"/>
          <ac:picMkLst>
            <pc:docMk/>
            <pc:sldMk cId="946828120" sldId="439"/>
            <ac:picMk id="3" creationId="{015A4347-7522-A427-66B1-2DCE3C629FAC}"/>
          </ac:picMkLst>
        </pc:picChg>
        <pc:picChg chg="add mod">
          <ac:chgData name="Jonathan Mah" userId="5261b2f2f3e51194" providerId="LiveId" clId="{833092D5-9927-4807-BE3E-672C10A7E002}" dt="2023-09-06T23:16:26.463" v="3527" actId="1076"/>
          <ac:picMkLst>
            <pc:docMk/>
            <pc:sldMk cId="946828120" sldId="439"/>
            <ac:picMk id="4" creationId="{4DADA4C1-ED86-8572-A0AF-DFF1BAEC02D5}"/>
          </ac:picMkLst>
        </pc:picChg>
        <pc:picChg chg="add del mod modCrop">
          <ac:chgData name="Jonathan Mah" userId="5261b2f2f3e51194" providerId="LiveId" clId="{833092D5-9927-4807-BE3E-672C10A7E002}" dt="2023-08-10T00:23:42.954" v="3101" actId="478"/>
          <ac:picMkLst>
            <pc:docMk/>
            <pc:sldMk cId="946828120" sldId="439"/>
            <ac:picMk id="5" creationId="{1D87A8BC-1F73-EF73-F802-6BD25B48BBEC}"/>
          </ac:picMkLst>
        </pc:picChg>
        <pc:picChg chg="add del mod">
          <ac:chgData name="Jonathan Mah" userId="5261b2f2f3e51194" providerId="LiveId" clId="{833092D5-9927-4807-BE3E-672C10A7E002}" dt="2023-08-10T00:37:44.523" v="3109" actId="478"/>
          <ac:picMkLst>
            <pc:docMk/>
            <pc:sldMk cId="946828120" sldId="439"/>
            <ac:picMk id="6" creationId="{37C89976-7D88-E08C-187E-A34B5DD80288}"/>
          </ac:picMkLst>
        </pc:picChg>
        <pc:picChg chg="add mod modCrop">
          <ac:chgData name="Jonathan Mah" userId="5261b2f2f3e51194" providerId="LiveId" clId="{833092D5-9927-4807-BE3E-672C10A7E002}" dt="2023-09-06T23:16:26.463" v="3527" actId="1076"/>
          <ac:picMkLst>
            <pc:docMk/>
            <pc:sldMk cId="946828120" sldId="439"/>
            <ac:picMk id="6" creationId="{CD40B072-67BD-20EC-F0AF-E77E9F317F28}"/>
          </ac:picMkLst>
        </pc:picChg>
        <pc:picChg chg="add del mod">
          <ac:chgData name="Jonathan Mah" userId="5261b2f2f3e51194" providerId="LiveId" clId="{833092D5-9927-4807-BE3E-672C10A7E002}" dt="2023-08-02T20:58:28.267" v="2841" actId="478"/>
          <ac:picMkLst>
            <pc:docMk/>
            <pc:sldMk cId="946828120" sldId="439"/>
            <ac:picMk id="7" creationId="{C9D6FA3C-51BC-B0E0-A9CA-0E0626B081A4}"/>
          </ac:picMkLst>
        </pc:picChg>
        <pc:picChg chg="add del mod">
          <ac:chgData name="Jonathan Mah" userId="5261b2f2f3e51194" providerId="LiveId" clId="{833092D5-9927-4807-BE3E-672C10A7E002}" dt="2023-08-10T00:40:15.876" v="3114" actId="478"/>
          <ac:picMkLst>
            <pc:docMk/>
            <pc:sldMk cId="946828120" sldId="439"/>
            <ac:picMk id="8" creationId="{3B91BADF-743A-3D09-16DD-B1CCC099D8DE}"/>
          </ac:picMkLst>
        </pc:picChg>
        <pc:picChg chg="add del mod">
          <ac:chgData name="Jonathan Mah" userId="5261b2f2f3e51194" providerId="LiveId" clId="{833092D5-9927-4807-BE3E-672C10A7E002}" dt="2023-08-02T21:15:38.262" v="2845" actId="478"/>
          <ac:picMkLst>
            <pc:docMk/>
            <pc:sldMk cId="946828120" sldId="439"/>
            <ac:picMk id="9" creationId="{433260C7-BBDC-B50C-738B-5882F7B9ECB8}"/>
          </ac:picMkLst>
        </pc:picChg>
        <pc:picChg chg="add del mod">
          <ac:chgData name="Jonathan Mah" userId="5261b2f2f3e51194" providerId="LiveId" clId="{833092D5-9927-4807-BE3E-672C10A7E002}" dt="2023-09-06T22:17:46.146" v="3512" actId="478"/>
          <ac:picMkLst>
            <pc:docMk/>
            <pc:sldMk cId="946828120" sldId="439"/>
            <ac:picMk id="10" creationId="{6CE684A9-9834-709A-8D0E-044BCDB0D233}"/>
          </ac:picMkLst>
        </pc:picChg>
        <pc:picChg chg="add del mod">
          <ac:chgData name="Jonathan Mah" userId="5261b2f2f3e51194" providerId="LiveId" clId="{833092D5-9927-4807-BE3E-672C10A7E002}" dt="2023-08-02T21:22:34.415" v="2855" actId="478"/>
          <ac:picMkLst>
            <pc:docMk/>
            <pc:sldMk cId="946828120" sldId="439"/>
            <ac:picMk id="11" creationId="{E6F653E3-7217-5ACC-201F-9D97B22DFA8F}"/>
          </ac:picMkLst>
        </pc:picChg>
        <pc:picChg chg="add del mod">
          <ac:chgData name="Jonathan Mah" userId="5261b2f2f3e51194" providerId="LiveId" clId="{833092D5-9927-4807-BE3E-672C10A7E002}" dt="2023-08-02T21:30:10.022" v="2866" actId="478"/>
          <ac:picMkLst>
            <pc:docMk/>
            <pc:sldMk cId="946828120" sldId="439"/>
            <ac:picMk id="13" creationId="{AF41CC58-3401-7059-9933-A9DCB55DA95A}"/>
          </ac:picMkLst>
        </pc:picChg>
        <pc:picChg chg="add del mod">
          <ac:chgData name="Jonathan Mah" userId="5261b2f2f3e51194" providerId="LiveId" clId="{833092D5-9927-4807-BE3E-672C10A7E002}" dt="2023-08-02T23:39:09.989" v="2869" actId="478"/>
          <ac:picMkLst>
            <pc:docMk/>
            <pc:sldMk cId="946828120" sldId="439"/>
            <ac:picMk id="15" creationId="{577D2ED3-3A05-DA77-C7D4-8DC993C6BE22}"/>
          </ac:picMkLst>
        </pc:picChg>
        <pc:picChg chg="add del mod">
          <ac:chgData name="Jonathan Mah" userId="5261b2f2f3e51194" providerId="LiveId" clId="{833092D5-9927-4807-BE3E-672C10A7E002}" dt="2023-08-10T00:23:42.954" v="3101" actId="478"/>
          <ac:picMkLst>
            <pc:docMk/>
            <pc:sldMk cId="946828120" sldId="439"/>
            <ac:picMk id="17" creationId="{E67A5301-6DFF-5322-EF42-F755F5DCBD36}"/>
          </ac:picMkLst>
        </pc:picChg>
      </pc:sldChg>
      <pc:sldChg chg="addSp delSp modSp add del mod">
        <pc:chgData name="Jonathan Mah" userId="5261b2f2f3e51194" providerId="LiveId" clId="{833092D5-9927-4807-BE3E-672C10A7E002}" dt="2023-08-29T22:56:41.607" v="3419" actId="47"/>
        <pc:sldMkLst>
          <pc:docMk/>
          <pc:sldMk cId="3712981177" sldId="440"/>
        </pc:sldMkLst>
        <pc:picChg chg="add del mod">
          <ac:chgData name="Jonathan Mah" userId="5261b2f2f3e51194" providerId="LiveId" clId="{833092D5-9927-4807-BE3E-672C10A7E002}" dt="2023-08-04T22:55:58.311" v="3011" actId="478"/>
          <ac:picMkLst>
            <pc:docMk/>
            <pc:sldMk cId="3712981177" sldId="440"/>
            <ac:picMk id="3" creationId="{12951A5A-72D6-EF44-6975-63072165B434}"/>
          </ac:picMkLst>
        </pc:picChg>
        <pc:picChg chg="add mod">
          <ac:chgData name="Jonathan Mah" userId="5261b2f2f3e51194" providerId="LiveId" clId="{833092D5-9927-4807-BE3E-672C10A7E002}" dt="2023-08-04T22:56:52.622" v="3013" actId="1076"/>
          <ac:picMkLst>
            <pc:docMk/>
            <pc:sldMk cId="3712981177" sldId="440"/>
            <ac:picMk id="5" creationId="{96B050CA-8865-C783-C19A-91724B631BBD}"/>
          </ac:picMkLst>
        </pc:picChg>
        <pc:picChg chg="del">
          <ac:chgData name="Jonathan Mah" userId="5261b2f2f3e51194" providerId="LiveId" clId="{833092D5-9927-4807-BE3E-672C10A7E002}" dt="2023-08-04T22:55:46.473" v="3009" actId="478"/>
          <ac:picMkLst>
            <pc:docMk/>
            <pc:sldMk cId="3712981177" sldId="440"/>
            <ac:picMk id="7" creationId="{7204DCF6-82C0-71A8-998C-5090574C8F59}"/>
          </ac:picMkLst>
        </pc:picChg>
      </pc:sldChg>
      <pc:sldChg chg="addSp delSp modSp new del mod">
        <pc:chgData name="Jonathan Mah" userId="5261b2f2f3e51194" providerId="LiveId" clId="{833092D5-9927-4807-BE3E-672C10A7E002}" dt="2023-08-29T22:56:41.607" v="3419" actId="47"/>
        <pc:sldMkLst>
          <pc:docMk/>
          <pc:sldMk cId="3078207290" sldId="441"/>
        </pc:sldMkLst>
        <pc:spChg chg="del">
          <ac:chgData name="Jonathan Mah" userId="5261b2f2f3e51194" providerId="LiveId" clId="{833092D5-9927-4807-BE3E-672C10A7E002}" dt="2023-08-09T18:42:28.966" v="3015" actId="478"/>
          <ac:spMkLst>
            <pc:docMk/>
            <pc:sldMk cId="3078207290" sldId="441"/>
            <ac:spMk id="2" creationId="{2371DB64-48E9-DF51-426E-917C83A4529B}"/>
          </ac:spMkLst>
        </pc:spChg>
        <pc:spChg chg="del">
          <ac:chgData name="Jonathan Mah" userId="5261b2f2f3e51194" providerId="LiveId" clId="{833092D5-9927-4807-BE3E-672C10A7E002}" dt="2023-08-09T18:42:28.966" v="3015" actId="478"/>
          <ac:spMkLst>
            <pc:docMk/>
            <pc:sldMk cId="3078207290" sldId="441"/>
            <ac:spMk id="3" creationId="{98521559-2C6D-0CFA-9E69-6C11D1754822}"/>
          </ac:spMkLst>
        </pc:spChg>
        <pc:spChg chg="add mod">
          <ac:chgData name="Jonathan Mah" userId="5261b2f2f3e51194" providerId="LiveId" clId="{833092D5-9927-4807-BE3E-672C10A7E002}" dt="2023-08-09T18:43:39.011" v="3032" actId="1076"/>
          <ac:spMkLst>
            <pc:docMk/>
            <pc:sldMk cId="3078207290" sldId="441"/>
            <ac:spMk id="8" creationId="{22245AF4-E12B-6028-106C-A2580FE872BE}"/>
          </ac:spMkLst>
        </pc:spChg>
        <pc:spChg chg="add mod">
          <ac:chgData name="Jonathan Mah" userId="5261b2f2f3e51194" providerId="LiveId" clId="{833092D5-9927-4807-BE3E-672C10A7E002}" dt="2023-08-09T18:43:52.162" v="3035" actId="20577"/>
          <ac:spMkLst>
            <pc:docMk/>
            <pc:sldMk cId="3078207290" sldId="441"/>
            <ac:spMk id="9" creationId="{AC9D13E7-905F-78F0-0869-578D1792FC4A}"/>
          </ac:spMkLst>
        </pc:spChg>
        <pc:graphicFrameChg chg="add del modGraphic">
          <ac:chgData name="Jonathan Mah" userId="5261b2f2f3e51194" providerId="LiveId" clId="{833092D5-9927-4807-BE3E-672C10A7E002}" dt="2023-08-17T16:03:32.750" v="3285" actId="478"/>
          <ac:graphicFrameMkLst>
            <pc:docMk/>
            <pc:sldMk cId="3078207290" sldId="441"/>
            <ac:graphicFrameMk id="3" creationId="{3A0E64F7-9129-B801-D08E-F9A069FBAEC4}"/>
          </ac:graphicFrameMkLst>
        </pc:graphicFrameChg>
        <pc:picChg chg="add mod">
          <ac:chgData name="Jonathan Mah" userId="5261b2f2f3e51194" providerId="LiveId" clId="{833092D5-9927-4807-BE3E-672C10A7E002}" dt="2023-08-09T18:43:17.283" v="3029" actId="1076"/>
          <ac:picMkLst>
            <pc:docMk/>
            <pc:sldMk cId="3078207290" sldId="441"/>
            <ac:picMk id="5" creationId="{60A04D63-01D5-D6D3-B34F-28041A233F8F}"/>
          </ac:picMkLst>
        </pc:picChg>
        <pc:picChg chg="add mod">
          <ac:chgData name="Jonathan Mah" userId="5261b2f2f3e51194" providerId="LiveId" clId="{833092D5-9927-4807-BE3E-672C10A7E002}" dt="2023-08-09T18:43:18.724" v="3030" actId="1076"/>
          <ac:picMkLst>
            <pc:docMk/>
            <pc:sldMk cId="3078207290" sldId="441"/>
            <ac:picMk id="7" creationId="{E1425EC5-B74D-CDC5-2869-14C75477B174}"/>
          </ac:picMkLst>
        </pc:picChg>
      </pc:sldChg>
      <pc:sldChg chg="addSp delSp modSp add mod">
        <pc:chgData name="Jonathan Mah" userId="5261b2f2f3e51194" providerId="LiveId" clId="{833092D5-9927-4807-BE3E-672C10A7E002}" dt="2023-08-09T20:16:23.696" v="3075" actId="1035"/>
        <pc:sldMkLst>
          <pc:docMk/>
          <pc:sldMk cId="2893417591" sldId="442"/>
        </pc:sldMkLst>
        <pc:picChg chg="add del mod modCrop">
          <ac:chgData name="Jonathan Mah" userId="5261b2f2f3e51194" providerId="LiveId" clId="{833092D5-9927-4807-BE3E-672C10A7E002}" dt="2023-08-09T20:16:02.286" v="3067" actId="478"/>
          <ac:picMkLst>
            <pc:docMk/>
            <pc:sldMk cId="2893417591" sldId="442"/>
            <ac:picMk id="3" creationId="{38BD0525-DBA2-C258-B3F3-64A40B10B9B5}"/>
          </ac:picMkLst>
        </pc:picChg>
        <pc:picChg chg="add mod modCrop">
          <ac:chgData name="Jonathan Mah" userId="5261b2f2f3e51194" providerId="LiveId" clId="{833092D5-9927-4807-BE3E-672C10A7E002}" dt="2023-08-09T20:16:23.696" v="3075" actId="1035"/>
          <ac:picMkLst>
            <pc:docMk/>
            <pc:sldMk cId="2893417591" sldId="442"/>
            <ac:picMk id="5" creationId="{A6C5AF9B-FF2A-339D-45B8-CE1198870358}"/>
          </ac:picMkLst>
        </pc:picChg>
        <pc:picChg chg="mod">
          <ac:chgData name="Jonathan Mah" userId="5261b2f2f3e51194" providerId="LiveId" clId="{833092D5-9927-4807-BE3E-672C10A7E002}" dt="2023-08-09T20:15:29.284" v="3066" actId="14100"/>
          <ac:picMkLst>
            <pc:docMk/>
            <pc:sldMk cId="2893417591" sldId="442"/>
            <ac:picMk id="8" creationId="{FCCB2D35-7979-88D1-3762-2C4970F8AB04}"/>
          </ac:picMkLst>
        </pc:picChg>
        <pc:picChg chg="del">
          <ac:chgData name="Jonathan Mah" userId="5261b2f2f3e51194" providerId="LiveId" clId="{833092D5-9927-4807-BE3E-672C10A7E002}" dt="2023-08-09T20:14:57.939" v="3061" actId="478"/>
          <ac:picMkLst>
            <pc:docMk/>
            <pc:sldMk cId="2893417591" sldId="442"/>
            <ac:picMk id="11" creationId="{DE4DBE62-9EC2-2E15-7BA6-E8C53B37F2D0}"/>
          </ac:picMkLst>
        </pc:picChg>
      </pc:sldChg>
      <pc:sldChg chg="addSp delSp modSp new del mod">
        <pc:chgData name="Jonathan Mah" userId="5261b2f2f3e51194" providerId="LiveId" clId="{833092D5-9927-4807-BE3E-672C10A7E002}" dt="2023-08-17T16:03:28.592" v="3283" actId="47"/>
        <pc:sldMkLst>
          <pc:docMk/>
          <pc:sldMk cId="2982453029" sldId="443"/>
        </pc:sldMkLst>
        <pc:spChg chg="del">
          <ac:chgData name="Jonathan Mah" userId="5261b2f2f3e51194" providerId="LiveId" clId="{833092D5-9927-4807-BE3E-672C10A7E002}" dt="2023-08-17T15:14:03.848" v="3141" actId="478"/>
          <ac:spMkLst>
            <pc:docMk/>
            <pc:sldMk cId="2982453029" sldId="443"/>
            <ac:spMk id="2" creationId="{311BA1CD-2C9B-6835-B944-4AB50A9EFBD6}"/>
          </ac:spMkLst>
        </pc:spChg>
        <pc:spChg chg="del">
          <ac:chgData name="Jonathan Mah" userId="5261b2f2f3e51194" providerId="LiveId" clId="{833092D5-9927-4807-BE3E-672C10A7E002}" dt="2023-08-17T15:14:03.848" v="3141" actId="478"/>
          <ac:spMkLst>
            <pc:docMk/>
            <pc:sldMk cId="2982453029" sldId="443"/>
            <ac:spMk id="3" creationId="{E6603930-51FE-AE11-3294-20915F768015}"/>
          </ac:spMkLst>
        </pc:spChg>
        <pc:picChg chg="add mod ord">
          <ac:chgData name="Jonathan Mah" userId="5261b2f2f3e51194" providerId="LiveId" clId="{833092D5-9927-4807-BE3E-672C10A7E002}" dt="2023-08-17T15:21:05.427" v="3246" actId="1038"/>
          <ac:picMkLst>
            <pc:docMk/>
            <pc:sldMk cId="2982453029" sldId="443"/>
            <ac:picMk id="4" creationId="{624DAFEB-71FF-252A-7CD6-2AE2C3434498}"/>
          </ac:picMkLst>
        </pc:picChg>
        <pc:picChg chg="add del mod">
          <ac:chgData name="Jonathan Mah" userId="5261b2f2f3e51194" providerId="LiveId" clId="{833092D5-9927-4807-BE3E-672C10A7E002}" dt="2023-08-17T15:15:01.930" v="3147" actId="478"/>
          <ac:picMkLst>
            <pc:docMk/>
            <pc:sldMk cId="2982453029" sldId="443"/>
            <ac:picMk id="6" creationId="{1CEC12BA-BCA1-2BA0-E222-312439FF8CAA}"/>
          </ac:picMkLst>
        </pc:picChg>
        <pc:picChg chg="add mod">
          <ac:chgData name="Jonathan Mah" userId="5261b2f2f3e51194" providerId="LiveId" clId="{833092D5-9927-4807-BE3E-672C10A7E002}" dt="2023-08-17T15:17:32.702" v="3155"/>
          <ac:picMkLst>
            <pc:docMk/>
            <pc:sldMk cId="2982453029" sldId="443"/>
            <ac:picMk id="8" creationId="{E8F2B8E8-89FA-5AC5-0D3A-C268CD31B64D}"/>
          </ac:picMkLst>
        </pc:picChg>
        <pc:picChg chg="add mod ord">
          <ac:chgData name="Jonathan Mah" userId="5261b2f2f3e51194" providerId="LiveId" clId="{833092D5-9927-4807-BE3E-672C10A7E002}" dt="2023-08-17T15:21:14.081" v="3247" actId="1076"/>
          <ac:picMkLst>
            <pc:docMk/>
            <pc:sldMk cId="2982453029" sldId="443"/>
            <ac:picMk id="9" creationId="{A749F997-C245-0140-06A1-5286119EDE33}"/>
          </ac:picMkLst>
        </pc:picChg>
      </pc:sldChg>
      <pc:sldChg chg="addSp delSp modSp add del mod">
        <pc:chgData name="Jonathan Mah" userId="5261b2f2f3e51194" providerId="LiveId" clId="{833092D5-9927-4807-BE3E-672C10A7E002}" dt="2023-08-29T23:04:14.597" v="3439" actId="47"/>
        <pc:sldMkLst>
          <pc:docMk/>
          <pc:sldMk cId="1621811039" sldId="444"/>
        </pc:sldMkLst>
        <pc:picChg chg="add mod">
          <ac:chgData name="Jonathan Mah" userId="5261b2f2f3e51194" providerId="LiveId" clId="{833092D5-9927-4807-BE3E-672C10A7E002}" dt="2023-08-29T23:03:10.468" v="3427" actId="1076"/>
          <ac:picMkLst>
            <pc:docMk/>
            <pc:sldMk cId="1621811039" sldId="444"/>
            <ac:picMk id="3" creationId="{0AAF8219-CF07-B614-061C-EBF0134F7489}"/>
          </ac:picMkLst>
        </pc:picChg>
        <pc:picChg chg="add del mod">
          <ac:chgData name="Jonathan Mah" userId="5261b2f2f3e51194" providerId="LiveId" clId="{833092D5-9927-4807-BE3E-672C10A7E002}" dt="2023-08-17T15:19:22.392" v="3167" actId="478"/>
          <ac:picMkLst>
            <pc:docMk/>
            <pc:sldMk cId="1621811039" sldId="444"/>
            <ac:picMk id="3" creationId="{0B0FBB61-8A36-07A4-838D-4DA1DC744FFF}"/>
          </ac:picMkLst>
        </pc:picChg>
        <pc:picChg chg="del">
          <ac:chgData name="Jonathan Mah" userId="5261b2f2f3e51194" providerId="LiveId" clId="{833092D5-9927-4807-BE3E-672C10A7E002}" dt="2023-08-17T15:20:18.909" v="3174" actId="478"/>
          <ac:picMkLst>
            <pc:docMk/>
            <pc:sldMk cId="1621811039" sldId="444"/>
            <ac:picMk id="4" creationId="{624DAFEB-71FF-252A-7CD6-2AE2C3434498}"/>
          </ac:picMkLst>
        </pc:picChg>
        <pc:picChg chg="add del mod">
          <ac:chgData name="Jonathan Mah" userId="5261b2f2f3e51194" providerId="LiveId" clId="{833092D5-9927-4807-BE3E-672C10A7E002}" dt="2023-08-17T15:57:38.332" v="3267" actId="478"/>
          <ac:picMkLst>
            <pc:docMk/>
            <pc:sldMk cId="1621811039" sldId="444"/>
            <ac:picMk id="6" creationId="{3989B523-DED1-D823-DEE4-BD77D75E2A72}"/>
          </ac:picMkLst>
        </pc:picChg>
        <pc:picChg chg="add del mod">
          <ac:chgData name="Jonathan Mah" userId="5261b2f2f3e51194" providerId="LiveId" clId="{833092D5-9927-4807-BE3E-672C10A7E002}" dt="2023-08-17T15:21:22.895" v="3248" actId="478"/>
          <ac:picMkLst>
            <pc:docMk/>
            <pc:sldMk cId="1621811039" sldId="444"/>
            <ac:picMk id="7" creationId="{36F675AA-8A3E-341B-622D-716441EDC454}"/>
          </ac:picMkLst>
        </pc:picChg>
        <pc:picChg chg="del">
          <ac:chgData name="Jonathan Mah" userId="5261b2f2f3e51194" providerId="LiveId" clId="{833092D5-9927-4807-BE3E-672C10A7E002}" dt="2023-08-17T15:19:16.408" v="3165" actId="478"/>
          <ac:picMkLst>
            <pc:docMk/>
            <pc:sldMk cId="1621811039" sldId="444"/>
            <ac:picMk id="8" creationId="{E8F2B8E8-89FA-5AC5-0D3A-C268CD31B64D}"/>
          </ac:picMkLst>
        </pc:picChg>
        <pc:picChg chg="del">
          <ac:chgData name="Jonathan Mah" userId="5261b2f2f3e51194" providerId="LiveId" clId="{833092D5-9927-4807-BE3E-672C10A7E002}" dt="2023-08-17T15:21:22.895" v="3248" actId="478"/>
          <ac:picMkLst>
            <pc:docMk/>
            <pc:sldMk cId="1621811039" sldId="444"/>
            <ac:picMk id="9" creationId="{A749F997-C245-0140-06A1-5286119EDE33}"/>
          </ac:picMkLst>
        </pc:picChg>
        <pc:picChg chg="add mod">
          <ac:chgData name="Jonathan Mah" userId="5261b2f2f3e51194" providerId="LiveId" clId="{833092D5-9927-4807-BE3E-672C10A7E002}" dt="2023-08-29T23:03:14.330" v="3428" actId="1076"/>
          <ac:picMkLst>
            <pc:docMk/>
            <pc:sldMk cId="1621811039" sldId="444"/>
            <ac:picMk id="10" creationId="{10E978B4-2627-1DE1-D772-6A4C4DF96B0C}"/>
          </ac:picMkLst>
        </pc:picChg>
        <pc:picChg chg="add mod">
          <ac:chgData name="Jonathan Mah" userId="5261b2f2f3e51194" providerId="LiveId" clId="{833092D5-9927-4807-BE3E-672C10A7E002}" dt="2023-08-17T15:21:23.383" v="3249"/>
          <ac:picMkLst>
            <pc:docMk/>
            <pc:sldMk cId="1621811039" sldId="444"/>
            <ac:picMk id="11" creationId="{F39EDCAB-A588-5E52-0589-CBD0864E3BA9}"/>
          </ac:picMkLst>
        </pc:picChg>
        <pc:picChg chg="add del mod">
          <ac:chgData name="Jonathan Mah" userId="5261b2f2f3e51194" providerId="LiveId" clId="{833092D5-9927-4807-BE3E-672C10A7E002}" dt="2023-08-17T17:55:22.872" v="3308" actId="478"/>
          <ac:picMkLst>
            <pc:docMk/>
            <pc:sldMk cId="1621811039" sldId="444"/>
            <ac:picMk id="13" creationId="{842665C2-1072-CBA0-6BF8-2D9F1C3AA4F3}"/>
          </ac:picMkLst>
        </pc:picChg>
        <pc:picChg chg="add del mod">
          <ac:chgData name="Jonathan Mah" userId="5261b2f2f3e51194" providerId="LiveId" clId="{833092D5-9927-4807-BE3E-672C10A7E002}" dt="2023-08-29T23:02:51.870" v="3424" actId="478"/>
          <ac:picMkLst>
            <pc:docMk/>
            <pc:sldMk cId="1621811039" sldId="444"/>
            <ac:picMk id="15" creationId="{D3BE774E-D502-75EB-B2E4-0E40C9183DC9}"/>
          </ac:picMkLst>
        </pc:picChg>
      </pc:sldChg>
      <pc:sldChg chg="addSp delSp modSp add del mod">
        <pc:chgData name="Jonathan Mah" userId="5261b2f2f3e51194" providerId="LiveId" clId="{833092D5-9927-4807-BE3E-672C10A7E002}" dt="2023-08-17T16:03:27.629" v="3282" actId="47"/>
        <pc:sldMkLst>
          <pc:docMk/>
          <pc:sldMk cId="2397006034" sldId="445"/>
        </pc:sldMkLst>
        <pc:picChg chg="add del mod">
          <ac:chgData name="Jonathan Mah" userId="5261b2f2f3e51194" providerId="LiveId" clId="{833092D5-9927-4807-BE3E-672C10A7E002}" dt="2023-08-17T15:54:32.591" v="3254" actId="478"/>
          <ac:picMkLst>
            <pc:docMk/>
            <pc:sldMk cId="2397006034" sldId="445"/>
            <ac:picMk id="3" creationId="{EE5D5091-EABB-3276-0C14-33F034E3FFFC}"/>
          </ac:picMkLst>
        </pc:picChg>
        <pc:picChg chg="add mod">
          <ac:chgData name="Jonathan Mah" userId="5261b2f2f3e51194" providerId="LiveId" clId="{833092D5-9927-4807-BE3E-672C10A7E002}" dt="2023-08-17T15:54:45.331" v="3257" actId="1076"/>
          <ac:picMkLst>
            <pc:docMk/>
            <pc:sldMk cId="2397006034" sldId="445"/>
            <ac:picMk id="6" creationId="{FFD0CB36-2B57-5C27-AC70-2DBF65E581C2}"/>
          </ac:picMkLst>
        </pc:picChg>
        <pc:picChg chg="del">
          <ac:chgData name="Jonathan Mah" userId="5261b2f2f3e51194" providerId="LiveId" clId="{833092D5-9927-4807-BE3E-672C10A7E002}" dt="2023-08-17T15:52:06.648" v="3251" actId="478"/>
          <ac:picMkLst>
            <pc:docMk/>
            <pc:sldMk cId="2397006034" sldId="445"/>
            <ac:picMk id="8" creationId="{E8F2B8E8-89FA-5AC5-0D3A-C268CD31B64D}"/>
          </ac:picMkLst>
        </pc:picChg>
      </pc:sldChg>
      <pc:sldChg chg="addSp delSp modSp add mod">
        <pc:chgData name="Jonathan Mah" userId="5261b2f2f3e51194" providerId="LiveId" clId="{833092D5-9927-4807-BE3E-672C10A7E002}" dt="2023-08-29T23:05:07.052" v="3450" actId="1076"/>
        <pc:sldMkLst>
          <pc:docMk/>
          <pc:sldMk cId="1308277891" sldId="446"/>
        </pc:sldMkLst>
        <pc:picChg chg="add mod">
          <ac:chgData name="Jonathan Mah" userId="5261b2f2f3e51194" providerId="LiveId" clId="{833092D5-9927-4807-BE3E-672C10A7E002}" dt="2023-08-29T23:03:35.055" v="3435" actId="1035"/>
          <ac:picMkLst>
            <pc:docMk/>
            <pc:sldMk cId="1308277891" sldId="446"/>
            <ac:picMk id="3" creationId="{07F078AE-542E-BB34-AD7A-54141D643751}"/>
          </ac:picMkLst>
        </pc:picChg>
        <pc:picChg chg="add del mod">
          <ac:chgData name="Jonathan Mah" userId="5261b2f2f3e51194" providerId="LiveId" clId="{833092D5-9927-4807-BE3E-672C10A7E002}" dt="2023-08-17T15:58:41.882" v="3271" actId="478"/>
          <ac:picMkLst>
            <pc:docMk/>
            <pc:sldMk cId="1308277891" sldId="446"/>
            <ac:picMk id="3" creationId="{6EDE8094-D975-2BB9-4685-2A18E4C0D793}"/>
          </ac:picMkLst>
        </pc:picChg>
        <pc:picChg chg="mod">
          <ac:chgData name="Jonathan Mah" userId="5261b2f2f3e51194" providerId="LiveId" clId="{833092D5-9927-4807-BE3E-672C10A7E002}" dt="2023-08-29T23:03:56.530" v="3437" actId="14100"/>
          <ac:picMkLst>
            <pc:docMk/>
            <pc:sldMk cId="1308277891" sldId="446"/>
            <ac:picMk id="4" creationId="{624DAFEB-71FF-252A-7CD6-2AE2C3434498}"/>
          </ac:picMkLst>
        </pc:picChg>
        <pc:picChg chg="del">
          <ac:chgData name="Jonathan Mah" userId="5261b2f2f3e51194" providerId="LiveId" clId="{833092D5-9927-4807-BE3E-672C10A7E002}" dt="2023-08-17T15:54:51.021" v="3259" actId="478"/>
          <ac:picMkLst>
            <pc:docMk/>
            <pc:sldMk cId="1308277891" sldId="446"/>
            <ac:picMk id="6" creationId="{FFD0CB36-2B57-5C27-AC70-2DBF65E581C2}"/>
          </ac:picMkLst>
        </pc:picChg>
        <pc:picChg chg="add del mod">
          <ac:chgData name="Jonathan Mah" userId="5261b2f2f3e51194" providerId="LiveId" clId="{833092D5-9927-4807-BE3E-672C10A7E002}" dt="2023-08-17T17:54:48.839" v="3304" actId="478"/>
          <ac:picMkLst>
            <pc:docMk/>
            <pc:sldMk cId="1308277891" sldId="446"/>
            <ac:picMk id="7" creationId="{5BE52D23-80B1-0C7F-DB77-ECE7A3A1BF3F}"/>
          </ac:picMkLst>
        </pc:picChg>
        <pc:picChg chg="mod">
          <ac:chgData name="Jonathan Mah" userId="5261b2f2f3e51194" providerId="LiveId" clId="{833092D5-9927-4807-BE3E-672C10A7E002}" dt="2023-08-29T23:05:07.052" v="3450" actId="1076"/>
          <ac:picMkLst>
            <pc:docMk/>
            <pc:sldMk cId="1308277891" sldId="446"/>
            <ac:picMk id="9" creationId="{A749F997-C245-0140-06A1-5286119EDE33}"/>
          </ac:picMkLst>
        </pc:picChg>
        <pc:picChg chg="add del mod">
          <ac:chgData name="Jonathan Mah" userId="5261b2f2f3e51194" providerId="LiveId" clId="{833092D5-9927-4807-BE3E-672C10A7E002}" dt="2023-08-29T23:02:20.156" v="3421" actId="478"/>
          <ac:picMkLst>
            <pc:docMk/>
            <pc:sldMk cId="1308277891" sldId="446"/>
            <ac:picMk id="10" creationId="{84FC15B2-6C26-7515-4447-49497D934F29}"/>
          </ac:picMkLst>
        </pc:picChg>
      </pc:sldChg>
      <pc:sldChg chg="addSp delSp modSp add del mod ord">
        <pc:chgData name="Jonathan Mah" userId="5261b2f2f3e51194" providerId="LiveId" clId="{833092D5-9927-4807-BE3E-672C10A7E002}" dt="2023-08-29T23:02:17.717" v="3420" actId="47"/>
        <pc:sldMkLst>
          <pc:docMk/>
          <pc:sldMk cId="138896446" sldId="447"/>
        </pc:sldMkLst>
        <pc:spChg chg="mod">
          <ac:chgData name="Jonathan Mah" userId="5261b2f2f3e51194" providerId="LiveId" clId="{833092D5-9927-4807-BE3E-672C10A7E002}" dt="2023-08-17T17:57:34.808" v="3332" actId="1076"/>
          <ac:spMkLst>
            <pc:docMk/>
            <pc:sldMk cId="138896446" sldId="447"/>
            <ac:spMk id="8" creationId="{22245AF4-E12B-6028-106C-A2580FE872BE}"/>
          </ac:spMkLst>
        </pc:spChg>
        <pc:spChg chg="mod">
          <ac:chgData name="Jonathan Mah" userId="5261b2f2f3e51194" providerId="LiveId" clId="{833092D5-9927-4807-BE3E-672C10A7E002}" dt="2023-08-17T17:57:56.112" v="3342" actId="1076"/>
          <ac:spMkLst>
            <pc:docMk/>
            <pc:sldMk cId="138896446" sldId="447"/>
            <ac:spMk id="9" creationId="{AC9D13E7-905F-78F0-0869-578D1792FC4A}"/>
          </ac:spMkLst>
        </pc:spChg>
        <pc:picChg chg="add del mod ord modCrop">
          <ac:chgData name="Jonathan Mah" userId="5261b2f2f3e51194" providerId="LiveId" clId="{833092D5-9927-4807-BE3E-672C10A7E002}" dt="2023-08-17T17:56:32.019" v="3319" actId="478"/>
          <ac:picMkLst>
            <pc:docMk/>
            <pc:sldMk cId="138896446" sldId="447"/>
            <ac:picMk id="3" creationId="{3E7E7944-CB93-250B-D7FC-865DB6DCA227}"/>
          </ac:picMkLst>
        </pc:picChg>
        <pc:picChg chg="del">
          <ac:chgData name="Jonathan Mah" userId="5261b2f2f3e51194" providerId="LiveId" clId="{833092D5-9927-4807-BE3E-672C10A7E002}" dt="2023-08-17T16:03:38.447" v="3288" actId="478"/>
          <ac:picMkLst>
            <pc:docMk/>
            <pc:sldMk cId="138896446" sldId="447"/>
            <ac:picMk id="5" creationId="{60A04D63-01D5-D6D3-B34F-28041A233F8F}"/>
          </ac:picMkLst>
        </pc:picChg>
        <pc:picChg chg="add del mod ord">
          <ac:chgData name="Jonathan Mah" userId="5261b2f2f3e51194" providerId="LiveId" clId="{833092D5-9927-4807-BE3E-672C10A7E002}" dt="2023-08-17T17:56:31.784" v="3318" actId="478"/>
          <ac:picMkLst>
            <pc:docMk/>
            <pc:sldMk cId="138896446" sldId="447"/>
            <ac:picMk id="6" creationId="{D5E95BBD-0495-A58D-1133-84B4DD6C3BB3}"/>
          </ac:picMkLst>
        </pc:picChg>
        <pc:picChg chg="del">
          <ac:chgData name="Jonathan Mah" userId="5261b2f2f3e51194" providerId="LiveId" clId="{833092D5-9927-4807-BE3E-672C10A7E002}" dt="2023-08-17T16:03:37.975" v="3287" actId="478"/>
          <ac:picMkLst>
            <pc:docMk/>
            <pc:sldMk cId="138896446" sldId="447"/>
            <ac:picMk id="7" creationId="{E1425EC5-B74D-CDC5-2869-14C75477B174}"/>
          </ac:picMkLst>
        </pc:picChg>
        <pc:picChg chg="add del mod ord">
          <ac:chgData name="Jonathan Mah" userId="5261b2f2f3e51194" providerId="LiveId" clId="{833092D5-9927-4807-BE3E-672C10A7E002}" dt="2023-08-17T17:57:04.537" v="3327" actId="478"/>
          <ac:picMkLst>
            <pc:docMk/>
            <pc:sldMk cId="138896446" sldId="447"/>
            <ac:picMk id="11" creationId="{71FD4888-E44F-A529-B49E-AA963CF3BBB8}"/>
          </ac:picMkLst>
        </pc:picChg>
        <pc:picChg chg="add mod ord">
          <ac:chgData name="Jonathan Mah" userId="5261b2f2f3e51194" providerId="LiveId" clId="{833092D5-9927-4807-BE3E-672C10A7E002}" dt="2023-08-17T17:57:52.544" v="3341" actId="1076"/>
          <ac:picMkLst>
            <pc:docMk/>
            <pc:sldMk cId="138896446" sldId="447"/>
            <ac:picMk id="13" creationId="{5E16EAFF-4028-3993-E3A7-EF1554D3AA3A}"/>
          </ac:picMkLst>
        </pc:picChg>
        <pc:picChg chg="add mod ord modCrop">
          <ac:chgData name="Jonathan Mah" userId="5261b2f2f3e51194" providerId="LiveId" clId="{833092D5-9927-4807-BE3E-672C10A7E002}" dt="2023-08-17T17:57:37.728" v="3333" actId="167"/>
          <ac:picMkLst>
            <pc:docMk/>
            <pc:sldMk cId="138896446" sldId="447"/>
            <ac:picMk id="15" creationId="{BE971970-DFE0-8B0F-2208-012A813B118C}"/>
          </ac:picMkLst>
        </pc:picChg>
      </pc:sldChg>
      <pc:sldChg chg="addSp delSp modSp new mod">
        <pc:chgData name="Jonathan Mah" userId="5261b2f2f3e51194" providerId="LiveId" clId="{833092D5-9927-4807-BE3E-672C10A7E002}" dt="2023-08-29T20:59:07.485" v="3363" actId="14100"/>
        <pc:sldMkLst>
          <pc:docMk/>
          <pc:sldMk cId="3124893641" sldId="448"/>
        </pc:sldMkLst>
        <pc:spChg chg="del">
          <ac:chgData name="Jonathan Mah" userId="5261b2f2f3e51194" providerId="LiveId" clId="{833092D5-9927-4807-BE3E-672C10A7E002}" dt="2023-08-29T20:52:09.872" v="3344" actId="478"/>
          <ac:spMkLst>
            <pc:docMk/>
            <pc:sldMk cId="3124893641" sldId="448"/>
            <ac:spMk id="2" creationId="{579B7027-13D5-C479-F071-A58F3C143FC7}"/>
          </ac:spMkLst>
        </pc:spChg>
        <pc:spChg chg="del">
          <ac:chgData name="Jonathan Mah" userId="5261b2f2f3e51194" providerId="LiveId" clId="{833092D5-9927-4807-BE3E-672C10A7E002}" dt="2023-08-29T20:52:09.872" v="3344" actId="478"/>
          <ac:spMkLst>
            <pc:docMk/>
            <pc:sldMk cId="3124893641" sldId="448"/>
            <ac:spMk id="3" creationId="{4109D59B-D86F-AFD7-A2B8-7983E78B9713}"/>
          </ac:spMkLst>
        </pc:spChg>
        <pc:picChg chg="add mod">
          <ac:chgData name="Jonathan Mah" userId="5261b2f2f3e51194" providerId="LiveId" clId="{833092D5-9927-4807-BE3E-672C10A7E002}" dt="2023-08-29T20:54:17.315" v="3351" actId="1076"/>
          <ac:picMkLst>
            <pc:docMk/>
            <pc:sldMk cId="3124893641" sldId="448"/>
            <ac:picMk id="4" creationId="{FFB3FAB4-76B8-CA66-51CE-C0D902ECF4D1}"/>
          </ac:picMkLst>
        </pc:picChg>
        <pc:picChg chg="add mod">
          <ac:chgData name="Jonathan Mah" userId="5261b2f2f3e51194" providerId="LiveId" clId="{833092D5-9927-4807-BE3E-672C10A7E002}" dt="2023-08-29T20:54:17.315" v="3351" actId="1076"/>
          <ac:picMkLst>
            <pc:docMk/>
            <pc:sldMk cId="3124893641" sldId="448"/>
            <ac:picMk id="5" creationId="{1CBC02EF-3598-7D54-4B52-B64F4E7F4223}"/>
          </ac:picMkLst>
        </pc:picChg>
        <pc:picChg chg="add del mod">
          <ac:chgData name="Jonathan Mah" userId="5261b2f2f3e51194" providerId="LiveId" clId="{833092D5-9927-4807-BE3E-672C10A7E002}" dt="2023-08-29T20:54:12.362" v="3350" actId="478"/>
          <ac:picMkLst>
            <pc:docMk/>
            <pc:sldMk cId="3124893641" sldId="448"/>
            <ac:picMk id="7" creationId="{E96C5FF7-A6B2-1A66-B9A4-CF9834F63E13}"/>
          </ac:picMkLst>
        </pc:picChg>
        <pc:picChg chg="add del mod">
          <ac:chgData name="Jonathan Mah" userId="5261b2f2f3e51194" providerId="LiveId" clId="{833092D5-9927-4807-BE3E-672C10A7E002}" dt="2023-08-29T20:54:12.362" v="3350" actId="478"/>
          <ac:picMkLst>
            <pc:docMk/>
            <pc:sldMk cId="3124893641" sldId="448"/>
            <ac:picMk id="9" creationId="{C351FC4E-27A3-9E37-7AB0-582C83054DED}"/>
          </ac:picMkLst>
        </pc:picChg>
        <pc:picChg chg="add del mod">
          <ac:chgData name="Jonathan Mah" userId="5261b2f2f3e51194" providerId="LiveId" clId="{833092D5-9927-4807-BE3E-672C10A7E002}" dt="2023-08-29T20:54:58.965" v="3354" actId="478"/>
          <ac:picMkLst>
            <pc:docMk/>
            <pc:sldMk cId="3124893641" sldId="448"/>
            <ac:picMk id="11" creationId="{43BB1288-2431-E1A6-00B0-8167C0084475}"/>
          </ac:picMkLst>
        </pc:picChg>
        <pc:picChg chg="add del mod">
          <ac:chgData name="Jonathan Mah" userId="5261b2f2f3e51194" providerId="LiveId" clId="{833092D5-9927-4807-BE3E-672C10A7E002}" dt="2023-08-29T20:56:58.285" v="3357" actId="478"/>
          <ac:picMkLst>
            <pc:docMk/>
            <pc:sldMk cId="3124893641" sldId="448"/>
            <ac:picMk id="13" creationId="{A7A3F496-9976-7179-2CD4-6E510BEB38AA}"/>
          </ac:picMkLst>
        </pc:picChg>
        <pc:picChg chg="add mod">
          <ac:chgData name="Jonathan Mah" userId="5261b2f2f3e51194" providerId="LiveId" clId="{833092D5-9927-4807-BE3E-672C10A7E002}" dt="2023-08-29T20:59:07.485" v="3363" actId="14100"/>
          <ac:picMkLst>
            <pc:docMk/>
            <pc:sldMk cId="3124893641" sldId="448"/>
            <ac:picMk id="15" creationId="{46B1BEB3-1456-AEBD-75F0-6C73CBC7E015}"/>
          </ac:picMkLst>
        </pc:picChg>
      </pc:sldChg>
      <pc:sldChg chg="addSp delSp modSp add mod">
        <pc:chgData name="Jonathan Mah" userId="5261b2f2f3e51194" providerId="LiveId" clId="{833092D5-9927-4807-BE3E-672C10A7E002}" dt="2023-08-29T23:04:58.862" v="3449" actId="1076"/>
        <pc:sldMkLst>
          <pc:docMk/>
          <pc:sldMk cId="3271002948" sldId="449"/>
        </pc:sldMkLst>
        <pc:picChg chg="del">
          <ac:chgData name="Jonathan Mah" userId="5261b2f2f3e51194" providerId="LiveId" clId="{833092D5-9927-4807-BE3E-672C10A7E002}" dt="2023-08-29T23:04:46.138" v="3441" actId="478"/>
          <ac:picMkLst>
            <pc:docMk/>
            <pc:sldMk cId="3271002948" sldId="449"/>
            <ac:picMk id="3" creationId="{07F078AE-542E-BB34-AD7A-54141D643751}"/>
          </ac:picMkLst>
        </pc:picChg>
        <pc:picChg chg="add mod">
          <ac:chgData name="Jonathan Mah" userId="5261b2f2f3e51194" providerId="LiveId" clId="{833092D5-9927-4807-BE3E-672C10A7E002}" dt="2023-08-29T23:04:55.235" v="3448" actId="1035"/>
          <ac:picMkLst>
            <pc:docMk/>
            <pc:sldMk cId="3271002948" sldId="449"/>
            <ac:picMk id="5" creationId="{B2F99717-2B5E-11AF-D2EA-671C2C60018C}"/>
          </ac:picMkLst>
        </pc:picChg>
        <pc:picChg chg="mod">
          <ac:chgData name="Jonathan Mah" userId="5261b2f2f3e51194" providerId="LiveId" clId="{833092D5-9927-4807-BE3E-672C10A7E002}" dt="2023-08-29T23:04:58.862" v="3449" actId="1076"/>
          <ac:picMkLst>
            <pc:docMk/>
            <pc:sldMk cId="3271002948" sldId="449"/>
            <ac:picMk id="9" creationId="{A749F997-C245-0140-06A1-5286119EDE33}"/>
          </ac:picMkLst>
        </pc:picChg>
      </pc:sldChg>
      <pc:sldChg chg="addSp delSp modSp add mod ord">
        <pc:chgData name="Jonathan Mah" userId="5261b2f2f3e51194" providerId="LiveId" clId="{833092D5-9927-4807-BE3E-672C10A7E002}" dt="2023-09-01T22:57:26.329" v="3503" actId="167"/>
        <pc:sldMkLst>
          <pc:docMk/>
          <pc:sldMk cId="454695809" sldId="450"/>
        </pc:sldMkLst>
        <pc:spChg chg="add mod">
          <ac:chgData name="Jonathan Mah" userId="5261b2f2f3e51194" providerId="LiveId" clId="{833092D5-9927-4807-BE3E-672C10A7E002}" dt="2023-08-29T23:13:15.951" v="3462" actId="1076"/>
          <ac:spMkLst>
            <pc:docMk/>
            <pc:sldMk cId="454695809" sldId="450"/>
            <ac:spMk id="7" creationId="{37697AC7-D1E9-9CEC-536D-BC07438269F5}"/>
          </ac:spMkLst>
        </pc:spChg>
        <pc:spChg chg="add mod">
          <ac:chgData name="Jonathan Mah" userId="5261b2f2f3e51194" providerId="LiveId" clId="{833092D5-9927-4807-BE3E-672C10A7E002}" dt="2023-08-29T23:13:22.923" v="3463" actId="1076"/>
          <ac:spMkLst>
            <pc:docMk/>
            <pc:sldMk cId="454695809" sldId="450"/>
            <ac:spMk id="8" creationId="{50A06CC4-D23B-8260-9BD3-2CEFD86A4A1E}"/>
          </ac:spMkLst>
        </pc:spChg>
        <pc:picChg chg="add mod">
          <ac:chgData name="Jonathan Mah" userId="5261b2f2f3e51194" providerId="LiveId" clId="{833092D5-9927-4807-BE3E-672C10A7E002}" dt="2023-08-29T23:12:38.661" v="3458" actId="1076"/>
          <ac:picMkLst>
            <pc:docMk/>
            <pc:sldMk cId="454695809" sldId="450"/>
            <ac:picMk id="2" creationId="{D314149A-5E63-0DB4-E55E-65ACF8C0EF17}"/>
          </ac:picMkLst>
        </pc:picChg>
        <pc:picChg chg="del mod modCrop">
          <ac:chgData name="Jonathan Mah" userId="5261b2f2f3e51194" providerId="LiveId" clId="{833092D5-9927-4807-BE3E-672C10A7E002}" dt="2023-09-01T22:52:30.167" v="3478" actId="478"/>
          <ac:picMkLst>
            <pc:docMk/>
            <pc:sldMk cId="454695809" sldId="450"/>
            <ac:picMk id="3" creationId="{07F078AE-542E-BB34-AD7A-54141D643751}"/>
          </ac:picMkLst>
        </pc:picChg>
        <pc:picChg chg="add mod">
          <ac:chgData name="Jonathan Mah" userId="5261b2f2f3e51194" providerId="LiveId" clId="{833092D5-9927-4807-BE3E-672C10A7E002}" dt="2023-08-29T23:12:38.661" v="3458" actId="1076"/>
          <ac:picMkLst>
            <pc:docMk/>
            <pc:sldMk cId="454695809" sldId="450"/>
            <ac:picMk id="5" creationId="{F64E9BAE-A69A-1B9F-C1EF-2A8E63B29BF2}"/>
          </ac:picMkLst>
        </pc:picChg>
        <pc:picChg chg="add del mod">
          <ac:chgData name="Jonathan Mah" userId="5261b2f2f3e51194" providerId="LiveId" clId="{833092D5-9927-4807-BE3E-672C10A7E002}" dt="2023-09-01T22:56:49.297" v="3498" actId="478"/>
          <ac:picMkLst>
            <pc:docMk/>
            <pc:sldMk cId="454695809" sldId="450"/>
            <ac:picMk id="6" creationId="{C75E825C-4855-B342-CF3D-4E75C24302E7}"/>
          </ac:picMkLst>
        </pc:picChg>
        <pc:picChg chg="del">
          <ac:chgData name="Jonathan Mah" userId="5261b2f2f3e51194" providerId="LiveId" clId="{833092D5-9927-4807-BE3E-672C10A7E002}" dt="2023-08-29T23:11:57.184" v="3454" actId="478"/>
          <ac:picMkLst>
            <pc:docMk/>
            <pc:sldMk cId="454695809" sldId="450"/>
            <ac:picMk id="9" creationId="{A749F997-C245-0140-06A1-5286119EDE33}"/>
          </ac:picMkLst>
        </pc:picChg>
        <pc:picChg chg="add del mod">
          <ac:chgData name="Jonathan Mah" userId="5261b2f2f3e51194" providerId="LiveId" clId="{833092D5-9927-4807-BE3E-672C10A7E002}" dt="2023-09-01T22:49:09.434" v="3472" actId="478"/>
          <ac:picMkLst>
            <pc:docMk/>
            <pc:sldMk cId="454695809" sldId="450"/>
            <ac:picMk id="10" creationId="{AB65F804-0B51-2D68-3727-8AE9F4D325F8}"/>
          </ac:picMkLst>
        </pc:picChg>
        <pc:picChg chg="add del mod">
          <ac:chgData name="Jonathan Mah" userId="5261b2f2f3e51194" providerId="LiveId" clId="{833092D5-9927-4807-BE3E-672C10A7E002}" dt="2023-09-01T22:54:10.671" v="3480" actId="478"/>
          <ac:picMkLst>
            <pc:docMk/>
            <pc:sldMk cId="454695809" sldId="450"/>
            <ac:picMk id="12" creationId="{AB13D598-7804-E2EF-DE6F-0CB8AFB4EC14}"/>
          </ac:picMkLst>
        </pc:picChg>
        <pc:picChg chg="add del mod">
          <ac:chgData name="Jonathan Mah" userId="5261b2f2f3e51194" providerId="LiveId" clId="{833092D5-9927-4807-BE3E-672C10A7E002}" dt="2023-09-01T22:54:41.831" v="3483" actId="478"/>
          <ac:picMkLst>
            <pc:docMk/>
            <pc:sldMk cId="454695809" sldId="450"/>
            <ac:picMk id="14" creationId="{8308728C-8715-900F-8224-131975465F61}"/>
          </ac:picMkLst>
        </pc:picChg>
        <pc:picChg chg="add mod modCrop">
          <ac:chgData name="Jonathan Mah" userId="5261b2f2f3e51194" providerId="LiveId" clId="{833092D5-9927-4807-BE3E-672C10A7E002}" dt="2023-09-01T22:56:35.483" v="3497" actId="732"/>
          <ac:picMkLst>
            <pc:docMk/>
            <pc:sldMk cId="454695809" sldId="450"/>
            <ac:picMk id="16" creationId="{D603C6C8-1417-7B6D-C607-B70038E9D0D3}"/>
          </ac:picMkLst>
        </pc:picChg>
        <pc:picChg chg="add mod ord">
          <ac:chgData name="Jonathan Mah" userId="5261b2f2f3e51194" providerId="LiveId" clId="{833092D5-9927-4807-BE3E-672C10A7E002}" dt="2023-09-01T22:57:26.329" v="3503" actId="167"/>
          <ac:picMkLst>
            <pc:docMk/>
            <pc:sldMk cId="454695809" sldId="450"/>
            <ac:picMk id="18" creationId="{73D5EF18-DA41-25D1-1323-9439E8D3190C}"/>
          </ac:picMkLst>
        </pc:picChg>
      </pc:sldChg>
      <pc:sldChg chg="addSp delSp modSp new mod">
        <pc:chgData name="Jonathan Mah" userId="5261b2f2f3e51194" providerId="LiveId" clId="{833092D5-9927-4807-BE3E-672C10A7E002}" dt="2023-09-07T23:15:09.067" v="3613" actId="1037"/>
        <pc:sldMkLst>
          <pc:docMk/>
          <pc:sldMk cId="2356087699" sldId="451"/>
        </pc:sldMkLst>
        <pc:spChg chg="del">
          <ac:chgData name="Jonathan Mah" userId="5261b2f2f3e51194" providerId="LiveId" clId="{833092D5-9927-4807-BE3E-672C10A7E002}" dt="2023-09-07T22:56:31.806" v="3560" actId="478"/>
          <ac:spMkLst>
            <pc:docMk/>
            <pc:sldMk cId="2356087699" sldId="451"/>
            <ac:spMk id="2" creationId="{E35DE095-E6F7-BA35-B137-760B69F0EE5D}"/>
          </ac:spMkLst>
        </pc:spChg>
        <pc:spChg chg="del">
          <ac:chgData name="Jonathan Mah" userId="5261b2f2f3e51194" providerId="LiveId" clId="{833092D5-9927-4807-BE3E-672C10A7E002}" dt="2023-09-07T22:56:31.806" v="3560" actId="478"/>
          <ac:spMkLst>
            <pc:docMk/>
            <pc:sldMk cId="2356087699" sldId="451"/>
            <ac:spMk id="3" creationId="{63471CB2-552D-72B9-E17A-24D80177CC14}"/>
          </ac:spMkLst>
        </pc:spChg>
        <pc:spChg chg="add mod">
          <ac:chgData name="Jonathan Mah" userId="5261b2f2f3e51194" providerId="LiveId" clId="{833092D5-9927-4807-BE3E-672C10A7E002}" dt="2023-09-07T23:14:57.108" v="3599" actId="1035"/>
          <ac:spMkLst>
            <pc:docMk/>
            <pc:sldMk cId="2356087699" sldId="451"/>
            <ac:spMk id="14" creationId="{60CCCB66-61B9-C741-DC40-F0272FB22E6E}"/>
          </ac:spMkLst>
        </pc:spChg>
        <pc:spChg chg="add mod">
          <ac:chgData name="Jonathan Mah" userId="5261b2f2f3e51194" providerId="LiveId" clId="{833092D5-9927-4807-BE3E-672C10A7E002}" dt="2023-09-07T23:15:01.411" v="3605" actId="1036"/>
          <ac:spMkLst>
            <pc:docMk/>
            <pc:sldMk cId="2356087699" sldId="451"/>
            <ac:spMk id="15" creationId="{75B2786A-2B31-E21B-FB99-DA615016F636}"/>
          </ac:spMkLst>
        </pc:spChg>
        <pc:spChg chg="add mod">
          <ac:chgData name="Jonathan Mah" userId="5261b2f2f3e51194" providerId="LiveId" clId="{833092D5-9927-4807-BE3E-672C10A7E002}" dt="2023-09-07T23:15:09.067" v="3613" actId="1037"/>
          <ac:spMkLst>
            <pc:docMk/>
            <pc:sldMk cId="2356087699" sldId="451"/>
            <ac:spMk id="16" creationId="{883B248A-7C58-080D-8580-D9C8E0D9EDE0}"/>
          </ac:spMkLst>
        </pc:spChg>
        <pc:spChg chg="add mod">
          <ac:chgData name="Jonathan Mah" userId="5261b2f2f3e51194" providerId="LiveId" clId="{833092D5-9927-4807-BE3E-672C10A7E002}" dt="2023-09-07T23:15:09.067" v="3613" actId="1037"/>
          <ac:spMkLst>
            <pc:docMk/>
            <pc:sldMk cId="2356087699" sldId="451"/>
            <ac:spMk id="17" creationId="{94DC91AF-D060-E283-9459-A0C0DA967A6E}"/>
          </ac:spMkLst>
        </pc:spChg>
        <pc:picChg chg="add del mod">
          <ac:chgData name="Jonathan Mah" userId="5261b2f2f3e51194" providerId="LiveId" clId="{833092D5-9927-4807-BE3E-672C10A7E002}" dt="2023-09-07T22:58:23.262" v="3569" actId="478"/>
          <ac:picMkLst>
            <pc:docMk/>
            <pc:sldMk cId="2356087699" sldId="451"/>
            <ac:picMk id="5" creationId="{7389B340-1B3F-F120-1BAD-72D4A7D47530}"/>
          </ac:picMkLst>
        </pc:picChg>
        <pc:picChg chg="add del mod">
          <ac:chgData name="Jonathan Mah" userId="5261b2f2f3e51194" providerId="LiveId" clId="{833092D5-9927-4807-BE3E-672C10A7E002}" dt="2023-09-07T22:59:07.743" v="3573" actId="478"/>
          <ac:picMkLst>
            <pc:docMk/>
            <pc:sldMk cId="2356087699" sldId="451"/>
            <ac:picMk id="7" creationId="{8051D283-3E62-74AE-9DFD-6A6831EC79DF}"/>
          </ac:picMkLst>
        </pc:picChg>
        <pc:picChg chg="add del mod">
          <ac:chgData name="Jonathan Mah" userId="5261b2f2f3e51194" providerId="LiveId" clId="{833092D5-9927-4807-BE3E-672C10A7E002}" dt="2023-09-07T23:00:46.206" v="3576" actId="478"/>
          <ac:picMkLst>
            <pc:docMk/>
            <pc:sldMk cId="2356087699" sldId="451"/>
            <ac:picMk id="9" creationId="{CE671846-99F6-68CD-FF05-1AEF794033F1}"/>
          </ac:picMkLst>
        </pc:picChg>
        <pc:picChg chg="add del mod">
          <ac:chgData name="Jonathan Mah" userId="5261b2f2f3e51194" providerId="LiveId" clId="{833092D5-9927-4807-BE3E-672C10A7E002}" dt="2023-09-07T23:03:10.447" v="3578" actId="478"/>
          <ac:picMkLst>
            <pc:docMk/>
            <pc:sldMk cId="2356087699" sldId="451"/>
            <ac:picMk id="11" creationId="{935E17F5-C3FD-DF64-9380-FFCF64E3EE9E}"/>
          </ac:picMkLst>
        </pc:picChg>
        <pc:picChg chg="add mod">
          <ac:chgData name="Jonathan Mah" userId="5261b2f2f3e51194" providerId="LiveId" clId="{833092D5-9927-4807-BE3E-672C10A7E002}" dt="2023-09-07T23:03:19.048" v="3582" actId="1076"/>
          <ac:picMkLst>
            <pc:docMk/>
            <pc:sldMk cId="2356087699" sldId="451"/>
            <ac:picMk id="13" creationId="{38B3D51C-B543-3925-AD07-2C3B669795B5}"/>
          </ac:picMkLst>
        </pc:picChg>
      </pc:sldChg>
      <pc:sldChg chg="new del">
        <pc:chgData name="Jonathan Mah" userId="5261b2f2f3e51194" providerId="LiveId" clId="{833092D5-9927-4807-BE3E-672C10A7E002}" dt="2023-09-07T23:03:12.587" v="3580" actId="680"/>
        <pc:sldMkLst>
          <pc:docMk/>
          <pc:sldMk cId="905651646" sldId="452"/>
        </pc:sldMkLst>
      </pc:sldChg>
      <pc:sldChg chg="addSp delSp modSp new mod">
        <pc:chgData name="Jonathan Mah" userId="5261b2f2f3e51194" providerId="LiveId" clId="{833092D5-9927-4807-BE3E-672C10A7E002}" dt="2023-09-18T20:41:47.155" v="3673" actId="1035"/>
        <pc:sldMkLst>
          <pc:docMk/>
          <pc:sldMk cId="1287624721" sldId="452"/>
        </pc:sldMkLst>
        <pc:spChg chg="add del">
          <ac:chgData name="Jonathan Mah" userId="5261b2f2f3e51194" providerId="LiveId" clId="{833092D5-9927-4807-BE3E-672C10A7E002}" dt="2023-09-18T20:39:54.325" v="3633"/>
          <ac:spMkLst>
            <pc:docMk/>
            <pc:sldMk cId="1287624721" sldId="452"/>
            <ac:spMk id="2" creationId="{EC560C4C-9032-D5C9-D9EB-00F23779C1C9}"/>
          </ac:spMkLst>
        </pc:spChg>
        <pc:spChg chg="del">
          <ac:chgData name="Jonathan Mah" userId="5261b2f2f3e51194" providerId="LiveId" clId="{833092D5-9927-4807-BE3E-672C10A7E002}" dt="2023-09-11T23:29:47.541" v="3615" actId="478"/>
          <ac:spMkLst>
            <pc:docMk/>
            <pc:sldMk cId="1287624721" sldId="452"/>
            <ac:spMk id="2" creationId="{F63C3075-4030-2B2D-4996-EE496434F2A4}"/>
          </ac:spMkLst>
        </pc:spChg>
        <pc:spChg chg="del">
          <ac:chgData name="Jonathan Mah" userId="5261b2f2f3e51194" providerId="LiveId" clId="{833092D5-9927-4807-BE3E-672C10A7E002}" dt="2023-09-11T23:29:47.541" v="3615" actId="478"/>
          <ac:spMkLst>
            <pc:docMk/>
            <pc:sldMk cId="1287624721" sldId="452"/>
            <ac:spMk id="3" creationId="{521E89B8-C7B3-2B1E-F0B9-5A627B67883A}"/>
          </ac:spMkLst>
        </pc:spChg>
        <pc:spChg chg="add mod">
          <ac:chgData name="Jonathan Mah" userId="5261b2f2f3e51194" providerId="LiveId" clId="{833092D5-9927-4807-BE3E-672C10A7E002}" dt="2023-09-18T20:41:14.505" v="3662" actId="14100"/>
          <ac:spMkLst>
            <pc:docMk/>
            <pc:sldMk cId="1287624721" sldId="452"/>
            <ac:spMk id="4" creationId="{CAF22837-C4C3-3AF8-B843-31E5F0921500}"/>
          </ac:spMkLst>
        </pc:spChg>
        <pc:spChg chg="add mod">
          <ac:chgData name="Jonathan Mah" userId="5261b2f2f3e51194" providerId="LiveId" clId="{833092D5-9927-4807-BE3E-672C10A7E002}" dt="2023-09-18T20:40:38.475" v="3652" actId="1037"/>
          <ac:spMkLst>
            <pc:docMk/>
            <pc:sldMk cId="1287624721" sldId="452"/>
            <ac:spMk id="5" creationId="{90027EC0-1389-99F2-5423-EF109892E53C}"/>
          </ac:spMkLst>
        </pc:spChg>
        <pc:spChg chg="add del mod">
          <ac:chgData name="Jonathan Mah" userId="5261b2f2f3e51194" providerId="LiveId" clId="{833092D5-9927-4807-BE3E-672C10A7E002}" dt="2023-09-18T20:41:05.565" v="3660" actId="478"/>
          <ac:spMkLst>
            <pc:docMk/>
            <pc:sldMk cId="1287624721" sldId="452"/>
            <ac:spMk id="6" creationId="{A70F33FE-BB66-3F94-B99B-90C8C2167240}"/>
          </ac:spMkLst>
        </pc:spChg>
        <pc:spChg chg="add del mod">
          <ac:chgData name="Jonathan Mah" userId="5261b2f2f3e51194" providerId="LiveId" clId="{833092D5-9927-4807-BE3E-672C10A7E002}" dt="2023-09-18T20:39:52.260" v="3631" actId="478"/>
          <ac:spMkLst>
            <pc:docMk/>
            <pc:sldMk cId="1287624721" sldId="452"/>
            <ac:spMk id="8" creationId="{DA8079D7-4913-CB62-1985-C5C6469C2CB2}"/>
          </ac:spMkLst>
        </pc:spChg>
        <pc:spChg chg="add del mod">
          <ac:chgData name="Jonathan Mah" userId="5261b2f2f3e51194" providerId="LiveId" clId="{833092D5-9927-4807-BE3E-672C10A7E002}" dt="2023-09-18T20:39:52.260" v="3631" actId="478"/>
          <ac:spMkLst>
            <pc:docMk/>
            <pc:sldMk cId="1287624721" sldId="452"/>
            <ac:spMk id="9" creationId="{E3A326EE-2037-863C-C9A7-623C1EB56194}"/>
          </ac:spMkLst>
        </pc:spChg>
        <pc:spChg chg="add del mod">
          <ac:chgData name="Jonathan Mah" userId="5261b2f2f3e51194" providerId="LiveId" clId="{833092D5-9927-4807-BE3E-672C10A7E002}" dt="2023-09-18T20:39:52.260" v="3631" actId="478"/>
          <ac:spMkLst>
            <pc:docMk/>
            <pc:sldMk cId="1287624721" sldId="452"/>
            <ac:spMk id="10" creationId="{E73BA91B-787B-FB99-2479-1173C43D197D}"/>
          </ac:spMkLst>
        </pc:spChg>
        <pc:spChg chg="add del mod">
          <ac:chgData name="Jonathan Mah" userId="5261b2f2f3e51194" providerId="LiveId" clId="{833092D5-9927-4807-BE3E-672C10A7E002}" dt="2023-09-18T20:41:07.245" v="3661" actId="478"/>
          <ac:spMkLst>
            <pc:docMk/>
            <pc:sldMk cId="1287624721" sldId="452"/>
            <ac:spMk id="11" creationId="{D4BD69B8-44AE-C725-EEE7-9E2E694C828B}"/>
          </ac:spMkLst>
        </pc:spChg>
        <pc:spChg chg="add mod">
          <ac:chgData name="Jonathan Mah" userId="5261b2f2f3e51194" providerId="LiveId" clId="{833092D5-9927-4807-BE3E-672C10A7E002}" dt="2023-09-18T20:41:44.805" v="3672" actId="1036"/>
          <ac:spMkLst>
            <pc:docMk/>
            <pc:sldMk cId="1287624721" sldId="452"/>
            <ac:spMk id="12" creationId="{46CC59FA-39E1-BD5F-4FE3-01D1366045E0}"/>
          </ac:spMkLst>
        </pc:spChg>
        <pc:spChg chg="add mod">
          <ac:chgData name="Jonathan Mah" userId="5261b2f2f3e51194" providerId="LiveId" clId="{833092D5-9927-4807-BE3E-672C10A7E002}" dt="2023-09-18T20:41:43.235" v="3670" actId="1036"/>
          <ac:spMkLst>
            <pc:docMk/>
            <pc:sldMk cId="1287624721" sldId="452"/>
            <ac:spMk id="13" creationId="{8782ECC7-B4CD-CA2D-74A8-6EFF1856E451}"/>
          </ac:spMkLst>
        </pc:spChg>
        <pc:picChg chg="add mod">
          <ac:chgData name="Jonathan Mah" userId="5261b2f2f3e51194" providerId="LiveId" clId="{833092D5-9927-4807-BE3E-672C10A7E002}" dt="2023-09-18T20:41:47.155" v="3673" actId="1035"/>
          <ac:picMkLst>
            <pc:docMk/>
            <pc:sldMk cId="1287624721" sldId="452"/>
            <ac:picMk id="3" creationId="{FC4F7D03-9813-EDB6-2279-04D39B681316}"/>
          </ac:picMkLst>
        </pc:picChg>
        <pc:picChg chg="add del mod">
          <ac:chgData name="Jonathan Mah" userId="5261b2f2f3e51194" providerId="LiveId" clId="{833092D5-9927-4807-BE3E-672C10A7E002}" dt="2023-09-11T23:53:36.140" v="3618" actId="478"/>
          <ac:picMkLst>
            <pc:docMk/>
            <pc:sldMk cId="1287624721" sldId="452"/>
            <ac:picMk id="5" creationId="{7E11FDFA-6111-830F-1048-1663AFC999BD}"/>
          </ac:picMkLst>
        </pc:picChg>
        <pc:picChg chg="add del mod">
          <ac:chgData name="Jonathan Mah" userId="5261b2f2f3e51194" providerId="LiveId" clId="{833092D5-9927-4807-BE3E-672C10A7E002}" dt="2023-09-18T20:39:52.260" v="3631" actId="478"/>
          <ac:picMkLst>
            <pc:docMk/>
            <pc:sldMk cId="1287624721" sldId="452"/>
            <ac:picMk id="7" creationId="{AC6C21EF-AA3C-A803-0E4F-0B1536E11749}"/>
          </ac:picMkLst>
        </pc:picChg>
      </pc:sldChg>
      <pc:sldChg chg="addSp delSp modSp new mod">
        <pc:chgData name="Jonathan Mah" userId="5261b2f2f3e51194" providerId="LiveId" clId="{833092D5-9927-4807-BE3E-672C10A7E002}" dt="2023-10-03T17:22:33.133" v="3714" actId="931"/>
        <pc:sldMkLst>
          <pc:docMk/>
          <pc:sldMk cId="3734765804" sldId="453"/>
        </pc:sldMkLst>
        <pc:spChg chg="del">
          <ac:chgData name="Jonathan Mah" userId="5261b2f2f3e51194" providerId="LiveId" clId="{833092D5-9927-4807-BE3E-672C10A7E002}" dt="2023-09-18T20:13:07.248" v="3630" actId="478"/>
          <ac:spMkLst>
            <pc:docMk/>
            <pc:sldMk cId="3734765804" sldId="453"/>
            <ac:spMk id="2" creationId="{ADF7E0B3-FAF7-038B-67AA-C5B2941E36AE}"/>
          </ac:spMkLst>
        </pc:spChg>
        <pc:spChg chg="del">
          <ac:chgData name="Jonathan Mah" userId="5261b2f2f3e51194" providerId="LiveId" clId="{833092D5-9927-4807-BE3E-672C10A7E002}" dt="2023-09-18T20:13:07.248" v="3630" actId="478"/>
          <ac:spMkLst>
            <pc:docMk/>
            <pc:sldMk cId="3734765804" sldId="453"/>
            <ac:spMk id="3" creationId="{5A9FC7E2-16E1-8CE9-8F1B-C1AC67E68075}"/>
          </ac:spMkLst>
        </pc:spChg>
        <pc:picChg chg="add del mod">
          <ac:chgData name="Jonathan Mah" userId="5261b2f2f3e51194" providerId="LiveId" clId="{833092D5-9927-4807-BE3E-672C10A7E002}" dt="2023-10-03T17:21:25.633" v="3711" actId="478"/>
          <ac:picMkLst>
            <pc:docMk/>
            <pc:sldMk cId="3734765804" sldId="453"/>
            <ac:picMk id="3" creationId="{226F07FB-40D9-515E-8E4C-0CE984719BE5}"/>
          </ac:picMkLst>
        </pc:picChg>
        <pc:picChg chg="add del mod">
          <ac:chgData name="Jonathan Mah" userId="5261b2f2f3e51194" providerId="LiveId" clId="{833092D5-9927-4807-BE3E-672C10A7E002}" dt="2023-10-03T17:22:28.580" v="3713" actId="478"/>
          <ac:picMkLst>
            <pc:docMk/>
            <pc:sldMk cId="3734765804" sldId="453"/>
            <ac:picMk id="5" creationId="{7B6D1D5D-3FBA-4845-64E3-DFE627D293D0}"/>
          </ac:picMkLst>
        </pc:picChg>
        <pc:picChg chg="add mod">
          <ac:chgData name="Jonathan Mah" userId="5261b2f2f3e51194" providerId="LiveId" clId="{833092D5-9927-4807-BE3E-672C10A7E002}" dt="2023-10-03T17:22:33.133" v="3714" actId="931"/>
          <ac:picMkLst>
            <pc:docMk/>
            <pc:sldMk cId="3734765804" sldId="453"/>
            <ac:picMk id="7" creationId="{DC2A0D2E-27A3-F6E9-CED9-5056936258A6}"/>
          </ac:picMkLst>
        </pc:picChg>
      </pc:sldChg>
      <pc:sldChg chg="addSp delSp modSp new mod">
        <pc:chgData name="Jonathan Mah" userId="5261b2f2f3e51194" providerId="LiveId" clId="{833092D5-9927-4807-BE3E-672C10A7E002}" dt="2023-09-22T17:31:35.652" v="3677" actId="1076"/>
        <pc:sldMkLst>
          <pc:docMk/>
          <pc:sldMk cId="1313585543" sldId="454"/>
        </pc:sldMkLst>
        <pc:spChg chg="del">
          <ac:chgData name="Jonathan Mah" userId="5261b2f2f3e51194" providerId="LiveId" clId="{833092D5-9927-4807-BE3E-672C10A7E002}" dt="2023-09-22T17:31:28.034" v="3675" actId="478"/>
          <ac:spMkLst>
            <pc:docMk/>
            <pc:sldMk cId="1313585543" sldId="454"/>
            <ac:spMk id="2" creationId="{A99938F2-8B57-B17B-FF19-59B6AA69883E}"/>
          </ac:spMkLst>
        </pc:spChg>
        <pc:spChg chg="del">
          <ac:chgData name="Jonathan Mah" userId="5261b2f2f3e51194" providerId="LiveId" clId="{833092D5-9927-4807-BE3E-672C10A7E002}" dt="2023-09-22T17:31:28.034" v="3675" actId="478"/>
          <ac:spMkLst>
            <pc:docMk/>
            <pc:sldMk cId="1313585543" sldId="454"/>
            <ac:spMk id="3" creationId="{9CDF7624-47C6-6271-5920-14D7CF346AC2}"/>
          </ac:spMkLst>
        </pc:spChg>
        <pc:picChg chg="add mod">
          <ac:chgData name="Jonathan Mah" userId="5261b2f2f3e51194" providerId="LiveId" clId="{833092D5-9927-4807-BE3E-672C10A7E002}" dt="2023-09-22T17:31:35.652" v="3677" actId="1076"/>
          <ac:picMkLst>
            <pc:docMk/>
            <pc:sldMk cId="1313585543" sldId="454"/>
            <ac:picMk id="5" creationId="{D83B4D06-C6CB-3F68-E7B0-4B52C0615AD9}"/>
          </ac:picMkLst>
        </pc:picChg>
      </pc:sldChg>
      <pc:sldChg chg="addSp delSp modSp new mod">
        <pc:chgData name="Jonathan Mah" userId="5261b2f2f3e51194" providerId="LiveId" clId="{833092D5-9927-4807-BE3E-672C10A7E002}" dt="2023-09-25T17:55:43.775" v="3702" actId="1076"/>
        <pc:sldMkLst>
          <pc:docMk/>
          <pc:sldMk cId="1767038063" sldId="455"/>
        </pc:sldMkLst>
        <pc:spChg chg="del">
          <ac:chgData name="Jonathan Mah" userId="5261b2f2f3e51194" providerId="LiveId" clId="{833092D5-9927-4807-BE3E-672C10A7E002}" dt="2023-09-25T17:46:12.705" v="3679" actId="478"/>
          <ac:spMkLst>
            <pc:docMk/>
            <pc:sldMk cId="1767038063" sldId="455"/>
            <ac:spMk id="2" creationId="{21875D7B-CB5B-011C-97EE-EB013C663666}"/>
          </ac:spMkLst>
        </pc:spChg>
        <pc:spChg chg="del">
          <ac:chgData name="Jonathan Mah" userId="5261b2f2f3e51194" providerId="LiveId" clId="{833092D5-9927-4807-BE3E-672C10A7E002}" dt="2023-09-25T17:46:12.705" v="3679" actId="478"/>
          <ac:spMkLst>
            <pc:docMk/>
            <pc:sldMk cId="1767038063" sldId="455"/>
            <ac:spMk id="3" creationId="{3D456934-58CD-D87C-5B68-9F189DB78C15}"/>
          </ac:spMkLst>
        </pc:spChg>
        <pc:picChg chg="add del mod">
          <ac:chgData name="Jonathan Mah" userId="5261b2f2f3e51194" providerId="LiveId" clId="{833092D5-9927-4807-BE3E-672C10A7E002}" dt="2023-09-25T17:49:24.992" v="3681" actId="478"/>
          <ac:picMkLst>
            <pc:docMk/>
            <pc:sldMk cId="1767038063" sldId="455"/>
            <ac:picMk id="5" creationId="{527AB4C9-1D89-D0B5-5CD4-1143D0B870F5}"/>
          </ac:picMkLst>
        </pc:picChg>
        <pc:picChg chg="add del mod">
          <ac:chgData name="Jonathan Mah" userId="5261b2f2f3e51194" providerId="LiveId" clId="{833092D5-9927-4807-BE3E-672C10A7E002}" dt="2023-09-25T17:49:58.215" v="3685" actId="478"/>
          <ac:picMkLst>
            <pc:docMk/>
            <pc:sldMk cId="1767038063" sldId="455"/>
            <ac:picMk id="7" creationId="{CA91C59C-55D4-96E9-E058-7A8AE64BFAC2}"/>
          </ac:picMkLst>
        </pc:picChg>
        <pc:picChg chg="add del mod">
          <ac:chgData name="Jonathan Mah" userId="5261b2f2f3e51194" providerId="LiveId" clId="{833092D5-9927-4807-BE3E-672C10A7E002}" dt="2023-09-25T17:50:17.295" v="3688" actId="478"/>
          <ac:picMkLst>
            <pc:docMk/>
            <pc:sldMk cId="1767038063" sldId="455"/>
            <ac:picMk id="9" creationId="{3CF07F07-1E43-5975-589D-61DF0BE94857}"/>
          </ac:picMkLst>
        </pc:picChg>
        <pc:picChg chg="add del mod">
          <ac:chgData name="Jonathan Mah" userId="5261b2f2f3e51194" providerId="LiveId" clId="{833092D5-9927-4807-BE3E-672C10A7E002}" dt="2023-09-25T17:51:29.256" v="3690" actId="478"/>
          <ac:picMkLst>
            <pc:docMk/>
            <pc:sldMk cId="1767038063" sldId="455"/>
            <ac:picMk id="11" creationId="{580D0FD4-61A4-7B96-B457-CCBDF8164278}"/>
          </ac:picMkLst>
        </pc:picChg>
        <pc:picChg chg="add del mod">
          <ac:chgData name="Jonathan Mah" userId="5261b2f2f3e51194" providerId="LiveId" clId="{833092D5-9927-4807-BE3E-672C10A7E002}" dt="2023-09-25T17:52:07.728" v="3692" actId="478"/>
          <ac:picMkLst>
            <pc:docMk/>
            <pc:sldMk cId="1767038063" sldId="455"/>
            <ac:picMk id="13" creationId="{DD58CD96-A77C-232A-CE09-5D48990CA702}"/>
          </ac:picMkLst>
        </pc:picChg>
        <pc:picChg chg="add del mod">
          <ac:chgData name="Jonathan Mah" userId="5261b2f2f3e51194" providerId="LiveId" clId="{833092D5-9927-4807-BE3E-672C10A7E002}" dt="2023-09-25T17:53:14.487" v="3695" actId="478"/>
          <ac:picMkLst>
            <pc:docMk/>
            <pc:sldMk cId="1767038063" sldId="455"/>
            <ac:picMk id="15" creationId="{D5E9F7E8-8184-5DF8-F38B-7CD96F0FA477}"/>
          </ac:picMkLst>
        </pc:picChg>
        <pc:picChg chg="add del mod">
          <ac:chgData name="Jonathan Mah" userId="5261b2f2f3e51194" providerId="LiveId" clId="{833092D5-9927-4807-BE3E-672C10A7E002}" dt="2023-09-25T17:53:54.038" v="3698" actId="478"/>
          <ac:picMkLst>
            <pc:docMk/>
            <pc:sldMk cId="1767038063" sldId="455"/>
            <ac:picMk id="17" creationId="{53CF5DB2-2A30-6BFB-E6E0-837A58A7B108}"/>
          </ac:picMkLst>
        </pc:picChg>
        <pc:picChg chg="add del mod">
          <ac:chgData name="Jonathan Mah" userId="5261b2f2f3e51194" providerId="LiveId" clId="{833092D5-9927-4807-BE3E-672C10A7E002}" dt="2023-09-25T17:55:38.031" v="3700" actId="478"/>
          <ac:picMkLst>
            <pc:docMk/>
            <pc:sldMk cId="1767038063" sldId="455"/>
            <ac:picMk id="19" creationId="{1A034D63-29CF-853F-E395-1F6EB1ABE0D4}"/>
          </ac:picMkLst>
        </pc:picChg>
        <pc:picChg chg="add mod">
          <ac:chgData name="Jonathan Mah" userId="5261b2f2f3e51194" providerId="LiveId" clId="{833092D5-9927-4807-BE3E-672C10A7E002}" dt="2023-09-25T17:55:43.775" v="3702" actId="1076"/>
          <ac:picMkLst>
            <pc:docMk/>
            <pc:sldMk cId="1767038063" sldId="455"/>
            <ac:picMk id="21" creationId="{98237FB5-660D-F8CD-39CD-48042FC68999}"/>
          </ac:picMkLst>
        </pc:picChg>
      </pc:sldChg>
      <pc:sldChg chg="addSp modSp add mod">
        <pc:chgData name="Jonathan Mah" userId="5261b2f2f3e51194" providerId="LiveId" clId="{833092D5-9927-4807-BE3E-672C10A7E002}" dt="2023-10-03T21:23:39.046" v="3716" actId="1076"/>
        <pc:sldMkLst>
          <pc:docMk/>
          <pc:sldMk cId="2098746185" sldId="456"/>
        </pc:sldMkLst>
        <pc:picChg chg="add mod">
          <ac:chgData name="Jonathan Mah" userId="5261b2f2f3e51194" providerId="LiveId" clId="{833092D5-9927-4807-BE3E-672C10A7E002}" dt="2023-10-03T21:23:39.046" v="3716" actId="1076"/>
          <ac:picMkLst>
            <pc:docMk/>
            <pc:sldMk cId="2098746185" sldId="456"/>
            <ac:picMk id="3" creationId="{59A03E0A-9FE4-004A-F62B-1A2BE7F6B001}"/>
          </ac:picMkLst>
        </pc:picChg>
      </pc:sldChg>
      <pc:sldChg chg="addSp delSp modSp add mod">
        <pc:chgData name="Jonathan Mah" userId="5261b2f2f3e51194" providerId="LiveId" clId="{833092D5-9927-4807-BE3E-672C10A7E002}" dt="2023-10-10T23:09:47.238" v="3771" actId="1076"/>
        <pc:sldMkLst>
          <pc:docMk/>
          <pc:sldMk cId="3606136103" sldId="457"/>
        </pc:sldMkLst>
        <pc:spChg chg="add mod">
          <ac:chgData name="Jonathan Mah" userId="5261b2f2f3e51194" providerId="LiveId" clId="{833092D5-9927-4807-BE3E-672C10A7E002}" dt="2023-10-10T23:05:06.468" v="3765" actId="1076"/>
          <ac:spMkLst>
            <pc:docMk/>
            <pc:sldMk cId="3606136103" sldId="457"/>
            <ac:spMk id="8" creationId="{E68AE7E9-3DBB-7A2C-0BFE-3A91A167C2E0}"/>
          </ac:spMkLst>
        </pc:spChg>
        <pc:spChg chg="add mod">
          <ac:chgData name="Jonathan Mah" userId="5261b2f2f3e51194" providerId="LiveId" clId="{833092D5-9927-4807-BE3E-672C10A7E002}" dt="2023-10-10T23:09:47.238" v="3771" actId="1076"/>
          <ac:spMkLst>
            <pc:docMk/>
            <pc:sldMk cId="3606136103" sldId="457"/>
            <ac:spMk id="9" creationId="{772DC352-0AA1-79F1-454D-797AE9BAEAD7}"/>
          </ac:spMkLst>
        </pc:spChg>
        <pc:picChg chg="add del mod">
          <ac:chgData name="Jonathan Mah" userId="5261b2f2f3e51194" providerId="LiveId" clId="{833092D5-9927-4807-BE3E-672C10A7E002}" dt="2023-10-10T23:09:23.156" v="3767" actId="478"/>
          <ac:picMkLst>
            <pc:docMk/>
            <pc:sldMk cId="3606136103" sldId="457"/>
            <ac:picMk id="3" creationId="{8819EA2C-741E-CD05-A98F-8160CE423D1A}"/>
          </ac:picMkLst>
        </pc:picChg>
        <pc:picChg chg="add del mod">
          <ac:chgData name="Jonathan Mah" userId="5261b2f2f3e51194" providerId="LiveId" clId="{833092D5-9927-4807-BE3E-672C10A7E002}" dt="2023-10-10T23:04:24.022" v="3757" actId="478"/>
          <ac:picMkLst>
            <pc:docMk/>
            <pc:sldMk cId="3606136103" sldId="457"/>
            <ac:picMk id="5" creationId="{0A97AEB8-5EB5-DD88-35C2-E091C9ACAC9C}"/>
          </ac:picMkLst>
        </pc:picChg>
        <pc:picChg chg="add del mod modCrop">
          <ac:chgData name="Jonathan Mah" userId="5261b2f2f3e51194" providerId="LiveId" clId="{833092D5-9927-4807-BE3E-672C10A7E002}" dt="2023-10-10T23:09:23.156" v="3767" actId="478"/>
          <ac:picMkLst>
            <pc:docMk/>
            <pc:sldMk cId="3606136103" sldId="457"/>
            <ac:picMk id="7" creationId="{F8D8AD3F-932C-74F5-9F6D-2D1E61D7E60B}"/>
          </ac:picMkLst>
        </pc:picChg>
        <pc:picChg chg="add mod">
          <ac:chgData name="Jonathan Mah" userId="5261b2f2f3e51194" providerId="LiveId" clId="{833092D5-9927-4807-BE3E-672C10A7E002}" dt="2023-10-10T23:09:37.465" v="3770" actId="1076"/>
          <ac:picMkLst>
            <pc:docMk/>
            <pc:sldMk cId="3606136103" sldId="457"/>
            <ac:picMk id="11" creationId="{2E6CD1F5-19E6-509E-D7AC-D081B70B0C04}"/>
          </ac:picMkLst>
        </pc:picChg>
        <pc:picChg chg="add mod">
          <ac:chgData name="Jonathan Mah" userId="5261b2f2f3e51194" providerId="LiveId" clId="{833092D5-9927-4807-BE3E-672C10A7E002}" dt="2023-10-10T23:09:33.387" v="3769" actId="1076"/>
          <ac:picMkLst>
            <pc:docMk/>
            <pc:sldMk cId="3606136103" sldId="457"/>
            <ac:picMk id="13" creationId="{62F1814D-7DA9-F9F7-A6F0-205FFB36D1F2}"/>
          </ac:picMkLst>
        </pc:picChg>
      </pc:sldChg>
      <pc:sldChg chg="add">
        <pc:chgData name="Jonathan Mah" userId="5261b2f2f3e51194" providerId="LiveId" clId="{833092D5-9927-4807-BE3E-672C10A7E002}" dt="2023-10-03T17:18:47.973" v="3705"/>
        <pc:sldMkLst>
          <pc:docMk/>
          <pc:sldMk cId="2839755505" sldId="458"/>
        </pc:sldMkLst>
      </pc:sldChg>
      <pc:sldChg chg="add">
        <pc:chgData name="Jonathan Mah" userId="5261b2f2f3e51194" providerId="LiveId" clId="{833092D5-9927-4807-BE3E-672C10A7E002}" dt="2023-10-03T17:18:48.113" v="3706"/>
        <pc:sldMkLst>
          <pc:docMk/>
          <pc:sldMk cId="3270000141" sldId="459"/>
        </pc:sldMkLst>
      </pc:sldChg>
      <pc:sldChg chg="add">
        <pc:chgData name="Jonathan Mah" userId="5261b2f2f3e51194" providerId="LiveId" clId="{833092D5-9927-4807-BE3E-672C10A7E002}" dt="2023-10-03T17:18:48.252" v="3707"/>
        <pc:sldMkLst>
          <pc:docMk/>
          <pc:sldMk cId="1334374382" sldId="460"/>
        </pc:sldMkLst>
      </pc:sldChg>
      <pc:sldChg chg="add">
        <pc:chgData name="Jonathan Mah" userId="5261b2f2f3e51194" providerId="LiveId" clId="{833092D5-9927-4807-BE3E-672C10A7E002}" dt="2023-10-03T17:18:48.397" v="3708"/>
        <pc:sldMkLst>
          <pc:docMk/>
          <pc:sldMk cId="603531214" sldId="4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F4B04-6A50-4A51-B675-D86EC6563060}" type="datetimeFigureOut">
              <a:rPr lang="en-US" smtClean="0"/>
              <a:t>10/10/2023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66EEF-0D0A-4529-B3B7-A8E483F72DC0}" type="slidenum">
              <a:rPr lang="en-US" smtClean="0"/>
              <a:t>‹#›</a:t>
            </a:fld>
            <a:endParaRPr lang="en-US"/>
          </a:p>
        </p:txBody>
      </p:sp>
    </p:spTree>
    <p:extLst>
      <p:ext uri="{BB962C8B-B14F-4D97-AF65-F5344CB8AC3E}">
        <p14:creationId xmlns:p14="http://schemas.microsoft.com/office/powerpoint/2010/main" val="23873249"/>
      </p:ext>
    </p:extLst>
  </p:cSld>
  <p:clrMap bg1="lt1" tx1="dk1" bg2="lt2" tx2="dk2" accent1="accent1" accent2="accent2" accent3="accent3" accent4="accent4" accent5="accent5" accent6="accent6" hlink="hlink" folHlink="folHlink"/>
  <p:notesStyle>
    <a:lvl1pPr marL="0" algn="l" defTabSz="2194560" rtl="0" eaLnBrk="1" latinLnBrk="0" hangingPunct="1">
      <a:defRPr sz="2880" kern="1200">
        <a:solidFill>
          <a:schemeClr val="tx1"/>
        </a:solidFill>
        <a:latin typeface="+mn-lt"/>
        <a:ea typeface="+mn-ea"/>
        <a:cs typeface="+mn-cs"/>
      </a:defRPr>
    </a:lvl1pPr>
    <a:lvl2pPr marL="1097280" algn="l" defTabSz="2194560" rtl="0" eaLnBrk="1" latinLnBrk="0" hangingPunct="1">
      <a:defRPr sz="2880" kern="1200">
        <a:solidFill>
          <a:schemeClr val="tx1"/>
        </a:solidFill>
        <a:latin typeface="+mn-lt"/>
        <a:ea typeface="+mn-ea"/>
        <a:cs typeface="+mn-cs"/>
      </a:defRPr>
    </a:lvl2pPr>
    <a:lvl3pPr marL="2194560" algn="l" defTabSz="2194560" rtl="0" eaLnBrk="1" latinLnBrk="0" hangingPunct="1">
      <a:defRPr sz="2880" kern="1200">
        <a:solidFill>
          <a:schemeClr val="tx1"/>
        </a:solidFill>
        <a:latin typeface="+mn-lt"/>
        <a:ea typeface="+mn-ea"/>
        <a:cs typeface="+mn-cs"/>
      </a:defRPr>
    </a:lvl3pPr>
    <a:lvl4pPr marL="3291840" algn="l" defTabSz="2194560" rtl="0" eaLnBrk="1" latinLnBrk="0" hangingPunct="1">
      <a:defRPr sz="2880" kern="1200">
        <a:solidFill>
          <a:schemeClr val="tx1"/>
        </a:solidFill>
        <a:latin typeface="+mn-lt"/>
        <a:ea typeface="+mn-ea"/>
        <a:cs typeface="+mn-cs"/>
      </a:defRPr>
    </a:lvl4pPr>
    <a:lvl5pPr marL="4389120" algn="l" defTabSz="2194560" rtl="0" eaLnBrk="1" latinLnBrk="0" hangingPunct="1">
      <a:defRPr sz="2880" kern="1200">
        <a:solidFill>
          <a:schemeClr val="tx1"/>
        </a:solidFill>
        <a:latin typeface="+mn-lt"/>
        <a:ea typeface="+mn-ea"/>
        <a:cs typeface="+mn-cs"/>
      </a:defRPr>
    </a:lvl5pPr>
    <a:lvl6pPr marL="5486400" algn="l" defTabSz="2194560" rtl="0" eaLnBrk="1" latinLnBrk="0" hangingPunct="1">
      <a:defRPr sz="2880" kern="1200">
        <a:solidFill>
          <a:schemeClr val="tx1"/>
        </a:solidFill>
        <a:latin typeface="+mn-lt"/>
        <a:ea typeface="+mn-ea"/>
        <a:cs typeface="+mn-cs"/>
      </a:defRPr>
    </a:lvl6pPr>
    <a:lvl7pPr marL="6583680" algn="l" defTabSz="2194560" rtl="0" eaLnBrk="1" latinLnBrk="0" hangingPunct="1">
      <a:defRPr sz="2880" kern="1200">
        <a:solidFill>
          <a:schemeClr val="tx1"/>
        </a:solidFill>
        <a:latin typeface="+mn-lt"/>
        <a:ea typeface="+mn-ea"/>
        <a:cs typeface="+mn-cs"/>
      </a:defRPr>
    </a:lvl7pPr>
    <a:lvl8pPr marL="7680960" algn="l" defTabSz="2194560" rtl="0" eaLnBrk="1" latinLnBrk="0" hangingPunct="1">
      <a:defRPr sz="2880" kern="1200">
        <a:solidFill>
          <a:schemeClr val="tx1"/>
        </a:solidFill>
        <a:latin typeface="+mn-lt"/>
        <a:ea typeface="+mn-ea"/>
        <a:cs typeface="+mn-cs"/>
      </a:defRPr>
    </a:lvl8pPr>
    <a:lvl9pPr marL="8778240" algn="l" defTabSz="2194560" rtl="0" eaLnBrk="1" latinLnBrk="0" hangingPunct="1">
      <a:defRPr sz="28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3</a:t>
            </a:fld>
            <a:endParaRPr lang="en-US"/>
          </a:p>
        </p:txBody>
      </p:sp>
    </p:spTree>
    <p:extLst>
      <p:ext uri="{BB962C8B-B14F-4D97-AF65-F5344CB8AC3E}">
        <p14:creationId xmlns:p14="http://schemas.microsoft.com/office/powerpoint/2010/main" val="2405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evidence that North American gut microbiomes have depleted genetic diversity relative to African gut microbiomes, likely due to differences in diet, environment,  and a host of other factors which can broadly be grouped together as “urbanization”, we proceeded with inferring the demographic models, which allow us to infer parameters such as the time since the last major demographic event and the magnitude of any change in population size. Here, we used four different demographic models, with cartoons (explain cartoons).</a:t>
            </a:r>
          </a:p>
          <a:p>
            <a:endParaRPr lang="en-US" dirty="0"/>
          </a:p>
        </p:txBody>
      </p:sp>
      <p:sp>
        <p:nvSpPr>
          <p:cNvPr id="4" name="Slide Number Placeholder 3"/>
          <p:cNvSpPr>
            <a:spLocks noGrp="1"/>
          </p:cNvSpPr>
          <p:nvPr>
            <p:ph type="sldNum" sz="quarter" idx="5"/>
          </p:nvPr>
        </p:nvSpPr>
        <p:spPr/>
        <p:txBody>
          <a:bodyPr/>
          <a:lstStyle/>
          <a:p>
            <a:fld id="{599CC9A3-A707-4B34-82D4-E64BA4C5A8D1}" type="slidenum">
              <a:rPr lang="en-US" smtClean="0"/>
              <a:t>4</a:t>
            </a:fld>
            <a:endParaRPr lang="en-US"/>
          </a:p>
        </p:txBody>
      </p:sp>
    </p:spTree>
    <p:extLst>
      <p:ext uri="{BB962C8B-B14F-4D97-AF65-F5344CB8AC3E}">
        <p14:creationId xmlns:p14="http://schemas.microsoft.com/office/powerpoint/2010/main" val="125381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Gamma_high</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11</a:t>
            </a:fld>
            <a:endParaRPr lang="en-US"/>
          </a:p>
        </p:txBody>
      </p:sp>
    </p:spTree>
    <p:extLst>
      <p:ext uri="{BB962C8B-B14F-4D97-AF65-F5344CB8AC3E}">
        <p14:creationId xmlns:p14="http://schemas.microsoft.com/office/powerpoint/2010/main" val="3119860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Supplemental Figure 3</a:t>
            </a:r>
          </a:p>
        </p:txBody>
      </p:sp>
      <p:sp>
        <p:nvSpPr>
          <p:cNvPr id="4" name="Slide Number Placeholder 3"/>
          <p:cNvSpPr>
            <a:spLocks noGrp="1"/>
          </p:cNvSpPr>
          <p:nvPr>
            <p:ph type="sldNum" sz="quarter" idx="5"/>
          </p:nvPr>
        </p:nvSpPr>
        <p:spPr/>
        <p:txBody>
          <a:bodyPr/>
          <a:lstStyle/>
          <a:p>
            <a:fld id="{D3E66EEF-0D0A-4529-B3B7-A8E483F72DC0}" type="slidenum">
              <a:rPr lang="en-US" smtClean="0"/>
              <a:t>12</a:t>
            </a:fld>
            <a:endParaRPr lang="en-US"/>
          </a:p>
        </p:txBody>
      </p:sp>
    </p:spTree>
    <p:extLst>
      <p:ext uri="{BB962C8B-B14F-4D97-AF65-F5344CB8AC3E}">
        <p14:creationId xmlns:p14="http://schemas.microsoft.com/office/powerpoint/2010/main" val="414608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13</a:t>
            </a:fld>
            <a:endParaRPr lang="en-US"/>
          </a:p>
        </p:txBody>
      </p:sp>
    </p:spTree>
    <p:extLst>
      <p:ext uri="{BB962C8B-B14F-4D97-AF65-F5344CB8AC3E}">
        <p14:creationId xmlns:p14="http://schemas.microsoft.com/office/powerpoint/2010/main" val="216793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Neugamma_dadi_dfe</a:t>
            </a:r>
            <a:endParaRPr lang="en-US" dirty="0"/>
          </a:p>
        </p:txBody>
      </p:sp>
      <p:sp>
        <p:nvSpPr>
          <p:cNvPr id="4" name="Slide Number Placeholder 3"/>
          <p:cNvSpPr>
            <a:spLocks noGrp="1"/>
          </p:cNvSpPr>
          <p:nvPr>
            <p:ph type="sldNum" sz="quarter" idx="5"/>
          </p:nvPr>
        </p:nvSpPr>
        <p:spPr/>
        <p:txBody>
          <a:bodyPr/>
          <a:lstStyle/>
          <a:p>
            <a:fld id="{D3E66EEF-0D0A-4529-B3B7-A8E483F72DC0}" type="slidenum">
              <a:rPr lang="en-US" smtClean="0"/>
              <a:t>14</a:t>
            </a:fld>
            <a:endParaRPr lang="en-US"/>
          </a:p>
        </p:txBody>
      </p:sp>
    </p:spTree>
    <p:extLst>
      <p:ext uri="{BB962C8B-B14F-4D97-AF65-F5344CB8AC3E}">
        <p14:creationId xmlns:p14="http://schemas.microsoft.com/office/powerpoint/2010/main" val="252952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a:t>
            </a:r>
          </a:p>
        </p:txBody>
      </p:sp>
      <p:sp>
        <p:nvSpPr>
          <p:cNvPr id="4" name="Slide Number Placeholder 3"/>
          <p:cNvSpPr>
            <a:spLocks noGrp="1"/>
          </p:cNvSpPr>
          <p:nvPr>
            <p:ph type="sldNum" sz="quarter" idx="5"/>
          </p:nvPr>
        </p:nvSpPr>
        <p:spPr/>
        <p:txBody>
          <a:bodyPr/>
          <a:lstStyle/>
          <a:p>
            <a:fld id="{D3E66EEF-0D0A-4529-B3B7-A8E483F72DC0}" type="slidenum">
              <a:rPr lang="en-US" smtClean="0"/>
              <a:t>19</a:t>
            </a:fld>
            <a:endParaRPr lang="en-US"/>
          </a:p>
        </p:txBody>
      </p:sp>
    </p:spTree>
    <p:extLst>
      <p:ext uri="{BB962C8B-B14F-4D97-AF65-F5344CB8AC3E}">
        <p14:creationId xmlns:p14="http://schemas.microsoft.com/office/powerpoint/2010/main" val="298032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3741210"/>
            <a:ext cx="19431000" cy="7958667"/>
          </a:xfrm>
        </p:spPr>
        <p:txBody>
          <a:bodyPr anchor="b"/>
          <a:lstStyle>
            <a:lvl1pPr algn="ctr">
              <a:defRPr sz="15000"/>
            </a:lvl1pPr>
          </a:lstStyle>
          <a:p>
            <a:r>
              <a:rPr lang="en-US"/>
              <a:t>Click to edit Master title style</a:t>
            </a:r>
            <a:endParaRPr lang="en-US" dirty="0"/>
          </a:p>
        </p:txBody>
      </p:sp>
      <p:sp>
        <p:nvSpPr>
          <p:cNvPr id="3" name="Subtitle 2"/>
          <p:cNvSpPr>
            <a:spLocks noGrp="1"/>
          </p:cNvSpPr>
          <p:nvPr>
            <p:ph type="subTitle" idx="1"/>
          </p:nvPr>
        </p:nvSpPr>
        <p:spPr>
          <a:xfrm>
            <a:off x="2857500" y="12006793"/>
            <a:ext cx="17145000" cy="5519207"/>
          </a:xfrm>
        </p:spPr>
        <p:txBody>
          <a:bodyPr/>
          <a:lstStyle>
            <a:lvl1pPr marL="0" indent="0" algn="ctr">
              <a:buNone/>
              <a:defRPr sz="6000"/>
            </a:lvl1pPr>
            <a:lvl2pPr marL="1143000" indent="0" algn="ctr">
              <a:buNone/>
              <a:defRPr sz="5000"/>
            </a:lvl2pPr>
            <a:lvl3pPr marL="2286000" indent="0" algn="ctr">
              <a:buNone/>
              <a:defRPr sz="4500"/>
            </a:lvl3pPr>
            <a:lvl4pPr marL="3429000" indent="0" algn="ctr">
              <a:buNone/>
              <a:defRPr sz="4000"/>
            </a:lvl4pPr>
            <a:lvl5pPr marL="4572000" indent="0" algn="ctr">
              <a:buNone/>
              <a:defRPr sz="4000"/>
            </a:lvl5pPr>
            <a:lvl6pPr marL="5715000" indent="0" algn="ctr">
              <a:buNone/>
              <a:defRPr sz="4000"/>
            </a:lvl6pPr>
            <a:lvl7pPr marL="6858000" indent="0" algn="ctr">
              <a:buNone/>
              <a:defRPr sz="4000"/>
            </a:lvl7pPr>
            <a:lvl8pPr marL="8001000" indent="0" algn="ctr">
              <a:buNone/>
              <a:defRPr sz="4000"/>
            </a:lvl8pPr>
            <a:lvl9pPr marL="91440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64683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28648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359189" y="1217084"/>
            <a:ext cx="4929188"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71626" y="1217084"/>
            <a:ext cx="14501813"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61708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435BD-4569-4C00-96FD-DE6EEAA430D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26748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59720" y="5699132"/>
            <a:ext cx="19716750" cy="9509123"/>
          </a:xfrm>
        </p:spPr>
        <p:txBody>
          <a:bodyPr anchor="b"/>
          <a:lstStyle>
            <a:lvl1pPr>
              <a:defRPr sz="15000"/>
            </a:lvl1pPr>
          </a:lstStyle>
          <a:p>
            <a:r>
              <a:rPr lang="en-US"/>
              <a:t>Click to edit Master title style</a:t>
            </a:r>
            <a:endParaRPr lang="en-US" dirty="0"/>
          </a:p>
        </p:txBody>
      </p:sp>
      <p:sp>
        <p:nvSpPr>
          <p:cNvPr id="3" name="Text Placeholder 2"/>
          <p:cNvSpPr>
            <a:spLocks noGrp="1"/>
          </p:cNvSpPr>
          <p:nvPr>
            <p:ph type="body" idx="1"/>
          </p:nvPr>
        </p:nvSpPr>
        <p:spPr>
          <a:xfrm>
            <a:off x="1559720" y="15298215"/>
            <a:ext cx="19716750" cy="5000623"/>
          </a:xfrm>
        </p:spPr>
        <p:txBody>
          <a:bodyPr/>
          <a:lstStyle>
            <a:lvl1pPr marL="0" indent="0">
              <a:buNone/>
              <a:defRPr sz="6000">
                <a:solidFill>
                  <a:schemeClr val="tx1"/>
                </a:solidFill>
              </a:defRPr>
            </a:lvl1pPr>
            <a:lvl2pPr marL="1143000" indent="0">
              <a:buNone/>
              <a:defRPr sz="5000">
                <a:solidFill>
                  <a:schemeClr val="tx1">
                    <a:tint val="75000"/>
                  </a:schemeClr>
                </a:solidFill>
              </a:defRPr>
            </a:lvl2pPr>
            <a:lvl3pPr marL="2286000" indent="0">
              <a:buNone/>
              <a:defRPr sz="4500">
                <a:solidFill>
                  <a:schemeClr val="tx1">
                    <a:tint val="75000"/>
                  </a:schemeClr>
                </a:solidFill>
              </a:defRPr>
            </a:lvl3pPr>
            <a:lvl4pPr marL="3429000" indent="0">
              <a:buNone/>
              <a:defRPr sz="4000">
                <a:solidFill>
                  <a:schemeClr val="tx1">
                    <a:tint val="75000"/>
                  </a:schemeClr>
                </a:solidFill>
              </a:defRPr>
            </a:lvl4pPr>
            <a:lvl5pPr marL="4572000" indent="0">
              <a:buNone/>
              <a:defRPr sz="4000">
                <a:solidFill>
                  <a:schemeClr val="tx1">
                    <a:tint val="75000"/>
                  </a:schemeClr>
                </a:solidFill>
              </a:defRPr>
            </a:lvl5pPr>
            <a:lvl6pPr marL="5715000" indent="0">
              <a:buNone/>
              <a:defRPr sz="4000">
                <a:solidFill>
                  <a:schemeClr val="tx1">
                    <a:tint val="75000"/>
                  </a:schemeClr>
                </a:solidFill>
              </a:defRPr>
            </a:lvl6pPr>
            <a:lvl7pPr marL="6858000" indent="0">
              <a:buNone/>
              <a:defRPr sz="4000">
                <a:solidFill>
                  <a:schemeClr val="tx1">
                    <a:tint val="75000"/>
                  </a:schemeClr>
                </a:solidFill>
              </a:defRPr>
            </a:lvl7pPr>
            <a:lvl8pPr marL="8001000" indent="0">
              <a:buNone/>
              <a:defRPr sz="4000">
                <a:solidFill>
                  <a:schemeClr val="tx1">
                    <a:tint val="75000"/>
                  </a:schemeClr>
                </a:solidFill>
              </a:defRPr>
            </a:lvl8pPr>
            <a:lvl9pPr marL="9144000" indent="0">
              <a:buNone/>
              <a:defRPr sz="4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435BD-4569-4C00-96FD-DE6EEAA430DA}"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88134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7162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572875" y="6085417"/>
            <a:ext cx="97155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435BD-4569-4C00-96FD-DE6EEAA430D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43315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217089"/>
            <a:ext cx="1971675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74605" y="5603877"/>
            <a:ext cx="9670850"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4" name="Content Placeholder 3"/>
          <p:cNvSpPr>
            <a:spLocks noGrp="1"/>
          </p:cNvSpPr>
          <p:nvPr>
            <p:ph sz="half" idx="2"/>
          </p:nvPr>
        </p:nvSpPr>
        <p:spPr>
          <a:xfrm>
            <a:off x="1574605" y="8350250"/>
            <a:ext cx="967085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72876" y="5603877"/>
            <a:ext cx="9718478" cy="2746373"/>
          </a:xfrm>
        </p:spPr>
        <p:txBody>
          <a:bodyPr anchor="b"/>
          <a:lstStyle>
            <a:lvl1pPr marL="0" indent="0">
              <a:buNone/>
              <a:defRPr sz="6000" b="1"/>
            </a:lvl1pPr>
            <a:lvl2pPr marL="1143000" indent="0">
              <a:buNone/>
              <a:defRPr sz="5000" b="1"/>
            </a:lvl2pPr>
            <a:lvl3pPr marL="2286000" indent="0">
              <a:buNone/>
              <a:defRPr sz="4500" b="1"/>
            </a:lvl3pPr>
            <a:lvl4pPr marL="3429000" indent="0">
              <a:buNone/>
              <a:defRPr sz="4000" b="1"/>
            </a:lvl4pPr>
            <a:lvl5pPr marL="4572000" indent="0">
              <a:buNone/>
              <a:defRPr sz="4000" b="1"/>
            </a:lvl5pPr>
            <a:lvl6pPr marL="5715000" indent="0">
              <a:buNone/>
              <a:defRPr sz="4000" b="1"/>
            </a:lvl6pPr>
            <a:lvl7pPr marL="6858000" indent="0">
              <a:buNone/>
              <a:defRPr sz="4000" b="1"/>
            </a:lvl7pPr>
            <a:lvl8pPr marL="8001000" indent="0">
              <a:buNone/>
              <a:defRPr sz="4000" b="1"/>
            </a:lvl8pPr>
            <a:lvl9pPr marL="9144000" indent="0">
              <a:buNone/>
              <a:defRPr sz="4000" b="1"/>
            </a:lvl9pPr>
          </a:lstStyle>
          <a:p>
            <a:pPr lvl="0"/>
            <a:r>
              <a:rPr lang="en-US"/>
              <a:t>Click to edit Master text styles</a:t>
            </a:r>
          </a:p>
        </p:txBody>
      </p:sp>
      <p:sp>
        <p:nvSpPr>
          <p:cNvPr id="6" name="Content Placeholder 5"/>
          <p:cNvSpPr>
            <a:spLocks noGrp="1"/>
          </p:cNvSpPr>
          <p:nvPr>
            <p:ph sz="quarter" idx="4"/>
          </p:nvPr>
        </p:nvSpPr>
        <p:spPr>
          <a:xfrm>
            <a:off x="11572876" y="8350250"/>
            <a:ext cx="9718478"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435BD-4569-4C00-96FD-DE6EEAA430DA}"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19924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35BD-4569-4C00-96FD-DE6EEAA430DA}"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6185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435BD-4569-4C00-96FD-DE6EEAA430DA}"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365446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Content Placeholder 2"/>
          <p:cNvSpPr>
            <a:spLocks noGrp="1"/>
          </p:cNvSpPr>
          <p:nvPr>
            <p:ph idx="1"/>
          </p:nvPr>
        </p:nvSpPr>
        <p:spPr>
          <a:xfrm>
            <a:off x="9718477" y="3291422"/>
            <a:ext cx="11572875" cy="16245417"/>
          </a:xfrm>
        </p:spPr>
        <p:txBody>
          <a:bodyPr/>
          <a:lstStyle>
            <a:lvl1pPr>
              <a:defRPr sz="8000"/>
            </a:lvl1pPr>
            <a:lvl2pPr>
              <a:defRPr sz="7000"/>
            </a:lvl2pPr>
            <a:lvl3pPr>
              <a:defRPr sz="6000"/>
            </a:lvl3pPr>
            <a:lvl4pPr>
              <a:defRPr sz="5000"/>
            </a:lvl4pPr>
            <a:lvl5pPr>
              <a:defRPr sz="5000"/>
            </a:lvl5pPr>
            <a:lvl6pPr>
              <a:defRPr sz="5000"/>
            </a:lvl6pPr>
            <a:lvl7pPr>
              <a:defRPr sz="5000"/>
            </a:lvl7pPr>
            <a:lvl8pPr>
              <a:defRPr sz="5000"/>
            </a:lvl8pPr>
            <a:lvl9pPr>
              <a:defRPr sz="5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13326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603" y="1524000"/>
            <a:ext cx="7372945" cy="5334000"/>
          </a:xfrm>
        </p:spPr>
        <p:txBody>
          <a:bodyPr anchor="b"/>
          <a:lstStyle>
            <a:lvl1pPr>
              <a:defRPr sz="8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18477" y="3291422"/>
            <a:ext cx="11572875" cy="16245417"/>
          </a:xfrm>
        </p:spPr>
        <p:txBody>
          <a:bodyPr anchor="t"/>
          <a:lstStyle>
            <a:lvl1pPr marL="0" indent="0">
              <a:buNone/>
              <a:defRPr sz="8000"/>
            </a:lvl1pPr>
            <a:lvl2pPr marL="1143000" indent="0">
              <a:buNone/>
              <a:defRPr sz="7000"/>
            </a:lvl2pPr>
            <a:lvl3pPr marL="2286000" indent="0">
              <a:buNone/>
              <a:defRPr sz="6000"/>
            </a:lvl3pPr>
            <a:lvl4pPr marL="3429000" indent="0">
              <a:buNone/>
              <a:defRPr sz="5000"/>
            </a:lvl4pPr>
            <a:lvl5pPr marL="4572000" indent="0">
              <a:buNone/>
              <a:defRPr sz="5000"/>
            </a:lvl5pPr>
            <a:lvl6pPr marL="5715000" indent="0">
              <a:buNone/>
              <a:defRPr sz="5000"/>
            </a:lvl6pPr>
            <a:lvl7pPr marL="6858000" indent="0">
              <a:buNone/>
              <a:defRPr sz="5000"/>
            </a:lvl7pPr>
            <a:lvl8pPr marL="8001000" indent="0">
              <a:buNone/>
              <a:defRPr sz="5000"/>
            </a:lvl8pPr>
            <a:lvl9pPr marL="9144000" indent="0">
              <a:buNone/>
              <a:defRPr sz="5000"/>
            </a:lvl9pPr>
          </a:lstStyle>
          <a:p>
            <a:r>
              <a:rPr lang="en-US"/>
              <a:t>Click icon to add picture</a:t>
            </a:r>
            <a:endParaRPr lang="en-US" dirty="0"/>
          </a:p>
        </p:txBody>
      </p:sp>
      <p:sp>
        <p:nvSpPr>
          <p:cNvPr id="4" name="Text Placeholder 3"/>
          <p:cNvSpPr>
            <a:spLocks noGrp="1"/>
          </p:cNvSpPr>
          <p:nvPr>
            <p:ph type="body" sz="half" idx="2"/>
          </p:nvPr>
        </p:nvSpPr>
        <p:spPr>
          <a:xfrm>
            <a:off x="1574603" y="6858000"/>
            <a:ext cx="7372945" cy="12705293"/>
          </a:xfrm>
        </p:spPr>
        <p:txBody>
          <a:bodyPr/>
          <a:lstStyle>
            <a:lvl1pPr marL="0" indent="0">
              <a:buNone/>
              <a:defRPr sz="4000"/>
            </a:lvl1pPr>
            <a:lvl2pPr marL="1143000" indent="0">
              <a:buNone/>
              <a:defRPr sz="3500"/>
            </a:lvl2pPr>
            <a:lvl3pPr marL="2286000" indent="0">
              <a:buNone/>
              <a:defRPr sz="3000"/>
            </a:lvl3pPr>
            <a:lvl4pPr marL="3429000" indent="0">
              <a:buNone/>
              <a:defRPr sz="2500"/>
            </a:lvl4pPr>
            <a:lvl5pPr marL="4572000" indent="0">
              <a:buNone/>
              <a:defRPr sz="2500"/>
            </a:lvl5pPr>
            <a:lvl6pPr marL="5715000" indent="0">
              <a:buNone/>
              <a:defRPr sz="2500"/>
            </a:lvl6pPr>
            <a:lvl7pPr marL="6858000" indent="0">
              <a:buNone/>
              <a:defRPr sz="2500"/>
            </a:lvl7pPr>
            <a:lvl8pPr marL="8001000" indent="0">
              <a:buNone/>
              <a:defRPr sz="2500"/>
            </a:lvl8pPr>
            <a:lvl9pPr marL="9144000"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54E435BD-4569-4C00-96FD-DE6EEAA430DA}"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35474-F7C1-45E5-A05F-D70385F49662}" type="slidenum">
              <a:rPr lang="en-US" smtClean="0"/>
              <a:t>‹#›</a:t>
            </a:fld>
            <a:endParaRPr lang="en-US"/>
          </a:p>
        </p:txBody>
      </p:sp>
    </p:spTree>
    <p:extLst>
      <p:ext uri="{BB962C8B-B14F-4D97-AF65-F5344CB8AC3E}">
        <p14:creationId xmlns:p14="http://schemas.microsoft.com/office/powerpoint/2010/main" val="27229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1625" y="1217089"/>
            <a:ext cx="1971675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71625" y="6085417"/>
            <a:ext cx="1971675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71625" y="21187839"/>
            <a:ext cx="5143500" cy="1217083"/>
          </a:xfrm>
          <a:prstGeom prst="rect">
            <a:avLst/>
          </a:prstGeom>
        </p:spPr>
        <p:txBody>
          <a:bodyPr vert="horz" lIns="91440" tIns="45720" rIns="91440" bIns="45720" rtlCol="0" anchor="ctr"/>
          <a:lstStyle>
            <a:lvl1pPr algn="l">
              <a:defRPr sz="3000">
                <a:solidFill>
                  <a:schemeClr val="tx1">
                    <a:tint val="75000"/>
                  </a:schemeClr>
                </a:solidFill>
              </a:defRPr>
            </a:lvl1pPr>
          </a:lstStyle>
          <a:p>
            <a:fld id="{54E435BD-4569-4C00-96FD-DE6EEAA430DA}" type="datetimeFigureOut">
              <a:rPr lang="en-US" smtClean="0"/>
              <a:t>10/10/2023</a:t>
            </a:fld>
            <a:endParaRPr lang="en-US"/>
          </a:p>
        </p:txBody>
      </p:sp>
      <p:sp>
        <p:nvSpPr>
          <p:cNvPr id="5" name="Footer Placeholder 4"/>
          <p:cNvSpPr>
            <a:spLocks noGrp="1"/>
          </p:cNvSpPr>
          <p:nvPr>
            <p:ph type="ftr" sz="quarter" idx="3"/>
          </p:nvPr>
        </p:nvSpPr>
        <p:spPr>
          <a:xfrm>
            <a:off x="7572375" y="21187839"/>
            <a:ext cx="7715250" cy="1217083"/>
          </a:xfrm>
          <a:prstGeom prst="rect">
            <a:avLst/>
          </a:prstGeom>
        </p:spPr>
        <p:txBody>
          <a:bodyPr vert="horz" lIns="91440" tIns="45720" rIns="91440" bIns="45720" rtlCol="0" anchor="ctr"/>
          <a:lstStyle>
            <a:lvl1pPr algn="ctr">
              <a:defRPr sz="3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144875" y="21187839"/>
            <a:ext cx="5143500" cy="1217083"/>
          </a:xfrm>
          <a:prstGeom prst="rect">
            <a:avLst/>
          </a:prstGeom>
        </p:spPr>
        <p:txBody>
          <a:bodyPr vert="horz" lIns="91440" tIns="45720" rIns="91440" bIns="45720" rtlCol="0" anchor="ctr"/>
          <a:lstStyle>
            <a:lvl1pPr algn="r">
              <a:defRPr sz="3000">
                <a:solidFill>
                  <a:schemeClr val="tx1">
                    <a:tint val="75000"/>
                  </a:schemeClr>
                </a:solidFill>
              </a:defRPr>
            </a:lvl1pPr>
          </a:lstStyle>
          <a:p>
            <a:fld id="{A6F35474-F7C1-45E5-A05F-D70385F49662}" type="slidenum">
              <a:rPr lang="en-US" smtClean="0"/>
              <a:t>‹#›</a:t>
            </a:fld>
            <a:endParaRPr lang="en-US"/>
          </a:p>
        </p:txBody>
      </p:sp>
    </p:spTree>
    <p:extLst>
      <p:ext uri="{BB962C8B-B14F-4D97-AF65-F5344CB8AC3E}">
        <p14:creationId xmlns:p14="http://schemas.microsoft.com/office/powerpoint/2010/main" val="14888857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286000" rtl="0" eaLnBrk="1" latinLnBrk="0" hangingPunct="1">
        <a:lnSpc>
          <a:spcPct val="90000"/>
        </a:lnSpc>
        <a:spcBef>
          <a:spcPct val="0"/>
        </a:spcBef>
        <a:buNone/>
        <a:defRPr sz="11000" kern="1200">
          <a:solidFill>
            <a:schemeClr val="tx1"/>
          </a:solidFill>
          <a:latin typeface="+mj-lt"/>
          <a:ea typeface="+mj-ea"/>
          <a:cs typeface="+mj-cs"/>
        </a:defRPr>
      </a:lvl1pPr>
    </p:titleStyle>
    <p:bodyStyle>
      <a:lvl1pPr marL="571500" indent="-571500" algn="l" defTabSz="2286000" rtl="0" eaLnBrk="1" latinLnBrk="0" hangingPunct="1">
        <a:lnSpc>
          <a:spcPct val="90000"/>
        </a:lnSpc>
        <a:spcBef>
          <a:spcPts val="2500"/>
        </a:spcBef>
        <a:buFont typeface="Arial" panose="020B0604020202020204" pitchFamily="34" charset="0"/>
        <a:buChar char="•"/>
        <a:defRPr sz="7000" kern="1200">
          <a:solidFill>
            <a:schemeClr val="tx1"/>
          </a:solidFill>
          <a:latin typeface="+mn-lt"/>
          <a:ea typeface="+mn-ea"/>
          <a:cs typeface="+mn-cs"/>
        </a:defRPr>
      </a:lvl1pPr>
      <a:lvl2pPr marL="1714500" indent="-571500" algn="l" defTabSz="2286000" rtl="0" eaLnBrk="1" latinLnBrk="0" hangingPunct="1">
        <a:lnSpc>
          <a:spcPct val="90000"/>
        </a:lnSpc>
        <a:spcBef>
          <a:spcPts val="1250"/>
        </a:spcBef>
        <a:buFont typeface="Arial" panose="020B0604020202020204" pitchFamily="34" charset="0"/>
        <a:buChar char="•"/>
        <a:defRPr sz="6000" kern="1200">
          <a:solidFill>
            <a:schemeClr val="tx1"/>
          </a:solidFill>
          <a:latin typeface="+mn-lt"/>
          <a:ea typeface="+mn-ea"/>
          <a:cs typeface="+mn-cs"/>
        </a:defRPr>
      </a:lvl2pPr>
      <a:lvl3pPr marL="2857500" indent="-571500" algn="l" defTabSz="2286000" rtl="0" eaLnBrk="1" latinLnBrk="0" hangingPunct="1">
        <a:lnSpc>
          <a:spcPct val="90000"/>
        </a:lnSpc>
        <a:spcBef>
          <a:spcPts val="1250"/>
        </a:spcBef>
        <a:buFont typeface="Arial" panose="020B0604020202020204" pitchFamily="34" charset="0"/>
        <a:buChar char="•"/>
        <a:defRPr sz="5000" kern="1200">
          <a:solidFill>
            <a:schemeClr val="tx1"/>
          </a:solidFill>
          <a:latin typeface="+mn-lt"/>
          <a:ea typeface="+mn-ea"/>
          <a:cs typeface="+mn-cs"/>
        </a:defRPr>
      </a:lvl3pPr>
      <a:lvl4pPr marL="4000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4pPr>
      <a:lvl5pPr marL="5143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5pPr>
      <a:lvl6pPr marL="6286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6pPr>
      <a:lvl7pPr marL="7429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7pPr>
      <a:lvl8pPr marL="8572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8pPr>
      <a:lvl9pPr marL="9715500" indent="-571500" algn="l" defTabSz="2286000" rtl="0" eaLnBrk="1" latinLnBrk="0" hangingPunct="1">
        <a:lnSpc>
          <a:spcPct val="90000"/>
        </a:lnSpc>
        <a:spcBef>
          <a:spcPts val="125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286000" rtl="0" eaLnBrk="1" latinLnBrk="0" hangingPunct="1">
        <a:defRPr sz="4500" kern="1200">
          <a:solidFill>
            <a:schemeClr val="tx1"/>
          </a:solidFill>
          <a:latin typeface="+mn-lt"/>
          <a:ea typeface="+mn-ea"/>
          <a:cs typeface="+mn-cs"/>
        </a:defRPr>
      </a:lvl1pPr>
      <a:lvl2pPr marL="1143000" algn="l" defTabSz="2286000" rtl="0" eaLnBrk="1" latinLnBrk="0" hangingPunct="1">
        <a:defRPr sz="4500" kern="1200">
          <a:solidFill>
            <a:schemeClr val="tx1"/>
          </a:solidFill>
          <a:latin typeface="+mn-lt"/>
          <a:ea typeface="+mn-ea"/>
          <a:cs typeface="+mn-cs"/>
        </a:defRPr>
      </a:lvl2pPr>
      <a:lvl3pPr marL="2286000" algn="l" defTabSz="2286000" rtl="0" eaLnBrk="1" latinLnBrk="0" hangingPunct="1">
        <a:defRPr sz="4500" kern="1200">
          <a:solidFill>
            <a:schemeClr val="tx1"/>
          </a:solidFill>
          <a:latin typeface="+mn-lt"/>
          <a:ea typeface="+mn-ea"/>
          <a:cs typeface="+mn-cs"/>
        </a:defRPr>
      </a:lvl3pPr>
      <a:lvl4pPr marL="3429000" algn="l" defTabSz="2286000" rtl="0" eaLnBrk="1" latinLnBrk="0" hangingPunct="1">
        <a:defRPr sz="4500" kern="1200">
          <a:solidFill>
            <a:schemeClr val="tx1"/>
          </a:solidFill>
          <a:latin typeface="+mn-lt"/>
          <a:ea typeface="+mn-ea"/>
          <a:cs typeface="+mn-cs"/>
        </a:defRPr>
      </a:lvl4pPr>
      <a:lvl5pPr marL="4572000" algn="l" defTabSz="2286000" rtl="0" eaLnBrk="1" latinLnBrk="0" hangingPunct="1">
        <a:defRPr sz="4500" kern="1200">
          <a:solidFill>
            <a:schemeClr val="tx1"/>
          </a:solidFill>
          <a:latin typeface="+mn-lt"/>
          <a:ea typeface="+mn-ea"/>
          <a:cs typeface="+mn-cs"/>
        </a:defRPr>
      </a:lvl5pPr>
      <a:lvl6pPr marL="5715000" algn="l" defTabSz="2286000" rtl="0" eaLnBrk="1" latinLnBrk="0" hangingPunct="1">
        <a:defRPr sz="4500" kern="1200">
          <a:solidFill>
            <a:schemeClr val="tx1"/>
          </a:solidFill>
          <a:latin typeface="+mn-lt"/>
          <a:ea typeface="+mn-ea"/>
          <a:cs typeface="+mn-cs"/>
        </a:defRPr>
      </a:lvl6pPr>
      <a:lvl7pPr marL="6858000" algn="l" defTabSz="2286000" rtl="0" eaLnBrk="1" latinLnBrk="0" hangingPunct="1">
        <a:defRPr sz="4500" kern="1200">
          <a:solidFill>
            <a:schemeClr val="tx1"/>
          </a:solidFill>
          <a:latin typeface="+mn-lt"/>
          <a:ea typeface="+mn-ea"/>
          <a:cs typeface="+mn-cs"/>
        </a:defRPr>
      </a:lvl7pPr>
      <a:lvl8pPr marL="8001000" algn="l" defTabSz="2286000" rtl="0" eaLnBrk="1" latinLnBrk="0" hangingPunct="1">
        <a:defRPr sz="4500" kern="1200">
          <a:solidFill>
            <a:schemeClr val="tx1"/>
          </a:solidFill>
          <a:latin typeface="+mn-lt"/>
          <a:ea typeface="+mn-ea"/>
          <a:cs typeface="+mn-cs"/>
        </a:defRPr>
      </a:lvl8pPr>
      <a:lvl9pPr marL="9144000" algn="l" defTabSz="2286000" rtl="0" eaLnBrk="1" latinLnBrk="0" hangingPunct="1">
        <a:defRPr sz="4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Description automatically generated">
            <a:extLst>
              <a:ext uri="{FF2B5EF4-FFF2-40B4-BE49-F238E27FC236}">
                <a16:creationId xmlns:a16="http://schemas.microsoft.com/office/drawing/2014/main" id="{8D3B23E3-3FA6-1CED-F224-CEEABE315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08" y="6533552"/>
            <a:ext cx="15242127" cy="8573696"/>
          </a:xfrm>
          <a:prstGeom prst="rect">
            <a:avLst/>
          </a:prstGeom>
        </p:spPr>
      </p:pic>
      <p:sp>
        <p:nvSpPr>
          <p:cNvPr id="12" name="TextBox 11">
            <a:extLst>
              <a:ext uri="{FF2B5EF4-FFF2-40B4-BE49-F238E27FC236}">
                <a16:creationId xmlns:a16="http://schemas.microsoft.com/office/drawing/2014/main" id="{12CC7DDD-D956-59FD-149C-6696E1BC52C8}"/>
              </a:ext>
            </a:extLst>
          </p:cNvPr>
          <p:cNvSpPr txBox="1"/>
          <p:nvPr/>
        </p:nvSpPr>
        <p:spPr>
          <a:xfrm>
            <a:off x="3127510"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3" name="TextBox 12">
            <a:extLst>
              <a:ext uri="{FF2B5EF4-FFF2-40B4-BE49-F238E27FC236}">
                <a16:creationId xmlns:a16="http://schemas.microsoft.com/office/drawing/2014/main" id="{9CFCFC45-0AF4-5F57-1A6D-4F4FC61B70C5}"/>
              </a:ext>
            </a:extLst>
          </p:cNvPr>
          <p:cNvSpPr txBox="1"/>
          <p:nvPr/>
        </p:nvSpPr>
        <p:spPr>
          <a:xfrm>
            <a:off x="12491719" y="61582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39521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line&#10;&#10;Description automatically generated">
            <a:extLst>
              <a:ext uri="{FF2B5EF4-FFF2-40B4-BE49-F238E27FC236}">
                <a16:creationId xmlns:a16="http://schemas.microsoft.com/office/drawing/2014/main" id="{779CD809-7536-DC24-5C61-50396C202178}"/>
              </a:ext>
            </a:extLst>
          </p:cNvPr>
          <p:cNvPicPr>
            <a:picLocks noChangeAspect="1"/>
          </p:cNvPicPr>
          <p:nvPr/>
        </p:nvPicPr>
        <p:blipFill rotWithShape="1">
          <a:blip r:embed="rId2">
            <a:extLst>
              <a:ext uri="{28A0092B-C50C-407E-A947-70E740481C1C}">
                <a14:useLocalDpi xmlns:a14="http://schemas.microsoft.com/office/drawing/2010/main" val="0"/>
              </a:ext>
            </a:extLst>
          </a:blip>
          <a:srcRect r="34521"/>
          <a:stretch/>
        </p:blipFill>
        <p:spPr>
          <a:xfrm>
            <a:off x="4234046" y="5290773"/>
            <a:ext cx="6314894" cy="12858750"/>
          </a:xfrm>
          <a:prstGeom prst="rect">
            <a:avLst/>
          </a:prstGeom>
        </p:spPr>
      </p:pic>
      <p:pic>
        <p:nvPicPr>
          <p:cNvPr id="6" name="Picture 5" descr="A picture containing text, screenshot, diagram, line&#10;&#10;Description automatically generated">
            <a:extLst>
              <a:ext uri="{FF2B5EF4-FFF2-40B4-BE49-F238E27FC236}">
                <a16:creationId xmlns:a16="http://schemas.microsoft.com/office/drawing/2014/main" id="{8D4F5922-40FA-A64E-3944-9CA090DC556C}"/>
              </a:ext>
            </a:extLst>
          </p:cNvPr>
          <p:cNvPicPr>
            <a:picLocks noChangeAspect="1"/>
          </p:cNvPicPr>
          <p:nvPr/>
        </p:nvPicPr>
        <p:blipFill rotWithShape="1">
          <a:blip r:embed="rId2">
            <a:extLst>
              <a:ext uri="{28A0092B-C50C-407E-A947-70E740481C1C}">
                <a14:useLocalDpi xmlns:a14="http://schemas.microsoft.com/office/drawing/2010/main" val="0"/>
              </a:ext>
            </a:extLst>
          </a:blip>
          <a:srcRect l="66091" t="11487" b="76000"/>
          <a:stretch/>
        </p:blipFill>
        <p:spPr>
          <a:xfrm>
            <a:off x="7278749" y="5967779"/>
            <a:ext cx="3270190" cy="1608994"/>
          </a:xfrm>
          <a:prstGeom prst="rect">
            <a:avLst/>
          </a:prstGeom>
        </p:spPr>
      </p:pic>
    </p:spTree>
    <p:extLst>
      <p:ext uri="{BB962C8B-B14F-4D97-AF65-F5344CB8AC3E}">
        <p14:creationId xmlns:p14="http://schemas.microsoft.com/office/powerpoint/2010/main" val="3956265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4005305" y="5699876"/>
            <a:ext cx="5591133" cy="10871163"/>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6285074" y="5476045"/>
            <a:ext cx="444500" cy="2025935"/>
          </a:xfrm>
          <a:prstGeom prst="rect">
            <a:avLst/>
          </a:prstGeom>
        </p:spPr>
      </p:pic>
      <p:pic>
        <p:nvPicPr>
          <p:cNvPr id="3" name="Picture 2" descr="A screenshot of a graph&#10;&#10;Description automatically generated">
            <a:extLst>
              <a:ext uri="{FF2B5EF4-FFF2-40B4-BE49-F238E27FC236}">
                <a16:creationId xmlns:a16="http://schemas.microsoft.com/office/drawing/2014/main" id="{31286943-3F6A-B6D7-6665-18681C7143D5}"/>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9596437" y="5476045"/>
            <a:ext cx="6688636" cy="11907911"/>
          </a:xfrm>
          <a:prstGeom prst="rect">
            <a:avLst/>
          </a:prstGeom>
        </p:spPr>
      </p:pic>
    </p:spTree>
    <p:extLst>
      <p:ext uri="{BB962C8B-B14F-4D97-AF65-F5344CB8AC3E}">
        <p14:creationId xmlns:p14="http://schemas.microsoft.com/office/powerpoint/2010/main" val="277523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6200817" y="5548312"/>
            <a:ext cx="5591133" cy="8834438"/>
          </a:xfrm>
          <a:prstGeom prst="rect">
            <a:avLst/>
          </a:prstGeom>
        </p:spPr>
      </p:pic>
      <p:pic>
        <p:nvPicPr>
          <p:cNvPr id="4" name="Picture 3" descr="A chart of different colored squares&#10;&#10;Description automatically generated with medium confidence">
            <a:extLst>
              <a:ext uri="{FF2B5EF4-FFF2-40B4-BE49-F238E27FC236}">
                <a16:creationId xmlns:a16="http://schemas.microsoft.com/office/drawing/2014/main" id="{173D987E-AD6B-AB26-7220-07F8DCC70FC4}"/>
              </a:ext>
            </a:extLst>
          </p:cNvPr>
          <p:cNvPicPr>
            <a:picLocks noChangeAspect="1"/>
          </p:cNvPicPr>
          <p:nvPr/>
        </p:nvPicPr>
        <p:blipFill rotWithShape="1">
          <a:blip r:embed="rId4">
            <a:extLst>
              <a:ext uri="{28A0092B-C50C-407E-A947-70E740481C1C}">
                <a14:useLocalDpi xmlns:a14="http://schemas.microsoft.com/office/drawing/2010/main" val="0"/>
              </a:ext>
            </a:extLst>
          </a:blip>
          <a:srcRect l="6332"/>
          <a:stretch/>
        </p:blipFill>
        <p:spPr>
          <a:xfrm>
            <a:off x="11791950" y="5548312"/>
            <a:ext cx="5353848" cy="9526329"/>
          </a:xfrm>
          <a:prstGeom prst="rect">
            <a:avLst/>
          </a:prstGeom>
        </p:spPr>
      </p:pic>
      <p:pic>
        <p:nvPicPr>
          <p:cNvPr id="5" name="Picture 4" descr="A chart of different colored squares&#10;&#10;Description automatically generated with medium confidence">
            <a:extLst>
              <a:ext uri="{FF2B5EF4-FFF2-40B4-BE49-F238E27FC236}">
                <a16:creationId xmlns:a16="http://schemas.microsoft.com/office/drawing/2014/main" id="{390626F5-69D8-4283-EDCF-30AFE8C04FE1}"/>
              </a:ext>
            </a:extLst>
          </p:cNvPr>
          <p:cNvPicPr>
            <a:picLocks noChangeAspect="1"/>
          </p:cNvPicPr>
          <p:nvPr/>
        </p:nvPicPr>
        <p:blipFill rotWithShape="1">
          <a:blip r:embed="rId4">
            <a:extLst>
              <a:ext uri="{28A0092B-C50C-407E-A947-70E740481C1C}">
                <a14:useLocalDpi xmlns:a14="http://schemas.microsoft.com/office/drawing/2010/main" val="0"/>
              </a:ext>
            </a:extLst>
          </a:blip>
          <a:srcRect r="93668" b="82852"/>
          <a:stretch/>
        </p:blipFill>
        <p:spPr>
          <a:xfrm rot="10800000">
            <a:off x="17145798" y="5548312"/>
            <a:ext cx="361950" cy="1633538"/>
          </a:xfrm>
          <a:prstGeom prst="rect">
            <a:avLst/>
          </a:prstGeom>
        </p:spPr>
      </p:pic>
    </p:spTree>
    <p:extLst>
      <p:ext uri="{BB962C8B-B14F-4D97-AF65-F5344CB8AC3E}">
        <p14:creationId xmlns:p14="http://schemas.microsoft.com/office/powerpoint/2010/main" val="1679589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603875"/>
            <a:ext cx="5591133" cy="10922001"/>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4" name="Picture 3" descr="A screen shot of a chart&#10;&#10;Description automatically generated">
            <a:extLst>
              <a:ext uri="{FF2B5EF4-FFF2-40B4-BE49-F238E27FC236}">
                <a16:creationId xmlns:a16="http://schemas.microsoft.com/office/drawing/2014/main" id="{CEF3C1FD-1090-FD8F-786B-19B3D08F51F6}"/>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03778"/>
            <a:ext cx="6688638" cy="11907911"/>
          </a:xfrm>
          <a:prstGeom prst="rect">
            <a:avLst/>
          </a:prstGeom>
        </p:spPr>
      </p:pic>
    </p:spTree>
    <p:extLst>
      <p:ext uri="{BB962C8B-B14F-4D97-AF65-F5344CB8AC3E}">
        <p14:creationId xmlns:p14="http://schemas.microsoft.com/office/powerpoint/2010/main" val="133013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background with a black square&#10;&#10;Description automatically generated">
            <a:extLst>
              <a:ext uri="{FF2B5EF4-FFF2-40B4-BE49-F238E27FC236}">
                <a16:creationId xmlns:a16="http://schemas.microsoft.com/office/drawing/2014/main" id="{22F61B2E-BCBC-32D9-1CFA-AAC0818DEF6A}"/>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5862681" y="5556250"/>
            <a:ext cx="5591133" cy="11033126"/>
          </a:xfrm>
          <a:prstGeom prst="rect">
            <a:avLst/>
          </a:prstGeom>
        </p:spPr>
      </p:pic>
      <p:pic>
        <p:nvPicPr>
          <p:cNvPr id="24" name="Picture 23" descr="A chart of bacteria and viruses&#10;&#10;Description automatically generated">
            <a:extLst>
              <a:ext uri="{FF2B5EF4-FFF2-40B4-BE49-F238E27FC236}">
                <a16:creationId xmlns:a16="http://schemas.microsoft.com/office/drawing/2014/main" id="{60D799C0-A1ED-918D-CC85-047A3B05FE30}"/>
              </a:ext>
            </a:extLst>
          </p:cNvPr>
          <p:cNvPicPr>
            <a:picLocks noChangeAspect="1"/>
          </p:cNvPicPr>
          <p:nvPr/>
        </p:nvPicPr>
        <p:blipFill rotWithShape="1">
          <a:blip r:embed="rId4">
            <a:extLst>
              <a:ext uri="{28A0092B-C50C-407E-A947-70E740481C1C}">
                <a14:useLocalDpi xmlns:a14="http://schemas.microsoft.com/office/drawing/2010/main" val="0"/>
              </a:ext>
            </a:extLst>
          </a:blip>
          <a:srcRect r="93779" b="82987"/>
          <a:stretch/>
        </p:blipFill>
        <p:spPr>
          <a:xfrm rot="10800000">
            <a:off x="18118638" y="5476045"/>
            <a:ext cx="444500" cy="2025935"/>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D4E7424C-B1F0-D4C7-8DED-256E0E9CF609}"/>
              </a:ext>
            </a:extLst>
          </p:cNvPr>
          <p:cNvPicPr>
            <a:picLocks noChangeAspect="1"/>
          </p:cNvPicPr>
          <p:nvPr/>
        </p:nvPicPr>
        <p:blipFill rotWithShape="1">
          <a:blip r:embed="rId5">
            <a:extLst>
              <a:ext uri="{28A0092B-C50C-407E-A947-70E740481C1C}">
                <a14:useLocalDpi xmlns:a14="http://schemas.microsoft.com/office/drawing/2010/main" val="0"/>
              </a:ext>
            </a:extLst>
          </a:blip>
          <a:srcRect l="6384"/>
          <a:stretch/>
        </p:blipFill>
        <p:spPr>
          <a:xfrm>
            <a:off x="11430000" y="5476045"/>
            <a:ext cx="6688638" cy="11907911"/>
          </a:xfrm>
          <a:prstGeom prst="rect">
            <a:avLst/>
          </a:prstGeom>
        </p:spPr>
      </p:pic>
    </p:spTree>
    <p:extLst>
      <p:ext uri="{BB962C8B-B14F-4D97-AF65-F5344CB8AC3E}">
        <p14:creationId xmlns:p14="http://schemas.microsoft.com/office/powerpoint/2010/main" val="77735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860925"/>
            <a:ext cx="5591133" cy="8531225"/>
          </a:xfrm>
          <a:prstGeom prst="rect">
            <a:avLst/>
          </a:prstGeom>
        </p:spPr>
      </p:pic>
      <p:pic>
        <p:nvPicPr>
          <p:cNvPr id="11" name="Picture 10" descr="A graph with blue and red lines&#10;&#10;Description automatically generated">
            <a:extLst>
              <a:ext uri="{FF2B5EF4-FFF2-40B4-BE49-F238E27FC236}">
                <a16:creationId xmlns:a16="http://schemas.microsoft.com/office/drawing/2014/main" id="{DE4DBE62-9EC2-2E15-7BA6-E8C53B37F2D0}"/>
              </a:ext>
            </a:extLst>
          </p:cNvPr>
          <p:cNvPicPr>
            <a:picLocks noChangeAspect="1"/>
          </p:cNvPicPr>
          <p:nvPr/>
        </p:nvPicPr>
        <p:blipFill rotWithShape="1">
          <a:blip r:embed="rId3">
            <a:extLst>
              <a:ext uri="{28A0092B-C50C-407E-A947-70E740481C1C}">
                <a14:useLocalDpi xmlns:a14="http://schemas.microsoft.com/office/drawing/2010/main" val="0"/>
              </a:ext>
            </a:extLst>
          </a:blip>
          <a:srcRect l="2109"/>
          <a:stretch/>
        </p:blipFill>
        <p:spPr>
          <a:xfrm>
            <a:off x="10525317" y="4746625"/>
            <a:ext cx="9325447" cy="9526329"/>
          </a:xfrm>
          <a:prstGeom prst="rect">
            <a:avLst/>
          </a:prstGeom>
        </p:spPr>
      </p:pic>
    </p:spTree>
    <p:extLst>
      <p:ext uri="{BB962C8B-B14F-4D97-AF65-F5344CB8AC3E}">
        <p14:creationId xmlns:p14="http://schemas.microsoft.com/office/powerpoint/2010/main" val="261161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background with a black square&#10;&#10;Description automatically generated">
            <a:extLst>
              <a:ext uri="{FF2B5EF4-FFF2-40B4-BE49-F238E27FC236}">
                <a16:creationId xmlns:a16="http://schemas.microsoft.com/office/drawing/2014/main" id="{FCCB2D35-7979-88D1-3762-2C4970F8AB04}"/>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4934184" y="4933950"/>
            <a:ext cx="5591133" cy="8934450"/>
          </a:xfrm>
          <a:prstGeom prst="rect">
            <a:avLst/>
          </a:prstGeom>
        </p:spPr>
      </p:pic>
      <p:pic>
        <p:nvPicPr>
          <p:cNvPr id="5" name="Picture 4" descr="A chart with text and numbers&#10;&#10;Description automatically generated with medium confidence">
            <a:extLst>
              <a:ext uri="{FF2B5EF4-FFF2-40B4-BE49-F238E27FC236}">
                <a16:creationId xmlns:a16="http://schemas.microsoft.com/office/drawing/2014/main" id="{A6C5AF9B-FF2A-339D-45B8-CE1198870358}"/>
              </a:ext>
            </a:extLst>
          </p:cNvPr>
          <p:cNvPicPr>
            <a:picLocks noChangeAspect="1"/>
          </p:cNvPicPr>
          <p:nvPr/>
        </p:nvPicPr>
        <p:blipFill rotWithShape="1">
          <a:blip r:embed="rId3">
            <a:extLst>
              <a:ext uri="{28A0092B-C50C-407E-A947-70E740481C1C}">
                <a14:useLocalDpi xmlns:a14="http://schemas.microsoft.com/office/drawing/2010/main" val="0"/>
              </a:ext>
            </a:extLst>
          </a:blip>
          <a:srcRect l="2898"/>
          <a:stretch/>
        </p:blipFill>
        <p:spPr>
          <a:xfrm>
            <a:off x="10525317" y="4857750"/>
            <a:ext cx="9250296" cy="9526329"/>
          </a:xfrm>
          <a:prstGeom prst="rect">
            <a:avLst/>
          </a:prstGeom>
        </p:spPr>
      </p:pic>
    </p:spTree>
    <p:extLst>
      <p:ext uri="{BB962C8B-B14F-4D97-AF65-F5344CB8AC3E}">
        <p14:creationId xmlns:p14="http://schemas.microsoft.com/office/powerpoint/2010/main" val="289341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a:extLst>
              <a:ext uri="{FF2B5EF4-FFF2-40B4-BE49-F238E27FC236}">
                <a16:creationId xmlns:a16="http://schemas.microsoft.com/office/drawing/2014/main" id="{FFB3FAB4-76B8-CA66-51CE-C0D902ECF4D1}"/>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281348" y="3725490"/>
            <a:ext cx="4961587" cy="9974605"/>
          </a:xfrm>
          <a:prstGeom prst="rect">
            <a:avLst/>
          </a:prstGeom>
        </p:spPr>
      </p:pic>
      <p:pic>
        <p:nvPicPr>
          <p:cNvPr id="5" name="Picture 4" descr="A screen shot of a chart&#10;&#10;Description automatically generated">
            <a:extLst>
              <a:ext uri="{FF2B5EF4-FFF2-40B4-BE49-F238E27FC236}">
                <a16:creationId xmlns:a16="http://schemas.microsoft.com/office/drawing/2014/main" id="{1CBC02EF-3598-7D54-4B52-B64F4E7F4223}"/>
              </a:ext>
            </a:extLst>
          </p:cNvPr>
          <p:cNvPicPr>
            <a:picLocks noChangeAspect="1"/>
          </p:cNvPicPr>
          <p:nvPr/>
        </p:nvPicPr>
        <p:blipFill rotWithShape="1">
          <a:blip r:embed="rId3">
            <a:extLst>
              <a:ext uri="{28A0092B-C50C-407E-A947-70E740481C1C}">
                <a14:useLocalDpi xmlns:a14="http://schemas.microsoft.com/office/drawing/2010/main" val="0"/>
              </a:ext>
            </a:extLst>
          </a:blip>
          <a:srcRect l="3766" r="46209"/>
          <a:stretch/>
        </p:blipFill>
        <p:spPr>
          <a:xfrm>
            <a:off x="5242935" y="3674418"/>
            <a:ext cx="2801257" cy="10965815"/>
          </a:xfrm>
          <a:prstGeom prst="rect">
            <a:avLst/>
          </a:prstGeom>
        </p:spPr>
      </p:pic>
      <p:pic>
        <p:nvPicPr>
          <p:cNvPr id="15" name="Picture 14" descr="A graph of a graph&#10;&#10;Description automatically generated with medium confidence">
            <a:extLst>
              <a:ext uri="{FF2B5EF4-FFF2-40B4-BE49-F238E27FC236}">
                <a16:creationId xmlns:a16="http://schemas.microsoft.com/office/drawing/2014/main" id="{46B1BEB3-1456-AEBD-75F0-6C73CBC7E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4192" y="3646832"/>
            <a:ext cx="19052659" cy="11097867"/>
          </a:xfrm>
          <a:prstGeom prst="rect">
            <a:avLst/>
          </a:prstGeom>
        </p:spPr>
      </p:pic>
    </p:spTree>
    <p:extLst>
      <p:ext uri="{BB962C8B-B14F-4D97-AF65-F5344CB8AC3E}">
        <p14:creationId xmlns:p14="http://schemas.microsoft.com/office/powerpoint/2010/main" val="3124893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screenshot of a graph&#10;&#10;Description automatically generated">
            <a:extLst>
              <a:ext uri="{FF2B5EF4-FFF2-40B4-BE49-F238E27FC236}">
                <a16:creationId xmlns:a16="http://schemas.microsoft.com/office/drawing/2014/main" id="{4AF9EB9C-3EE1-2A91-3AC7-511ADCC6A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70" y="2379987"/>
            <a:ext cx="19052659" cy="18100026"/>
          </a:xfrm>
          <a:prstGeom prst="rect">
            <a:avLst/>
          </a:prstGeom>
        </p:spPr>
      </p:pic>
      <p:pic>
        <p:nvPicPr>
          <p:cNvPr id="14" name="Picture 13" descr="A black background with a black square&#10;&#10;Description automatically generated">
            <a:extLst>
              <a:ext uri="{FF2B5EF4-FFF2-40B4-BE49-F238E27FC236}">
                <a16:creationId xmlns:a16="http://schemas.microsoft.com/office/drawing/2014/main" id="{7D397709-39BB-CDDA-CBC2-13B1E06BDBDD}"/>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1903670" y="9506857"/>
            <a:ext cx="4961587" cy="9974605"/>
          </a:xfrm>
          <a:prstGeom prst="rect">
            <a:avLst/>
          </a:prstGeom>
        </p:spPr>
      </p:pic>
      <p:pic>
        <p:nvPicPr>
          <p:cNvPr id="16" name="Picture 15" descr="A screen shot of a chart&#10;&#10;Description automatically generated">
            <a:extLst>
              <a:ext uri="{FF2B5EF4-FFF2-40B4-BE49-F238E27FC236}">
                <a16:creationId xmlns:a16="http://schemas.microsoft.com/office/drawing/2014/main" id="{A8CF3A43-D797-28AA-C369-460C438598FA}"/>
              </a:ext>
            </a:extLst>
          </p:cNvPr>
          <p:cNvPicPr>
            <a:picLocks noChangeAspect="1"/>
          </p:cNvPicPr>
          <p:nvPr/>
        </p:nvPicPr>
        <p:blipFill rotWithShape="1">
          <a:blip r:embed="rId4">
            <a:extLst>
              <a:ext uri="{28A0092B-C50C-407E-A947-70E740481C1C}">
                <a14:useLocalDpi xmlns:a14="http://schemas.microsoft.com/office/drawing/2010/main" val="0"/>
              </a:ext>
            </a:extLst>
          </a:blip>
          <a:srcRect l="3766" r="46209"/>
          <a:stretch/>
        </p:blipFill>
        <p:spPr>
          <a:xfrm>
            <a:off x="6865257" y="9455785"/>
            <a:ext cx="2801257" cy="10965815"/>
          </a:xfrm>
          <a:prstGeom prst="rect">
            <a:avLst/>
          </a:prstGeom>
        </p:spPr>
      </p:pic>
      <p:sp>
        <p:nvSpPr>
          <p:cNvPr id="27" name="TextBox 26">
            <a:extLst>
              <a:ext uri="{FF2B5EF4-FFF2-40B4-BE49-F238E27FC236}">
                <a16:creationId xmlns:a16="http://schemas.microsoft.com/office/drawing/2014/main" id="{30C1E999-2148-CA7F-91A6-D8182AEE3997}"/>
              </a:ext>
            </a:extLst>
          </p:cNvPr>
          <p:cNvSpPr txBox="1"/>
          <p:nvPr/>
        </p:nvSpPr>
        <p:spPr>
          <a:xfrm>
            <a:off x="1903670" y="200896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28" name="TextBox 27">
            <a:extLst>
              <a:ext uri="{FF2B5EF4-FFF2-40B4-BE49-F238E27FC236}">
                <a16:creationId xmlns:a16="http://schemas.microsoft.com/office/drawing/2014/main" id="{70A1ACF4-3F6E-F703-F8B5-A408D687D633}"/>
              </a:ext>
            </a:extLst>
          </p:cNvPr>
          <p:cNvSpPr txBox="1"/>
          <p:nvPr/>
        </p:nvSpPr>
        <p:spPr>
          <a:xfrm>
            <a:off x="1903670"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29" name="TextBox 28">
            <a:extLst>
              <a:ext uri="{FF2B5EF4-FFF2-40B4-BE49-F238E27FC236}">
                <a16:creationId xmlns:a16="http://schemas.microsoft.com/office/drawing/2014/main" id="{158A0881-D6A5-BDF5-C935-3605B046D560}"/>
              </a:ext>
            </a:extLst>
          </p:cNvPr>
          <p:cNvSpPr txBox="1"/>
          <p:nvPr/>
        </p:nvSpPr>
        <p:spPr>
          <a:xfrm>
            <a:off x="5956332" y="5480912"/>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30" name="TextBox 29">
            <a:extLst>
              <a:ext uri="{FF2B5EF4-FFF2-40B4-BE49-F238E27FC236}">
                <a16:creationId xmlns:a16="http://schemas.microsoft.com/office/drawing/2014/main" id="{70A009CF-F80D-EF92-49EA-28B6EADC84FD}"/>
              </a:ext>
            </a:extLst>
          </p:cNvPr>
          <p:cNvSpPr txBox="1"/>
          <p:nvPr/>
        </p:nvSpPr>
        <p:spPr>
          <a:xfrm>
            <a:off x="5956333"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31" name="TextBox 30">
            <a:extLst>
              <a:ext uri="{FF2B5EF4-FFF2-40B4-BE49-F238E27FC236}">
                <a16:creationId xmlns:a16="http://schemas.microsoft.com/office/drawing/2014/main" id="{C9D5EF84-FD14-8881-91E4-1178E28D10FB}"/>
              </a:ext>
            </a:extLst>
          </p:cNvPr>
          <p:cNvSpPr txBox="1"/>
          <p:nvPr/>
        </p:nvSpPr>
        <p:spPr>
          <a:xfrm>
            <a:off x="9202729" y="200896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
        <p:nvSpPr>
          <p:cNvPr id="32" name="TextBox 31">
            <a:extLst>
              <a:ext uri="{FF2B5EF4-FFF2-40B4-BE49-F238E27FC236}">
                <a16:creationId xmlns:a16="http://schemas.microsoft.com/office/drawing/2014/main" id="{E1E8201A-2651-7161-F467-436DD58C2C1E}"/>
              </a:ext>
            </a:extLst>
          </p:cNvPr>
          <p:cNvSpPr txBox="1"/>
          <p:nvPr/>
        </p:nvSpPr>
        <p:spPr>
          <a:xfrm>
            <a:off x="1903670"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F</a:t>
            </a:r>
          </a:p>
        </p:txBody>
      </p:sp>
      <p:sp>
        <p:nvSpPr>
          <p:cNvPr id="33" name="TextBox 32">
            <a:extLst>
              <a:ext uri="{FF2B5EF4-FFF2-40B4-BE49-F238E27FC236}">
                <a16:creationId xmlns:a16="http://schemas.microsoft.com/office/drawing/2014/main" id="{E2514CAE-C01F-D60A-80D8-F6E470C59732}"/>
              </a:ext>
            </a:extLst>
          </p:cNvPr>
          <p:cNvSpPr txBox="1"/>
          <p:nvPr/>
        </p:nvSpPr>
        <p:spPr>
          <a:xfrm>
            <a:off x="9202728"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G</a:t>
            </a:r>
          </a:p>
        </p:txBody>
      </p:sp>
      <p:sp>
        <p:nvSpPr>
          <p:cNvPr id="34" name="TextBox 33">
            <a:extLst>
              <a:ext uri="{FF2B5EF4-FFF2-40B4-BE49-F238E27FC236}">
                <a16:creationId xmlns:a16="http://schemas.microsoft.com/office/drawing/2014/main" id="{C0CAA44D-4916-7B0E-0415-A928E1C3E6EE}"/>
              </a:ext>
            </a:extLst>
          </p:cNvPr>
          <p:cNvSpPr txBox="1"/>
          <p:nvPr/>
        </p:nvSpPr>
        <p:spPr>
          <a:xfrm>
            <a:off x="15037382" y="941283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H</a:t>
            </a:r>
          </a:p>
        </p:txBody>
      </p:sp>
    </p:spTree>
    <p:extLst>
      <p:ext uri="{BB962C8B-B14F-4D97-AF65-F5344CB8AC3E}">
        <p14:creationId xmlns:p14="http://schemas.microsoft.com/office/powerpoint/2010/main" val="102558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bars&#10;&#10;Description automatically generated with medium confidence">
            <a:extLst>
              <a:ext uri="{FF2B5EF4-FFF2-40B4-BE49-F238E27FC236}">
                <a16:creationId xmlns:a16="http://schemas.microsoft.com/office/drawing/2014/main" id="{4DADA4C1-ED86-8572-A0AF-DFF1BAEC0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3237" y="0"/>
            <a:ext cx="9797143" cy="2286000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D40B072-67BD-20EC-F0AF-E77E9F317F28}"/>
              </a:ext>
            </a:extLst>
          </p:cNvPr>
          <p:cNvPicPr>
            <a:picLocks noChangeAspect="1"/>
          </p:cNvPicPr>
          <p:nvPr/>
        </p:nvPicPr>
        <p:blipFill rotWithShape="1">
          <a:blip r:embed="rId4">
            <a:extLst>
              <a:ext uri="{28A0092B-C50C-407E-A947-70E740481C1C}">
                <a14:useLocalDpi xmlns:a14="http://schemas.microsoft.com/office/drawing/2010/main" val="0"/>
              </a:ext>
            </a:extLst>
          </a:blip>
          <a:srcRect r="28266" b="6124"/>
          <a:stretch/>
        </p:blipFill>
        <p:spPr>
          <a:xfrm>
            <a:off x="2209799" y="1270158"/>
            <a:ext cx="6273437" cy="20319683"/>
          </a:xfrm>
          <a:prstGeom prst="rect">
            <a:avLst/>
          </a:prstGeom>
        </p:spPr>
      </p:pic>
      <p:sp>
        <p:nvSpPr>
          <p:cNvPr id="7" name="TextBox 6">
            <a:extLst>
              <a:ext uri="{FF2B5EF4-FFF2-40B4-BE49-F238E27FC236}">
                <a16:creationId xmlns:a16="http://schemas.microsoft.com/office/drawing/2014/main" id="{B0FFBC70-CFBA-52AE-8026-4620E350A1E6}"/>
              </a:ext>
            </a:extLst>
          </p:cNvPr>
          <p:cNvSpPr txBox="1"/>
          <p:nvPr/>
        </p:nvSpPr>
        <p:spPr>
          <a:xfrm>
            <a:off x="8483236"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F1079067-BCD7-CE94-18E7-962339D5C1FC}"/>
              </a:ext>
            </a:extLst>
          </p:cNvPr>
          <p:cNvSpPr txBox="1"/>
          <p:nvPr/>
        </p:nvSpPr>
        <p:spPr>
          <a:xfrm>
            <a:off x="11430000" y="-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Tree>
    <p:extLst>
      <p:ext uri="{BB962C8B-B14F-4D97-AF65-F5344CB8AC3E}">
        <p14:creationId xmlns:p14="http://schemas.microsoft.com/office/powerpoint/2010/main" val="94682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lines&#10;&#10;Description automatically generated">
            <a:extLst>
              <a:ext uri="{FF2B5EF4-FFF2-40B4-BE49-F238E27FC236}">
                <a16:creationId xmlns:a16="http://schemas.microsoft.com/office/drawing/2014/main" id="{D83B4D06-C6CB-3F68-E7B0-4B52C0615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610" y="4742402"/>
            <a:ext cx="7606219" cy="1762315"/>
          </a:xfrm>
          <a:prstGeom prst="rect">
            <a:avLst/>
          </a:prstGeom>
        </p:spPr>
      </p:pic>
    </p:spTree>
    <p:extLst>
      <p:ext uri="{BB962C8B-B14F-4D97-AF65-F5344CB8AC3E}">
        <p14:creationId xmlns:p14="http://schemas.microsoft.com/office/powerpoint/2010/main" val="131358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3" name="Picture 2" descr="A triangle shaped object with different colored squares&#10;&#10;Description automatically generated with medium confidence">
            <a:extLst>
              <a:ext uri="{FF2B5EF4-FFF2-40B4-BE49-F238E27FC236}">
                <a16:creationId xmlns:a16="http://schemas.microsoft.com/office/drawing/2014/main" id="{07F078AE-542E-BB34-AD7A-54141D64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130827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background with a black square&#10;&#10;Description automatically generated">
            <a:extLst>
              <a:ext uri="{FF2B5EF4-FFF2-40B4-BE49-F238E27FC236}">
                <a16:creationId xmlns:a16="http://schemas.microsoft.com/office/drawing/2014/main" id="{A749F997-C245-0140-06A1-5286119EDE33}"/>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rot="16200000">
            <a:off x="13780107" y="6199885"/>
            <a:ext cx="3235623" cy="9232523"/>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2">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5" name="Picture 4" descr="A triangle shaped object with different colored squares&#10;&#10;Description automatically generated with medium confidence">
            <a:extLst>
              <a:ext uri="{FF2B5EF4-FFF2-40B4-BE49-F238E27FC236}">
                <a16:creationId xmlns:a16="http://schemas.microsoft.com/office/drawing/2014/main" id="{B2F99717-2B5E-11AF-D2EA-671C2C6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2585" y="1577271"/>
            <a:ext cx="11431595" cy="7621064"/>
          </a:xfrm>
          <a:prstGeom prst="rect">
            <a:avLst/>
          </a:prstGeom>
        </p:spPr>
      </p:pic>
    </p:spTree>
    <p:extLst>
      <p:ext uri="{BB962C8B-B14F-4D97-AF65-F5344CB8AC3E}">
        <p14:creationId xmlns:p14="http://schemas.microsoft.com/office/powerpoint/2010/main" val="327100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triangle shaped pattern with different colored lines&#10;&#10;Description automatically generated with medium confidence">
            <a:extLst>
              <a:ext uri="{FF2B5EF4-FFF2-40B4-BE49-F238E27FC236}">
                <a16:creationId xmlns:a16="http://schemas.microsoft.com/office/drawing/2014/main" id="{73D5EF18-DA41-25D1-1323-9439E8D31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618" y="7619468"/>
            <a:ext cx="11431595" cy="7621064"/>
          </a:xfrm>
          <a:prstGeom prst="rect">
            <a:avLst/>
          </a:prstGeom>
        </p:spPr>
      </p:pic>
      <p:pic>
        <p:nvPicPr>
          <p:cNvPr id="4" name="Picture 3" descr="A black background with a black square&#10;&#10;Description automatically generated">
            <a:extLst>
              <a:ext uri="{FF2B5EF4-FFF2-40B4-BE49-F238E27FC236}">
                <a16:creationId xmlns:a16="http://schemas.microsoft.com/office/drawing/2014/main" id="{624DAFEB-71FF-252A-7CD6-2AE2C3434498}"/>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1640772"/>
            <a:ext cx="4769865" cy="5344228"/>
          </a:xfrm>
          <a:prstGeom prst="rect">
            <a:avLst/>
          </a:prstGeom>
        </p:spPr>
      </p:pic>
      <p:pic>
        <p:nvPicPr>
          <p:cNvPr id="2" name="Picture 1" descr="A black background with a black square&#10;&#10;Description automatically generated">
            <a:extLst>
              <a:ext uri="{FF2B5EF4-FFF2-40B4-BE49-F238E27FC236}">
                <a16:creationId xmlns:a16="http://schemas.microsoft.com/office/drawing/2014/main" id="{D314149A-5E63-0DB4-E55E-65ACF8C0EF17}"/>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rot="16200000">
            <a:off x="13780107" y="12242082"/>
            <a:ext cx="3235623" cy="9232523"/>
          </a:xfrm>
          <a:prstGeom prst="rect">
            <a:avLst/>
          </a:prstGeom>
        </p:spPr>
      </p:pic>
      <p:pic>
        <p:nvPicPr>
          <p:cNvPr id="5" name="Picture 4" descr="A black background with a black square&#10;&#10;Description automatically generated">
            <a:extLst>
              <a:ext uri="{FF2B5EF4-FFF2-40B4-BE49-F238E27FC236}">
                <a16:creationId xmlns:a16="http://schemas.microsoft.com/office/drawing/2014/main" id="{F64E9BAE-A69A-1B9F-C1EF-2A8E63B29BF2}"/>
              </a:ext>
            </a:extLst>
          </p:cNvPr>
          <p:cNvPicPr>
            <a:picLocks noChangeAspect="1"/>
          </p:cNvPicPr>
          <p:nvPr/>
        </p:nvPicPr>
        <p:blipFill rotWithShape="1">
          <a:blip r:embed="rId3">
            <a:extLst>
              <a:ext uri="{28A0092B-C50C-407E-A947-70E740481C1C}">
                <a14:useLocalDpi xmlns:a14="http://schemas.microsoft.com/office/drawing/2010/main" val="0"/>
              </a:ext>
            </a:extLst>
          </a:blip>
          <a:srcRect l="38737" r="19484" b="6693"/>
          <a:stretch/>
        </p:blipFill>
        <p:spPr>
          <a:xfrm>
            <a:off x="3812720" y="7682969"/>
            <a:ext cx="4769865" cy="5344228"/>
          </a:xfrm>
          <a:prstGeom prst="rect">
            <a:avLst/>
          </a:prstGeom>
        </p:spPr>
      </p:pic>
      <p:sp>
        <p:nvSpPr>
          <p:cNvPr id="7" name="TextBox 6">
            <a:extLst>
              <a:ext uri="{FF2B5EF4-FFF2-40B4-BE49-F238E27FC236}">
                <a16:creationId xmlns:a16="http://schemas.microsoft.com/office/drawing/2014/main" id="{37697AC7-D1E9-9CEC-536D-BC07438269F5}"/>
              </a:ext>
            </a:extLst>
          </p:cNvPr>
          <p:cNvSpPr txBox="1"/>
          <p:nvPr/>
        </p:nvSpPr>
        <p:spPr>
          <a:xfrm>
            <a:off x="8582585" y="112153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8" name="TextBox 7">
            <a:extLst>
              <a:ext uri="{FF2B5EF4-FFF2-40B4-BE49-F238E27FC236}">
                <a16:creationId xmlns:a16="http://schemas.microsoft.com/office/drawing/2014/main" id="{50A06CC4-D23B-8260-9BD3-2CEFD86A4A1E}"/>
              </a:ext>
            </a:extLst>
          </p:cNvPr>
          <p:cNvSpPr txBox="1"/>
          <p:nvPr/>
        </p:nvSpPr>
        <p:spPr>
          <a:xfrm>
            <a:off x="8582585" y="727896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6" name="Picture 15" descr="A triangle shaped object with many small colored squares&#10;&#10;Description automatically generated with medium confidence">
            <a:extLst>
              <a:ext uri="{FF2B5EF4-FFF2-40B4-BE49-F238E27FC236}">
                <a16:creationId xmlns:a16="http://schemas.microsoft.com/office/drawing/2014/main" id="{D603C6C8-1417-7B6D-C607-B70038E9D0D3}"/>
              </a:ext>
            </a:extLst>
          </p:cNvPr>
          <p:cNvPicPr>
            <a:picLocks noChangeAspect="1"/>
          </p:cNvPicPr>
          <p:nvPr/>
        </p:nvPicPr>
        <p:blipFill rotWithShape="1">
          <a:blip r:embed="rId4">
            <a:extLst>
              <a:ext uri="{28A0092B-C50C-407E-A947-70E740481C1C}">
                <a14:useLocalDpi xmlns:a14="http://schemas.microsoft.com/office/drawing/2010/main" val="0"/>
              </a:ext>
            </a:extLst>
          </a:blip>
          <a:srcRect b="29876"/>
          <a:stretch/>
        </p:blipFill>
        <p:spPr>
          <a:xfrm>
            <a:off x="8561619" y="1560871"/>
            <a:ext cx="11431595" cy="5344228"/>
          </a:xfrm>
          <a:prstGeom prst="rect">
            <a:avLst/>
          </a:prstGeom>
        </p:spPr>
      </p:pic>
    </p:spTree>
    <p:extLst>
      <p:ext uri="{BB962C8B-B14F-4D97-AF65-F5344CB8AC3E}">
        <p14:creationId xmlns:p14="http://schemas.microsoft.com/office/powerpoint/2010/main" val="454695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graph&#10;&#10;Description automatically generated">
            <a:extLst>
              <a:ext uri="{FF2B5EF4-FFF2-40B4-BE49-F238E27FC236}">
                <a16:creationId xmlns:a16="http://schemas.microsoft.com/office/drawing/2014/main" id="{38B3D51C-B543-3925-AD07-2C3B66979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145" y="3511925"/>
            <a:ext cx="11431595" cy="7621064"/>
          </a:xfrm>
          <a:prstGeom prst="rect">
            <a:avLst/>
          </a:prstGeom>
        </p:spPr>
      </p:pic>
      <p:sp>
        <p:nvSpPr>
          <p:cNvPr id="14" name="TextBox 13">
            <a:extLst>
              <a:ext uri="{FF2B5EF4-FFF2-40B4-BE49-F238E27FC236}">
                <a16:creationId xmlns:a16="http://schemas.microsoft.com/office/drawing/2014/main" id="{60CCCB66-61B9-C741-DC40-F0272FB22E6E}"/>
              </a:ext>
            </a:extLst>
          </p:cNvPr>
          <p:cNvSpPr txBox="1"/>
          <p:nvPr/>
        </p:nvSpPr>
        <p:spPr>
          <a:xfrm>
            <a:off x="2100145" y="3169026"/>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15" name="TextBox 14">
            <a:extLst>
              <a:ext uri="{FF2B5EF4-FFF2-40B4-BE49-F238E27FC236}">
                <a16:creationId xmlns:a16="http://schemas.microsoft.com/office/drawing/2014/main" id="{75B2786A-2B31-E21B-FB99-DA615016F636}"/>
              </a:ext>
            </a:extLst>
          </p:cNvPr>
          <p:cNvSpPr txBox="1"/>
          <p:nvPr/>
        </p:nvSpPr>
        <p:spPr>
          <a:xfrm>
            <a:off x="2100145"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16" name="TextBox 15">
            <a:extLst>
              <a:ext uri="{FF2B5EF4-FFF2-40B4-BE49-F238E27FC236}">
                <a16:creationId xmlns:a16="http://schemas.microsoft.com/office/drawing/2014/main" id="{883B248A-7C58-080D-8580-D9C8E0D9EDE0}"/>
              </a:ext>
            </a:extLst>
          </p:cNvPr>
          <p:cNvSpPr txBox="1"/>
          <p:nvPr/>
        </p:nvSpPr>
        <p:spPr>
          <a:xfrm>
            <a:off x="6000407" y="706007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17" name="TextBox 16">
            <a:extLst>
              <a:ext uri="{FF2B5EF4-FFF2-40B4-BE49-F238E27FC236}">
                <a16:creationId xmlns:a16="http://schemas.microsoft.com/office/drawing/2014/main" id="{94DC91AF-D060-E283-9459-A0C0DA967A6E}"/>
              </a:ext>
            </a:extLst>
          </p:cNvPr>
          <p:cNvSpPr txBox="1"/>
          <p:nvPr/>
        </p:nvSpPr>
        <p:spPr>
          <a:xfrm>
            <a:off x="6000408" y="3264275"/>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356087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F7D03-9813-EDB6-2279-04D39B681316}"/>
              </a:ext>
            </a:extLst>
          </p:cNvPr>
          <p:cNvPicPr>
            <a:picLocks noChangeAspect="1"/>
          </p:cNvPicPr>
          <p:nvPr/>
        </p:nvPicPr>
        <p:blipFill>
          <a:blip r:embed="rId2"/>
          <a:stretch>
            <a:fillRect/>
          </a:stretch>
        </p:blipFill>
        <p:spPr>
          <a:xfrm>
            <a:off x="4238625" y="3721417"/>
            <a:ext cx="13011150" cy="7096125"/>
          </a:xfrm>
          <a:prstGeom prst="rect">
            <a:avLst/>
          </a:prstGeom>
        </p:spPr>
      </p:pic>
      <p:sp>
        <p:nvSpPr>
          <p:cNvPr id="4" name="Rectangle 3">
            <a:extLst>
              <a:ext uri="{FF2B5EF4-FFF2-40B4-BE49-F238E27FC236}">
                <a16:creationId xmlns:a16="http://schemas.microsoft.com/office/drawing/2014/main" id="{CAF22837-C4C3-3AF8-B843-31E5F0921500}"/>
              </a:ext>
            </a:extLst>
          </p:cNvPr>
          <p:cNvSpPr/>
          <p:nvPr/>
        </p:nvSpPr>
        <p:spPr>
          <a:xfrm>
            <a:off x="10083800" y="8039100"/>
            <a:ext cx="66040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0027EC0-1389-99F2-5423-EF109892E53C}"/>
              </a:ext>
            </a:extLst>
          </p:cNvPr>
          <p:cNvSpPr/>
          <p:nvPr/>
        </p:nvSpPr>
        <p:spPr>
          <a:xfrm>
            <a:off x="10064750" y="7785100"/>
            <a:ext cx="6604000" cy="2032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6CC59FA-39E1-BD5F-4FE3-01D1366045E0}"/>
              </a:ext>
            </a:extLst>
          </p:cNvPr>
          <p:cNvSpPr/>
          <p:nvPr/>
        </p:nvSpPr>
        <p:spPr>
          <a:xfrm>
            <a:off x="6896100" y="1035304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82ECC7-B4CD-CA2D-74A8-6EFF1856E451}"/>
              </a:ext>
            </a:extLst>
          </p:cNvPr>
          <p:cNvSpPr/>
          <p:nvPr/>
        </p:nvSpPr>
        <p:spPr>
          <a:xfrm>
            <a:off x="6908800" y="10140950"/>
            <a:ext cx="9791700" cy="1460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8762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number of data&#10;&#10;Description automatically generated with medium confidence">
            <a:extLst>
              <a:ext uri="{FF2B5EF4-FFF2-40B4-BE49-F238E27FC236}">
                <a16:creationId xmlns:a16="http://schemas.microsoft.com/office/drawing/2014/main" id="{DC2A0D2E-27A3-F6E9-CED9-50569362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202" y="5714202"/>
            <a:ext cx="11431595" cy="11431595"/>
          </a:xfrm>
          <a:prstGeom prst="rect">
            <a:avLst/>
          </a:prstGeom>
        </p:spPr>
      </p:pic>
    </p:spTree>
    <p:extLst>
      <p:ext uri="{BB962C8B-B14F-4D97-AF65-F5344CB8AC3E}">
        <p14:creationId xmlns:p14="http://schemas.microsoft.com/office/powerpoint/2010/main" val="373476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with colorful lines and text&#10;&#10;Description automatically generated with medium confidence">
            <a:extLst>
              <a:ext uri="{FF2B5EF4-FFF2-40B4-BE49-F238E27FC236}">
                <a16:creationId xmlns:a16="http://schemas.microsoft.com/office/drawing/2014/main" id="{59A03E0A-9FE4-004A-F62B-1A2BE7F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468" y="4475337"/>
            <a:ext cx="7621064" cy="11431595"/>
          </a:xfrm>
          <a:prstGeom prst="rect">
            <a:avLst/>
          </a:prstGeom>
        </p:spPr>
      </p:pic>
    </p:spTree>
    <p:extLst>
      <p:ext uri="{BB962C8B-B14F-4D97-AF65-F5344CB8AC3E}">
        <p14:creationId xmlns:p14="http://schemas.microsoft.com/office/powerpoint/2010/main" val="2098746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8AE7E9-3DBB-7A2C-0BFE-3A91A167C2E0}"/>
              </a:ext>
            </a:extLst>
          </p:cNvPr>
          <p:cNvSpPr txBox="1"/>
          <p:nvPr/>
        </p:nvSpPr>
        <p:spPr>
          <a:xfrm>
            <a:off x="1147645"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9" name="TextBox 8">
            <a:extLst>
              <a:ext uri="{FF2B5EF4-FFF2-40B4-BE49-F238E27FC236}">
                <a16:creationId xmlns:a16="http://schemas.microsoft.com/office/drawing/2014/main" id="{772DC352-0AA1-79F1-454D-797AE9BAEAD7}"/>
              </a:ext>
            </a:extLst>
          </p:cNvPr>
          <p:cNvSpPr txBox="1"/>
          <p:nvPr/>
        </p:nvSpPr>
        <p:spPr>
          <a:xfrm>
            <a:off x="8768709" y="258858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pic>
        <p:nvPicPr>
          <p:cNvPr id="11" name="Picture 10" descr="A graph with numbers and letters&#10;&#10;Description automatically generated with medium confidence">
            <a:extLst>
              <a:ext uri="{FF2B5EF4-FFF2-40B4-BE49-F238E27FC236}">
                <a16:creationId xmlns:a16="http://schemas.microsoft.com/office/drawing/2014/main" id="{2E6CD1F5-19E6-509E-D7AC-D081B70B0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790" y="3142585"/>
            <a:ext cx="7621064" cy="7621064"/>
          </a:xfrm>
          <a:prstGeom prst="rect">
            <a:avLst/>
          </a:prstGeom>
        </p:spPr>
      </p:pic>
      <p:pic>
        <p:nvPicPr>
          <p:cNvPr id="13" name="Picture 12" descr="A graph with numbers and letters&#10;&#10;Description automatically generated">
            <a:extLst>
              <a:ext uri="{FF2B5EF4-FFF2-40B4-BE49-F238E27FC236}">
                <a16:creationId xmlns:a16="http://schemas.microsoft.com/office/drawing/2014/main" id="{62F1814D-7DA9-F9F7-A6F0-205FFB36D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726" y="3142585"/>
            <a:ext cx="7621064" cy="7621064"/>
          </a:xfrm>
          <a:prstGeom prst="rect">
            <a:avLst/>
          </a:prstGeom>
        </p:spPr>
      </p:pic>
    </p:spTree>
    <p:extLst>
      <p:ext uri="{BB962C8B-B14F-4D97-AF65-F5344CB8AC3E}">
        <p14:creationId xmlns:p14="http://schemas.microsoft.com/office/powerpoint/2010/main" val="3606136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5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00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53A2F718-A66E-4189-8620-5A4BBEE2F0B4}"/>
              </a:ext>
            </a:extLst>
          </p:cNvPr>
          <p:cNvCxnSpPr>
            <a:cxnSpLocks/>
          </p:cNvCxnSpPr>
          <p:nvPr/>
        </p:nvCxnSpPr>
        <p:spPr>
          <a:xfrm>
            <a:off x="7959918"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49BBD5-E810-4389-BA32-063685DF8F06}"/>
              </a:ext>
            </a:extLst>
          </p:cNvPr>
          <p:cNvCxnSpPr>
            <a:cxnSpLocks/>
          </p:cNvCxnSpPr>
          <p:nvPr/>
        </p:nvCxnSpPr>
        <p:spPr>
          <a:xfrm>
            <a:off x="7888481" y="2735334"/>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D9D6763-0238-433B-9602-33CB2CE0E639}"/>
              </a:ext>
            </a:extLst>
          </p:cNvPr>
          <p:cNvCxnSpPr>
            <a:cxnSpLocks/>
          </p:cNvCxnSpPr>
          <p:nvPr/>
        </p:nvCxnSpPr>
        <p:spPr>
          <a:xfrm>
            <a:off x="9076582" y="2741288"/>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A707CFF-254F-461B-92AB-7A917A5E8839}"/>
              </a:ext>
            </a:extLst>
          </p:cNvPr>
          <p:cNvCxnSpPr>
            <a:cxnSpLocks/>
          </p:cNvCxnSpPr>
          <p:nvPr/>
        </p:nvCxnSpPr>
        <p:spPr>
          <a:xfrm>
            <a:off x="8466833" y="2665917"/>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FB44C4E-A2FF-4871-8784-8D43416E2DB3}"/>
              </a:ext>
            </a:extLst>
          </p:cNvPr>
          <p:cNvCxnSpPr>
            <a:cxnSpLocks/>
          </p:cNvCxnSpPr>
          <p:nvPr/>
        </p:nvCxnSpPr>
        <p:spPr>
          <a:xfrm>
            <a:off x="9144434" y="2687711"/>
            <a:ext cx="0" cy="444389"/>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3281870-D040-4021-8AF8-15343475ECB8}"/>
              </a:ext>
            </a:extLst>
          </p:cNvPr>
          <p:cNvCxnSpPr>
            <a:cxnSpLocks/>
          </p:cNvCxnSpPr>
          <p:nvPr/>
        </p:nvCxnSpPr>
        <p:spPr>
          <a:xfrm>
            <a:off x="9537495"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CC014116-62F8-4C34-A785-56140C2E9EE6}"/>
              </a:ext>
            </a:extLst>
          </p:cNvPr>
          <p:cNvSpPr txBox="1"/>
          <p:nvPr/>
        </p:nvSpPr>
        <p:spPr>
          <a:xfrm>
            <a:off x="8882137" y="142082"/>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cxnSp>
        <p:nvCxnSpPr>
          <p:cNvPr id="45" name="Straight Connector 44">
            <a:extLst>
              <a:ext uri="{FF2B5EF4-FFF2-40B4-BE49-F238E27FC236}">
                <a16:creationId xmlns:a16="http://schemas.microsoft.com/office/drawing/2014/main" id="{45ED722B-1340-4EE1-8699-8695ED7196BA}"/>
              </a:ext>
            </a:extLst>
          </p:cNvPr>
          <p:cNvCxnSpPr>
            <a:cxnSpLocks/>
          </p:cNvCxnSpPr>
          <p:nvPr/>
        </p:nvCxnSpPr>
        <p:spPr>
          <a:xfrm>
            <a:off x="11244011" y="1401835"/>
            <a:ext cx="0" cy="1406591"/>
          </a:xfrm>
          <a:prstGeom prst="line">
            <a:avLst/>
          </a:prstGeom>
          <a:ln w="762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FF567CE-E40F-45AB-B3B1-46DFA15B7C67}"/>
              </a:ext>
            </a:extLst>
          </p:cNvPr>
          <p:cNvCxnSpPr>
            <a:cxnSpLocks/>
          </p:cNvCxnSpPr>
          <p:nvPr/>
        </p:nvCxnSpPr>
        <p:spPr>
          <a:xfrm>
            <a:off x="10783199" y="2768246"/>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3C40777-BC65-4A8B-BFF7-5904860ADF77}"/>
              </a:ext>
            </a:extLst>
          </p:cNvPr>
          <p:cNvCxnSpPr>
            <a:cxnSpLocks/>
          </p:cNvCxnSpPr>
          <p:nvPr/>
        </p:nvCxnSpPr>
        <p:spPr>
          <a:xfrm>
            <a:off x="11985328" y="2758085"/>
            <a:ext cx="53072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9C7F30A-54E9-4D3D-81A5-DBC138EDDDA9}"/>
              </a:ext>
            </a:extLst>
          </p:cNvPr>
          <p:cNvCxnSpPr>
            <a:cxnSpLocks/>
          </p:cNvCxnSpPr>
          <p:nvPr/>
        </p:nvCxnSpPr>
        <p:spPr>
          <a:xfrm>
            <a:off x="10853644" y="2753378"/>
            <a:ext cx="0" cy="425704"/>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7875C0ED-69F6-4D3C-BB05-7B9AB07949D1}"/>
              </a:ext>
            </a:extLst>
          </p:cNvPr>
          <p:cNvCxnSpPr>
            <a:cxnSpLocks/>
          </p:cNvCxnSpPr>
          <p:nvPr/>
        </p:nvCxnSpPr>
        <p:spPr>
          <a:xfrm>
            <a:off x="12444618" y="2714624"/>
            <a:ext cx="0" cy="509553"/>
          </a:xfrm>
          <a:prstGeom prst="line">
            <a:avLst/>
          </a:prstGeom>
          <a:ln w="762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1ABDE6E-3E74-4BE7-8E35-31D3A3FFAD46}"/>
              </a:ext>
            </a:extLst>
          </p:cNvPr>
          <p:cNvCxnSpPr>
            <a:cxnSpLocks/>
          </p:cNvCxnSpPr>
          <p:nvPr/>
        </p:nvCxnSpPr>
        <p:spPr>
          <a:xfrm>
            <a:off x="12056766" y="1401835"/>
            <a:ext cx="0" cy="1406591"/>
          </a:xfrm>
          <a:prstGeom prst="line">
            <a:avLst/>
          </a:prstGeom>
          <a:ln w="7620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23EA04C-B49E-4480-97DD-E8A7EC1C6C05}"/>
              </a:ext>
            </a:extLst>
          </p:cNvPr>
          <p:cNvSpPr txBox="1"/>
          <p:nvPr/>
        </p:nvSpPr>
        <p:spPr>
          <a:xfrm>
            <a:off x="9886171"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53" name="TextBox 52">
            <a:extLst>
              <a:ext uri="{FF2B5EF4-FFF2-40B4-BE49-F238E27FC236}">
                <a16:creationId xmlns:a16="http://schemas.microsoft.com/office/drawing/2014/main" id="{67B93257-0C14-44CB-A085-5C9C6458E1D9}"/>
              </a:ext>
            </a:extLst>
          </p:cNvPr>
          <p:cNvSpPr txBox="1"/>
          <p:nvPr/>
        </p:nvSpPr>
        <p:spPr>
          <a:xfrm>
            <a:off x="7478226" y="3499774"/>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Contraction</a:t>
            </a:r>
          </a:p>
        </p:txBody>
      </p:sp>
      <p:sp>
        <p:nvSpPr>
          <p:cNvPr id="54" name="TextBox 53">
            <a:extLst>
              <a:ext uri="{FF2B5EF4-FFF2-40B4-BE49-F238E27FC236}">
                <a16:creationId xmlns:a16="http://schemas.microsoft.com/office/drawing/2014/main" id="{E077384C-040C-4632-AAA3-539A810BE231}"/>
              </a:ext>
            </a:extLst>
          </p:cNvPr>
          <p:cNvSpPr txBox="1"/>
          <p:nvPr/>
        </p:nvSpPr>
        <p:spPr>
          <a:xfrm>
            <a:off x="10693963" y="353882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Expansion</a:t>
            </a:r>
          </a:p>
        </p:txBody>
      </p:sp>
      <p:sp>
        <p:nvSpPr>
          <p:cNvPr id="101" name="TextBox 100">
            <a:extLst>
              <a:ext uri="{FF2B5EF4-FFF2-40B4-BE49-F238E27FC236}">
                <a16:creationId xmlns:a16="http://schemas.microsoft.com/office/drawing/2014/main" id="{F3F6184B-D203-456B-926E-608EB61C676A}"/>
              </a:ext>
            </a:extLst>
          </p:cNvPr>
          <p:cNvSpPr txBox="1"/>
          <p:nvPr/>
        </p:nvSpPr>
        <p:spPr>
          <a:xfrm>
            <a:off x="14684916" y="-16463"/>
            <a:ext cx="4359638"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cxnSp>
        <p:nvCxnSpPr>
          <p:cNvPr id="103" name="Straight Connector 102">
            <a:extLst>
              <a:ext uri="{FF2B5EF4-FFF2-40B4-BE49-F238E27FC236}">
                <a16:creationId xmlns:a16="http://schemas.microsoft.com/office/drawing/2014/main" id="{6A2C1153-F120-475B-8887-E2B52219B6EE}"/>
              </a:ext>
            </a:extLst>
          </p:cNvPr>
          <p:cNvCxnSpPr>
            <a:cxnSpLocks/>
          </p:cNvCxnSpPr>
          <p:nvPr/>
        </p:nvCxnSpPr>
        <p:spPr>
          <a:xfrm>
            <a:off x="14364389" y="1175761"/>
            <a:ext cx="0" cy="358478"/>
          </a:xfrm>
          <a:prstGeom prst="line">
            <a:avLst/>
          </a:prstGeom>
          <a:ln w="76200"/>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CBF5051-730C-4F23-9D96-26CB1951FE5E}"/>
              </a:ext>
            </a:extLst>
          </p:cNvPr>
          <p:cNvCxnSpPr>
            <a:cxnSpLocks/>
          </p:cNvCxnSpPr>
          <p:nvPr/>
        </p:nvCxnSpPr>
        <p:spPr>
          <a:xfrm>
            <a:off x="15258866" y="1191711"/>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CE52714-2B53-497C-8787-9607BC34A8DC}"/>
              </a:ext>
            </a:extLst>
          </p:cNvPr>
          <p:cNvCxnSpPr>
            <a:cxnSpLocks/>
          </p:cNvCxnSpPr>
          <p:nvPr/>
        </p:nvCxnSpPr>
        <p:spPr>
          <a:xfrm>
            <a:off x="13994445" y="1499626"/>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6D7EEA8-7DBE-40F7-AE16-5297B349EBB6}"/>
              </a:ext>
            </a:extLst>
          </p:cNvPr>
          <p:cNvCxnSpPr>
            <a:cxnSpLocks/>
          </p:cNvCxnSpPr>
          <p:nvPr/>
        </p:nvCxnSpPr>
        <p:spPr>
          <a:xfrm>
            <a:off x="15186214" y="1499629"/>
            <a:ext cx="43918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B214AB43-B2E0-476B-A5A3-E7A2D255A0BC}"/>
              </a:ext>
            </a:extLst>
          </p:cNvPr>
          <p:cNvCxnSpPr>
            <a:cxnSpLocks/>
          </p:cNvCxnSpPr>
          <p:nvPr/>
        </p:nvCxnSpPr>
        <p:spPr>
          <a:xfrm>
            <a:off x="13994445" y="1431105"/>
            <a:ext cx="0" cy="461736"/>
          </a:xfrm>
          <a:prstGeom prst="line">
            <a:avLst/>
          </a:prstGeom>
          <a:ln w="76200"/>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9D3C3B63-D185-4F89-AB98-4FE8E3453E6E}"/>
              </a:ext>
            </a:extLst>
          </p:cNvPr>
          <p:cNvCxnSpPr>
            <a:cxnSpLocks/>
          </p:cNvCxnSpPr>
          <p:nvPr/>
        </p:nvCxnSpPr>
        <p:spPr>
          <a:xfrm>
            <a:off x="15625401" y="1428188"/>
            <a:ext cx="0" cy="464651"/>
          </a:xfrm>
          <a:prstGeom prst="line">
            <a:avLst/>
          </a:prstGeom>
          <a:ln w="7620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07495E9-5079-4DB3-9D4D-5FECEEDFA5B1}"/>
              </a:ext>
            </a:extLst>
          </p:cNvPr>
          <p:cNvCxnSpPr>
            <a:cxnSpLocks/>
          </p:cNvCxnSpPr>
          <p:nvPr/>
        </p:nvCxnSpPr>
        <p:spPr>
          <a:xfrm>
            <a:off x="13943309" y="1821390"/>
            <a:ext cx="57519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5452664-6E88-4617-A189-C4074B5F53B1}"/>
              </a:ext>
            </a:extLst>
          </p:cNvPr>
          <p:cNvCxnSpPr>
            <a:cxnSpLocks/>
          </p:cNvCxnSpPr>
          <p:nvPr/>
        </p:nvCxnSpPr>
        <p:spPr>
          <a:xfrm>
            <a:off x="15069089" y="1821390"/>
            <a:ext cx="58495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E3F25CD-4053-47FE-BA77-1F7D3AC5ACE9}"/>
              </a:ext>
            </a:extLst>
          </p:cNvPr>
          <p:cNvCxnSpPr>
            <a:cxnSpLocks/>
          </p:cNvCxnSpPr>
          <p:nvPr/>
        </p:nvCxnSpPr>
        <p:spPr>
          <a:xfrm>
            <a:off x="15140530"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D3A939B-808E-4EA6-813D-162F8AF7A6D7}"/>
              </a:ext>
            </a:extLst>
          </p:cNvPr>
          <p:cNvCxnSpPr>
            <a:cxnSpLocks/>
          </p:cNvCxnSpPr>
          <p:nvPr/>
        </p:nvCxnSpPr>
        <p:spPr>
          <a:xfrm>
            <a:off x="14447558" y="1866043"/>
            <a:ext cx="0" cy="3704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09533E-F3D2-446D-B00A-0327D9C4F958}"/>
              </a:ext>
            </a:extLst>
          </p:cNvPr>
          <p:cNvCxnSpPr>
            <a:cxnSpLocks/>
          </p:cNvCxnSpPr>
          <p:nvPr/>
        </p:nvCxnSpPr>
        <p:spPr>
          <a:xfrm>
            <a:off x="16940535" y="1298661"/>
            <a:ext cx="0" cy="373301"/>
          </a:xfrm>
          <a:prstGeom prst="line">
            <a:avLst/>
          </a:prstGeom>
          <a:ln w="7620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C7E719F-ABEF-474F-A839-D499288D12F6}"/>
              </a:ext>
            </a:extLst>
          </p:cNvPr>
          <p:cNvCxnSpPr>
            <a:cxnSpLocks/>
          </p:cNvCxnSpPr>
          <p:nvPr/>
        </p:nvCxnSpPr>
        <p:spPr>
          <a:xfrm>
            <a:off x="18082210" y="1291411"/>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AAF02B-E601-44AB-ACC0-68479D4895B8}"/>
              </a:ext>
            </a:extLst>
          </p:cNvPr>
          <p:cNvCxnSpPr>
            <a:cxnSpLocks/>
          </p:cNvCxnSpPr>
          <p:nvPr/>
        </p:nvCxnSpPr>
        <p:spPr>
          <a:xfrm>
            <a:off x="16868919" y="1605604"/>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40CC835-18CF-4BCA-BEAE-11F58BB7198B}"/>
              </a:ext>
            </a:extLst>
          </p:cNvPr>
          <p:cNvCxnSpPr>
            <a:cxnSpLocks/>
          </p:cNvCxnSpPr>
          <p:nvPr/>
        </p:nvCxnSpPr>
        <p:spPr>
          <a:xfrm>
            <a:off x="17729215" y="1611556"/>
            <a:ext cx="41441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CDD2B6FD-9BE3-4032-865F-428237E2F096}"/>
              </a:ext>
            </a:extLst>
          </p:cNvPr>
          <p:cNvCxnSpPr>
            <a:cxnSpLocks/>
          </p:cNvCxnSpPr>
          <p:nvPr/>
        </p:nvCxnSpPr>
        <p:spPr>
          <a:xfrm>
            <a:off x="17278785" y="1534239"/>
            <a:ext cx="0" cy="480829"/>
          </a:xfrm>
          <a:prstGeom prst="line">
            <a:avLst/>
          </a:prstGeom>
          <a:ln w="7620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EDFFD5F-E047-4680-BCC8-A2572E5A848D}"/>
              </a:ext>
            </a:extLst>
          </p:cNvPr>
          <p:cNvCxnSpPr>
            <a:cxnSpLocks/>
          </p:cNvCxnSpPr>
          <p:nvPr/>
        </p:nvCxnSpPr>
        <p:spPr>
          <a:xfrm>
            <a:off x="17800656" y="1540118"/>
            <a:ext cx="0" cy="483866"/>
          </a:xfrm>
          <a:prstGeom prst="line">
            <a:avLst/>
          </a:prstGeom>
          <a:ln w="7620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50201BF-1A93-4109-83BC-268485F9AE91}"/>
              </a:ext>
            </a:extLst>
          </p:cNvPr>
          <p:cNvCxnSpPr>
            <a:cxnSpLocks/>
          </p:cNvCxnSpPr>
          <p:nvPr/>
        </p:nvCxnSpPr>
        <p:spPr>
          <a:xfrm>
            <a:off x="16804754" y="2015068"/>
            <a:ext cx="542745"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CA8BC7A8-A6F2-44B1-A85D-79517FC8FA3A}"/>
              </a:ext>
            </a:extLst>
          </p:cNvPr>
          <p:cNvCxnSpPr>
            <a:cxnSpLocks/>
          </p:cNvCxnSpPr>
          <p:nvPr/>
        </p:nvCxnSpPr>
        <p:spPr>
          <a:xfrm>
            <a:off x="17727655" y="2023981"/>
            <a:ext cx="55195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A22EF1D3-A050-4A0E-8119-46016E386109}"/>
              </a:ext>
            </a:extLst>
          </p:cNvPr>
          <p:cNvCxnSpPr>
            <a:cxnSpLocks/>
          </p:cNvCxnSpPr>
          <p:nvPr/>
        </p:nvCxnSpPr>
        <p:spPr>
          <a:xfrm>
            <a:off x="18285565" y="1952769"/>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627F614-247E-4C59-897A-64EAC3554807}"/>
              </a:ext>
            </a:extLst>
          </p:cNvPr>
          <p:cNvCxnSpPr>
            <a:cxnSpLocks/>
          </p:cNvCxnSpPr>
          <p:nvPr/>
        </p:nvCxnSpPr>
        <p:spPr>
          <a:xfrm>
            <a:off x="16872093" y="1974844"/>
            <a:ext cx="0" cy="385748"/>
          </a:xfrm>
          <a:prstGeom prst="line">
            <a:avLst/>
          </a:prstGeom>
          <a:ln w="7620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7BC66DC-8157-4913-8BB4-6C14832BE6CA}"/>
              </a:ext>
            </a:extLst>
          </p:cNvPr>
          <p:cNvCxnSpPr>
            <a:cxnSpLocks/>
          </p:cNvCxnSpPr>
          <p:nvPr/>
        </p:nvCxnSpPr>
        <p:spPr>
          <a:xfrm>
            <a:off x="13771660" y="3310975"/>
            <a:ext cx="0" cy="360453"/>
          </a:xfrm>
          <a:prstGeom prst="line">
            <a:avLst/>
          </a:prstGeom>
          <a:ln w="7620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5C7FF372-A929-42FF-A805-64587CB3291E}"/>
              </a:ext>
            </a:extLst>
          </p:cNvPr>
          <p:cNvCxnSpPr>
            <a:cxnSpLocks/>
          </p:cNvCxnSpPr>
          <p:nvPr/>
        </p:nvCxnSpPr>
        <p:spPr>
          <a:xfrm>
            <a:off x="15905939" y="3261724"/>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AE0E35D-E49D-4F48-B255-3F44A2D00EC6}"/>
              </a:ext>
            </a:extLst>
          </p:cNvPr>
          <p:cNvCxnSpPr>
            <a:cxnSpLocks/>
          </p:cNvCxnSpPr>
          <p:nvPr/>
        </p:nvCxnSpPr>
        <p:spPr>
          <a:xfrm>
            <a:off x="13700711" y="3609140"/>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0C74101-BC44-41E5-AA56-FBF0B7DC81AF}"/>
              </a:ext>
            </a:extLst>
          </p:cNvPr>
          <p:cNvCxnSpPr>
            <a:cxnSpLocks/>
          </p:cNvCxnSpPr>
          <p:nvPr/>
        </p:nvCxnSpPr>
        <p:spPr>
          <a:xfrm>
            <a:off x="15525293" y="3570743"/>
            <a:ext cx="44484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B5BC68-8212-44A4-A832-22E82F98AF65}"/>
              </a:ext>
            </a:extLst>
          </p:cNvPr>
          <p:cNvCxnSpPr>
            <a:cxnSpLocks/>
          </p:cNvCxnSpPr>
          <p:nvPr/>
        </p:nvCxnSpPr>
        <p:spPr>
          <a:xfrm>
            <a:off x="14073318" y="3566277"/>
            <a:ext cx="0" cy="393998"/>
          </a:xfrm>
          <a:prstGeom prst="line">
            <a:avLst/>
          </a:prstGeom>
          <a:ln w="7620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4CD033CA-A63C-4B19-8674-E4B08706E2F4}"/>
              </a:ext>
            </a:extLst>
          </p:cNvPr>
          <p:cNvCxnSpPr>
            <a:cxnSpLocks/>
          </p:cNvCxnSpPr>
          <p:nvPr/>
        </p:nvCxnSpPr>
        <p:spPr>
          <a:xfrm>
            <a:off x="15598195" y="3501996"/>
            <a:ext cx="0" cy="467209"/>
          </a:xfrm>
          <a:prstGeom prst="line">
            <a:avLst/>
          </a:prstGeom>
          <a:ln w="762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7BFEAA5-9521-4846-A25B-728E54417854}"/>
              </a:ext>
            </a:extLst>
          </p:cNvPr>
          <p:cNvCxnSpPr>
            <a:cxnSpLocks/>
          </p:cNvCxnSpPr>
          <p:nvPr/>
        </p:nvCxnSpPr>
        <p:spPr>
          <a:xfrm>
            <a:off x="14003048" y="3896506"/>
            <a:ext cx="58260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DF21742-64F2-4668-8C32-D79A21755934}"/>
              </a:ext>
            </a:extLst>
          </p:cNvPr>
          <p:cNvCxnSpPr>
            <a:cxnSpLocks/>
          </p:cNvCxnSpPr>
          <p:nvPr/>
        </p:nvCxnSpPr>
        <p:spPr>
          <a:xfrm>
            <a:off x="15071862" y="3900496"/>
            <a:ext cx="5924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9B39C73-FC31-4EB5-8A61-CA2CF427BB08}"/>
              </a:ext>
            </a:extLst>
          </p:cNvPr>
          <p:cNvCxnSpPr>
            <a:cxnSpLocks/>
          </p:cNvCxnSpPr>
          <p:nvPr/>
        </p:nvCxnSpPr>
        <p:spPr>
          <a:xfrm>
            <a:off x="15147250" y="3868870"/>
            <a:ext cx="0" cy="372468"/>
          </a:xfrm>
          <a:prstGeom prst="line">
            <a:avLst/>
          </a:prstGeom>
          <a:ln w="7620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1A3914D4-79FB-4D4A-B711-6188791105F7}"/>
              </a:ext>
            </a:extLst>
          </p:cNvPr>
          <p:cNvCxnSpPr>
            <a:cxnSpLocks/>
          </p:cNvCxnSpPr>
          <p:nvPr/>
        </p:nvCxnSpPr>
        <p:spPr>
          <a:xfrm>
            <a:off x="14514034" y="3875725"/>
            <a:ext cx="0" cy="372468"/>
          </a:xfrm>
          <a:prstGeom prst="line">
            <a:avLst/>
          </a:prstGeom>
          <a:ln w="76200"/>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CE9A485A-DD2D-69C2-405D-9617D8411583}"/>
              </a:ext>
            </a:extLst>
          </p:cNvPr>
          <p:cNvGrpSpPr/>
          <p:nvPr/>
        </p:nvGrpSpPr>
        <p:grpSpPr>
          <a:xfrm>
            <a:off x="16429653" y="3317176"/>
            <a:ext cx="2105121" cy="982883"/>
            <a:chOff x="9902941" y="2803914"/>
            <a:chExt cx="1122731" cy="524204"/>
          </a:xfrm>
        </p:grpSpPr>
        <p:cxnSp>
          <p:nvCxnSpPr>
            <p:cNvPr id="136" name="Straight Connector 135">
              <a:extLst>
                <a:ext uri="{FF2B5EF4-FFF2-40B4-BE49-F238E27FC236}">
                  <a16:creationId xmlns:a16="http://schemas.microsoft.com/office/drawing/2014/main" id="{ABF0C531-0135-42FA-93C3-21BC8BBCBBF0}"/>
                </a:ext>
              </a:extLst>
            </p:cNvPr>
            <p:cNvCxnSpPr>
              <a:cxnSpLocks/>
            </p:cNvCxnSpPr>
            <p:nvPr/>
          </p:nvCxnSpPr>
          <p:spPr>
            <a:xfrm>
              <a:off x="10351844" y="2803914"/>
              <a:ext cx="0" cy="195104"/>
            </a:xfrm>
            <a:prstGeom prst="line">
              <a:avLst/>
            </a:prstGeom>
            <a:ln w="762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CF24AB2-D752-431A-A7E4-CFE3436F152A}"/>
                </a:ext>
              </a:extLst>
            </p:cNvPr>
            <p:cNvCxnSpPr>
              <a:cxnSpLocks/>
            </p:cNvCxnSpPr>
            <p:nvPr/>
          </p:nvCxnSpPr>
          <p:spPr>
            <a:xfrm>
              <a:off x="10541856" y="2808823"/>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67148F2D-4677-42E8-803E-4E7AF8E56A54}"/>
                </a:ext>
              </a:extLst>
            </p:cNvPr>
            <p:cNvCxnSpPr>
              <a:cxnSpLocks/>
            </p:cNvCxnSpPr>
            <p:nvPr/>
          </p:nvCxnSpPr>
          <p:spPr>
            <a:xfrm>
              <a:off x="10146834" y="2976829"/>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8CD6DF45-7B79-457B-92C6-889435671C7E}"/>
                </a:ext>
              </a:extLst>
            </p:cNvPr>
            <p:cNvCxnSpPr>
              <a:cxnSpLocks/>
            </p:cNvCxnSpPr>
            <p:nvPr/>
          </p:nvCxnSpPr>
          <p:spPr>
            <a:xfrm>
              <a:off x="10503791" y="2977090"/>
              <a:ext cx="24086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E84C0D0-662B-4F40-8848-9A28F183812B}"/>
                </a:ext>
              </a:extLst>
            </p:cNvPr>
            <p:cNvCxnSpPr>
              <a:cxnSpLocks/>
            </p:cNvCxnSpPr>
            <p:nvPr/>
          </p:nvCxnSpPr>
          <p:spPr>
            <a:xfrm>
              <a:off x="10184938" y="2940279"/>
              <a:ext cx="0" cy="251302"/>
            </a:xfrm>
            <a:prstGeom prst="line">
              <a:avLst/>
            </a:prstGeom>
            <a:ln w="762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71F3721-EB2B-40E3-84CB-BD22C0A90E7F}"/>
                </a:ext>
              </a:extLst>
            </p:cNvPr>
            <p:cNvCxnSpPr>
              <a:cxnSpLocks/>
            </p:cNvCxnSpPr>
            <p:nvPr/>
          </p:nvCxnSpPr>
          <p:spPr>
            <a:xfrm>
              <a:off x="10725601" y="2939149"/>
              <a:ext cx="0" cy="252889"/>
            </a:xfrm>
            <a:prstGeom prst="line">
              <a:avLst/>
            </a:prstGeom>
            <a:ln w="762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31EC088-4D6F-4542-B1C2-9604D2C0B349}"/>
                </a:ext>
              </a:extLst>
            </p:cNvPr>
            <p:cNvCxnSpPr>
              <a:cxnSpLocks/>
            </p:cNvCxnSpPr>
            <p:nvPr/>
          </p:nvCxnSpPr>
          <p:spPr>
            <a:xfrm>
              <a:off x="9902941" y="3155055"/>
              <a:ext cx="3154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6152F9E0-C3E5-45C3-9587-21207C57557A}"/>
                </a:ext>
              </a:extLst>
            </p:cNvPr>
            <p:cNvCxnSpPr>
              <a:cxnSpLocks/>
            </p:cNvCxnSpPr>
            <p:nvPr/>
          </p:nvCxnSpPr>
          <p:spPr>
            <a:xfrm>
              <a:off x="10704868" y="3157111"/>
              <a:ext cx="320804"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6919CA0E-2B7A-478C-B4DF-F6E45D86B352}"/>
                </a:ext>
              </a:extLst>
            </p:cNvPr>
            <p:cNvCxnSpPr>
              <a:cxnSpLocks/>
            </p:cNvCxnSpPr>
            <p:nvPr/>
          </p:nvCxnSpPr>
          <p:spPr>
            <a:xfrm>
              <a:off x="10986107" y="3126510"/>
              <a:ext cx="0" cy="201608"/>
            </a:xfrm>
            <a:prstGeom prst="line">
              <a:avLst/>
            </a:prstGeom>
            <a:ln w="762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35655991-3D88-4946-BE15-3A5FAAEA3F16}"/>
                </a:ext>
              </a:extLst>
            </p:cNvPr>
            <p:cNvCxnSpPr>
              <a:cxnSpLocks/>
            </p:cNvCxnSpPr>
            <p:nvPr/>
          </p:nvCxnSpPr>
          <p:spPr>
            <a:xfrm>
              <a:off x="9917230" y="3116390"/>
              <a:ext cx="0" cy="201608"/>
            </a:xfrm>
            <a:prstGeom prst="line">
              <a:avLst/>
            </a:prstGeom>
            <a:ln w="76200"/>
          </p:spPr>
          <p:style>
            <a:lnRef idx="1">
              <a:schemeClr val="dk1"/>
            </a:lnRef>
            <a:fillRef idx="0">
              <a:schemeClr val="dk1"/>
            </a:fillRef>
            <a:effectRef idx="0">
              <a:schemeClr val="dk1"/>
            </a:effectRef>
            <a:fontRef idx="minor">
              <a:schemeClr val="tx1"/>
            </a:fontRef>
          </p:style>
        </p:cxnSp>
      </p:grpSp>
      <p:sp>
        <p:nvSpPr>
          <p:cNvPr id="146" name="TextBox 145">
            <a:extLst>
              <a:ext uri="{FF2B5EF4-FFF2-40B4-BE49-F238E27FC236}">
                <a16:creationId xmlns:a16="http://schemas.microsoft.com/office/drawing/2014/main" id="{EBE7845E-76DC-4E0A-B084-C363DFC42E17}"/>
              </a:ext>
            </a:extLst>
          </p:cNvPr>
          <p:cNvSpPr txBox="1"/>
          <p:nvPr/>
        </p:nvSpPr>
        <p:spPr>
          <a:xfrm>
            <a:off x="13994446" y="4437486"/>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47" name="TextBox 146">
            <a:extLst>
              <a:ext uri="{FF2B5EF4-FFF2-40B4-BE49-F238E27FC236}">
                <a16:creationId xmlns:a16="http://schemas.microsoft.com/office/drawing/2014/main" id="{14F9F669-9B79-4BF1-AC8A-0E29C5538F70}"/>
              </a:ext>
            </a:extLst>
          </p:cNvPr>
          <p:cNvSpPr txBox="1"/>
          <p:nvPr/>
        </p:nvSpPr>
        <p:spPr>
          <a:xfrm>
            <a:off x="8090616" y="4409468"/>
            <a:ext cx="5098668" cy="1015663"/>
          </a:xfrm>
          <a:prstGeom prst="rect">
            <a:avLst/>
          </a:prstGeom>
          <a:noFill/>
        </p:spPr>
        <p:txBody>
          <a:bodyPr wrap="square">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52" name="TextBox 151">
            <a:extLst>
              <a:ext uri="{FF2B5EF4-FFF2-40B4-BE49-F238E27FC236}">
                <a16:creationId xmlns:a16="http://schemas.microsoft.com/office/drawing/2014/main" id="{8E999725-2F86-46C9-83E9-B2CE282556BF}"/>
              </a:ext>
            </a:extLst>
          </p:cNvPr>
          <p:cNvSpPr txBox="1"/>
          <p:nvPr/>
        </p:nvSpPr>
        <p:spPr>
          <a:xfrm>
            <a:off x="15785003" y="2437772"/>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cxnSp>
        <p:nvCxnSpPr>
          <p:cNvPr id="4" name="Straight Connector 3">
            <a:extLst>
              <a:ext uri="{FF2B5EF4-FFF2-40B4-BE49-F238E27FC236}">
                <a16:creationId xmlns:a16="http://schemas.microsoft.com/office/drawing/2014/main" id="{9F84B0B4-3C9D-FEB6-9D85-1732B0E5AD52}"/>
              </a:ext>
            </a:extLst>
          </p:cNvPr>
          <p:cNvCxnSpPr>
            <a:cxnSpLocks/>
          </p:cNvCxnSpPr>
          <p:nvPr/>
        </p:nvCxnSpPr>
        <p:spPr>
          <a:xfrm>
            <a:off x="4955614" y="1401835"/>
            <a:ext cx="0" cy="1632438"/>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BA11BF-70BC-0E75-4117-E407FA62110D}"/>
              </a:ext>
            </a:extLst>
          </p:cNvPr>
          <p:cNvCxnSpPr>
            <a:cxnSpLocks/>
          </p:cNvCxnSpPr>
          <p:nvPr/>
        </p:nvCxnSpPr>
        <p:spPr>
          <a:xfrm>
            <a:off x="6390318" y="1426030"/>
            <a:ext cx="0" cy="1608243"/>
          </a:xfrm>
          <a:prstGeom prst="line">
            <a:avLst/>
          </a:prstGeom>
          <a:ln w="762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5A48ADE-F577-27AD-1B7E-CF549FCD2D09}"/>
              </a:ext>
            </a:extLst>
          </p:cNvPr>
          <p:cNvSpPr txBox="1"/>
          <p:nvPr/>
        </p:nvSpPr>
        <p:spPr>
          <a:xfrm>
            <a:off x="4244669" y="219206"/>
            <a:ext cx="3187559"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30" name="TextBox 29">
            <a:extLst>
              <a:ext uri="{FF2B5EF4-FFF2-40B4-BE49-F238E27FC236}">
                <a16:creationId xmlns:a16="http://schemas.microsoft.com/office/drawing/2014/main" id="{F354C963-2232-7F9B-16E5-84C01783A459}"/>
              </a:ext>
            </a:extLst>
          </p:cNvPr>
          <p:cNvSpPr txBox="1"/>
          <p:nvPr/>
        </p:nvSpPr>
        <p:spPr>
          <a:xfrm>
            <a:off x="4082129" y="3034272"/>
            <a:ext cx="3554530" cy="1015663"/>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Demographic</a:t>
            </a:r>
          </a:p>
          <a:p>
            <a:r>
              <a:rPr lang="en-US" sz="3000" dirty="0">
                <a:latin typeface="Arial" panose="020B0604020202020204" pitchFamily="34" charset="0"/>
                <a:ea typeface="Yu Gothic" panose="020B0400000000000000" pitchFamily="34" charset="-128"/>
                <a:cs typeface="Arial" panose="020B0604020202020204" pitchFamily="34" charset="0"/>
              </a:rPr>
              <a:t> Equilibrium</a:t>
            </a:r>
          </a:p>
        </p:txBody>
      </p:sp>
      <p:sp>
        <p:nvSpPr>
          <p:cNvPr id="32" name="TextBox 31">
            <a:extLst>
              <a:ext uri="{FF2B5EF4-FFF2-40B4-BE49-F238E27FC236}">
                <a16:creationId xmlns:a16="http://schemas.microsoft.com/office/drawing/2014/main" id="{B385F478-C06D-6E2D-3F5B-FD14F152EC92}"/>
              </a:ext>
            </a:extLst>
          </p:cNvPr>
          <p:cNvSpPr txBox="1"/>
          <p:nvPr/>
        </p:nvSpPr>
        <p:spPr>
          <a:xfrm>
            <a:off x="4244669" y="4496029"/>
            <a:ext cx="3013383" cy="147732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3" name="TextBox 2">
            <a:extLst>
              <a:ext uri="{FF2B5EF4-FFF2-40B4-BE49-F238E27FC236}">
                <a16:creationId xmlns:a16="http://schemas.microsoft.com/office/drawing/2014/main" id="{E045C57F-5BD5-0644-1B90-BFE7968076DB}"/>
              </a:ext>
            </a:extLst>
          </p:cNvPr>
          <p:cNvSpPr txBox="1"/>
          <p:nvPr/>
        </p:nvSpPr>
        <p:spPr>
          <a:xfrm>
            <a:off x="6890332" y="1644415"/>
            <a:ext cx="1175786"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or</a:t>
            </a:r>
          </a:p>
        </p:txBody>
      </p:sp>
      <p:sp>
        <p:nvSpPr>
          <p:cNvPr id="7" name="TextBox 6">
            <a:extLst>
              <a:ext uri="{FF2B5EF4-FFF2-40B4-BE49-F238E27FC236}">
                <a16:creationId xmlns:a16="http://schemas.microsoft.com/office/drawing/2014/main" id="{42A7C350-228F-9D53-608A-54A72F667D97}"/>
              </a:ext>
            </a:extLst>
          </p:cNvPr>
          <p:cNvSpPr txBox="1"/>
          <p:nvPr/>
        </p:nvSpPr>
        <p:spPr>
          <a:xfrm>
            <a:off x="8400483" y="6593948"/>
            <a:ext cx="211378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8" name="TextBox 7">
            <a:extLst>
              <a:ext uri="{FF2B5EF4-FFF2-40B4-BE49-F238E27FC236}">
                <a16:creationId xmlns:a16="http://schemas.microsoft.com/office/drawing/2014/main" id="{8C722F3E-5A81-F83D-A2D0-F3FE4498A087}"/>
              </a:ext>
            </a:extLst>
          </p:cNvPr>
          <p:cNvSpPr txBox="1"/>
          <p:nvPr/>
        </p:nvSpPr>
        <p:spPr>
          <a:xfrm>
            <a:off x="14047947" y="6593948"/>
            <a:ext cx="241924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9" name="TextBox 8">
            <a:extLst>
              <a:ext uri="{FF2B5EF4-FFF2-40B4-BE49-F238E27FC236}">
                <a16:creationId xmlns:a16="http://schemas.microsoft.com/office/drawing/2014/main" id="{49070547-F918-1850-EC8E-2FB91CC33BDB}"/>
              </a:ext>
            </a:extLst>
          </p:cNvPr>
          <p:cNvSpPr txBox="1"/>
          <p:nvPr/>
        </p:nvSpPr>
        <p:spPr>
          <a:xfrm>
            <a:off x="13442237" y="10721138"/>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11" name="TextBox 10">
            <a:extLst>
              <a:ext uri="{FF2B5EF4-FFF2-40B4-BE49-F238E27FC236}">
                <a16:creationId xmlns:a16="http://schemas.microsoft.com/office/drawing/2014/main" id="{2F0E0D1F-DEB5-26BD-7B26-A8F3D787F453}"/>
              </a:ext>
            </a:extLst>
          </p:cNvPr>
          <p:cNvSpPr txBox="1"/>
          <p:nvPr/>
        </p:nvSpPr>
        <p:spPr>
          <a:xfrm>
            <a:off x="7398957" y="10721139"/>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12" name="TextBox 11">
            <a:extLst>
              <a:ext uri="{FF2B5EF4-FFF2-40B4-BE49-F238E27FC236}">
                <a16:creationId xmlns:a16="http://schemas.microsoft.com/office/drawing/2014/main" id="{FB5BC787-3A71-1B3B-3EB9-7435773DC85B}"/>
              </a:ext>
            </a:extLst>
          </p:cNvPr>
          <p:cNvSpPr txBox="1"/>
          <p:nvPr/>
        </p:nvSpPr>
        <p:spPr>
          <a:xfrm>
            <a:off x="4355464" y="6598954"/>
            <a:ext cx="2143530"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15" name="TextBox 14">
            <a:extLst>
              <a:ext uri="{FF2B5EF4-FFF2-40B4-BE49-F238E27FC236}">
                <a16:creationId xmlns:a16="http://schemas.microsoft.com/office/drawing/2014/main" id="{DE082176-ED21-6073-9D68-22A672D0F146}"/>
              </a:ext>
            </a:extLst>
          </p:cNvPr>
          <p:cNvSpPr txBox="1"/>
          <p:nvPr/>
        </p:nvSpPr>
        <p:spPr>
          <a:xfrm>
            <a:off x="3540379" y="10721139"/>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6" name="Rectangle 15">
            <a:extLst>
              <a:ext uri="{FF2B5EF4-FFF2-40B4-BE49-F238E27FC236}">
                <a16:creationId xmlns:a16="http://schemas.microsoft.com/office/drawing/2014/main" id="{95CBBC51-1E06-1BD4-5B27-D49143307DE7}"/>
              </a:ext>
            </a:extLst>
          </p:cNvPr>
          <p:cNvSpPr/>
          <p:nvPr/>
        </p:nvSpPr>
        <p:spPr>
          <a:xfrm>
            <a:off x="4748847" y="7194842"/>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AFBFC052-67B7-8EA2-F913-830D859772EF}"/>
              </a:ext>
            </a:extLst>
          </p:cNvPr>
          <p:cNvSpPr/>
          <p:nvPr/>
        </p:nvSpPr>
        <p:spPr>
          <a:xfrm>
            <a:off x="7828812" y="7194841"/>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827A903-6AD3-C72D-56E3-10EBCA00BB49}"/>
              </a:ext>
            </a:extLst>
          </p:cNvPr>
          <p:cNvSpPr/>
          <p:nvPr/>
        </p:nvSpPr>
        <p:spPr>
          <a:xfrm>
            <a:off x="8150326" y="8591067"/>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15A4A04-C334-A4B4-E2E0-06A11DC5AF72}"/>
              </a:ext>
            </a:extLst>
          </p:cNvPr>
          <p:cNvSpPr/>
          <p:nvPr/>
        </p:nvSpPr>
        <p:spPr>
          <a:xfrm>
            <a:off x="9805384" y="7194841"/>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D4E31C2-6B0F-D9A6-E040-33550559FE84}"/>
              </a:ext>
            </a:extLst>
          </p:cNvPr>
          <p:cNvSpPr/>
          <p:nvPr/>
        </p:nvSpPr>
        <p:spPr>
          <a:xfrm>
            <a:off x="9198221" y="10211062"/>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DE75659-14FB-EFFF-4E31-10B42FA7B532}"/>
              </a:ext>
            </a:extLst>
          </p:cNvPr>
          <p:cNvSpPr/>
          <p:nvPr/>
        </p:nvSpPr>
        <p:spPr>
          <a:xfrm>
            <a:off x="14022506" y="7194842"/>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4F232189-43A3-FFBA-81B1-79A45A9C78B5}"/>
              </a:ext>
            </a:extLst>
          </p:cNvPr>
          <p:cNvSpPr/>
          <p:nvPr/>
        </p:nvSpPr>
        <p:spPr>
          <a:xfrm>
            <a:off x="13672357" y="8247979"/>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CCAA74E9-4C19-79BF-D893-BDFC72742ED2}"/>
              </a:ext>
            </a:extLst>
          </p:cNvPr>
          <p:cNvSpPr/>
          <p:nvPr/>
        </p:nvSpPr>
        <p:spPr>
          <a:xfrm>
            <a:off x="13859902" y="9262886"/>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38694E05-0156-AC2F-0348-690113E1F0CC}"/>
              </a:ext>
            </a:extLst>
          </p:cNvPr>
          <p:cNvSpPr/>
          <p:nvPr/>
        </p:nvSpPr>
        <p:spPr>
          <a:xfrm>
            <a:off x="15507110" y="7194841"/>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6EC8D27-ABF2-95D3-7ABC-229A19F380F5}"/>
              </a:ext>
            </a:extLst>
          </p:cNvPr>
          <p:cNvSpPr/>
          <p:nvPr/>
        </p:nvSpPr>
        <p:spPr>
          <a:xfrm>
            <a:off x="15818066" y="7776838"/>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F7F3BD0-06EB-F7B6-81B6-9CFC9168A7FA}"/>
              </a:ext>
            </a:extLst>
          </p:cNvPr>
          <p:cNvSpPr/>
          <p:nvPr/>
        </p:nvSpPr>
        <p:spPr>
          <a:xfrm>
            <a:off x="16105325" y="8318207"/>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47E03BEC-11C2-7FB7-8B33-56E723DAA076}"/>
              </a:ext>
            </a:extLst>
          </p:cNvPr>
          <p:cNvSpPr/>
          <p:nvPr/>
        </p:nvSpPr>
        <p:spPr>
          <a:xfrm>
            <a:off x="18323672" y="7194841"/>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E175610C-D1A9-C7A3-7767-50592B7668B2}"/>
              </a:ext>
            </a:extLst>
          </p:cNvPr>
          <p:cNvSpPr/>
          <p:nvPr/>
        </p:nvSpPr>
        <p:spPr>
          <a:xfrm>
            <a:off x="17994380" y="9487637"/>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2E6DCBCD-9768-501A-BC4C-5CFDE952E098}"/>
              </a:ext>
            </a:extLst>
          </p:cNvPr>
          <p:cNvSpPr/>
          <p:nvPr/>
        </p:nvSpPr>
        <p:spPr>
          <a:xfrm>
            <a:off x="17675832" y="10049147"/>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0337B92-9DEA-48C8-9F57-2873519F3AE0}"/>
              </a:ext>
            </a:extLst>
          </p:cNvPr>
          <p:cNvSpPr/>
          <p:nvPr/>
        </p:nvSpPr>
        <p:spPr>
          <a:xfrm>
            <a:off x="12305389" y="7194841"/>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19AB895E-D289-4E1D-FB9F-C2522095F495}"/>
              </a:ext>
            </a:extLst>
          </p:cNvPr>
          <p:cNvSpPr/>
          <p:nvPr/>
        </p:nvSpPr>
        <p:spPr>
          <a:xfrm>
            <a:off x="12077609" y="10334000"/>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B6D968B0-7DB5-0E1A-CA45-FB854A78A01C}"/>
              </a:ext>
            </a:extLst>
          </p:cNvPr>
          <p:cNvSpPr/>
          <p:nvPr/>
        </p:nvSpPr>
        <p:spPr>
          <a:xfrm>
            <a:off x="12503419" y="9019639"/>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CCFA3FF0-7E0F-E42D-96A2-7F750919077D}"/>
              </a:ext>
            </a:extLst>
          </p:cNvPr>
          <p:cNvCxnSpPr/>
          <p:nvPr/>
        </p:nvCxnSpPr>
        <p:spPr>
          <a:xfrm>
            <a:off x="3336558" y="7194842"/>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8FA0E1B-821C-32CB-D60C-F1DF47115BBD}"/>
              </a:ext>
            </a:extLst>
          </p:cNvPr>
          <p:cNvSpPr txBox="1"/>
          <p:nvPr/>
        </p:nvSpPr>
        <p:spPr>
          <a:xfrm rot="16200000">
            <a:off x="2326370" y="8622057"/>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cxnSp>
        <p:nvCxnSpPr>
          <p:cNvPr id="55" name="Straight Arrow Connector 54">
            <a:extLst>
              <a:ext uri="{FF2B5EF4-FFF2-40B4-BE49-F238E27FC236}">
                <a16:creationId xmlns:a16="http://schemas.microsoft.com/office/drawing/2014/main" id="{07658C28-BCAB-2213-EB31-D738D3DBA473}"/>
              </a:ext>
            </a:extLst>
          </p:cNvPr>
          <p:cNvCxnSpPr>
            <a:cxnSpLocks/>
          </p:cNvCxnSpPr>
          <p:nvPr/>
        </p:nvCxnSpPr>
        <p:spPr>
          <a:xfrm>
            <a:off x="4355464" y="21187414"/>
            <a:ext cx="149407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CE0379EF-B99B-A0E7-2B25-7CE7974E7DE2}"/>
              </a:ext>
            </a:extLst>
          </p:cNvPr>
          <p:cNvSpPr txBox="1"/>
          <p:nvPr/>
        </p:nvSpPr>
        <p:spPr>
          <a:xfrm>
            <a:off x="8246150" y="1470461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4357793" y="1472351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3946977" y="1555028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7760822" y="1555028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4204061" y="1470961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902244" y="1555028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5110712" y="1696470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190677" y="1696470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8512191" y="1836093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167249" y="1696470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9560086" y="1998092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5023904" y="1696470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4673754" y="1801784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4861300" y="1903275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6226162" y="1696470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6537118" y="1754670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6824378" y="1808807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8566475" y="1696470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8237182" y="1925750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7918635" y="1981901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3306786" y="1696470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3079006" y="2010386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3504816" y="1878950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3698423" y="1696470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2688235" y="1839192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9461301" y="20495141"/>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3342096" y="1393731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7673854" y="1393731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3897451" y="1394281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548783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374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53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CE0379EF-B99B-A0E7-2B25-7CE7974E7DE2}"/>
              </a:ext>
            </a:extLst>
          </p:cNvPr>
          <p:cNvSpPr txBox="1"/>
          <p:nvPr/>
        </p:nvSpPr>
        <p:spPr>
          <a:xfrm>
            <a:off x="8977670" y="3228893"/>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57" name="TextBox 56">
            <a:extLst>
              <a:ext uri="{FF2B5EF4-FFF2-40B4-BE49-F238E27FC236}">
                <a16:creationId xmlns:a16="http://schemas.microsoft.com/office/drawing/2014/main" id="{550B4DEA-843C-20F4-3D56-7894DEFE437C}"/>
              </a:ext>
            </a:extLst>
          </p:cNvPr>
          <p:cNvSpPr txBox="1"/>
          <p:nvPr/>
        </p:nvSpPr>
        <p:spPr>
          <a:xfrm>
            <a:off x="16003713" y="3247791"/>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58" name="TextBox 57">
            <a:extLst>
              <a:ext uri="{FF2B5EF4-FFF2-40B4-BE49-F238E27FC236}">
                <a16:creationId xmlns:a16="http://schemas.microsoft.com/office/drawing/2014/main" id="{059A81B6-EE1C-2162-B385-477DE05655E7}"/>
              </a:ext>
            </a:extLst>
          </p:cNvPr>
          <p:cNvSpPr txBox="1"/>
          <p:nvPr/>
        </p:nvSpPr>
        <p:spPr>
          <a:xfrm>
            <a:off x="15592897" y="4074564"/>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59" name="TextBox 58">
            <a:extLst>
              <a:ext uri="{FF2B5EF4-FFF2-40B4-BE49-F238E27FC236}">
                <a16:creationId xmlns:a16="http://schemas.microsoft.com/office/drawing/2014/main" id="{197AE925-A4B7-A85C-D444-82A04AB9536B}"/>
              </a:ext>
            </a:extLst>
          </p:cNvPr>
          <p:cNvSpPr txBox="1"/>
          <p:nvPr/>
        </p:nvSpPr>
        <p:spPr>
          <a:xfrm>
            <a:off x="8492342" y="4074565"/>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60" name="TextBox 59">
            <a:extLst>
              <a:ext uri="{FF2B5EF4-FFF2-40B4-BE49-F238E27FC236}">
                <a16:creationId xmlns:a16="http://schemas.microsoft.com/office/drawing/2014/main" id="{C74F9B43-A5A5-81E0-4736-382B7131B8A9}"/>
              </a:ext>
            </a:extLst>
          </p:cNvPr>
          <p:cNvSpPr txBox="1"/>
          <p:nvPr/>
        </p:nvSpPr>
        <p:spPr>
          <a:xfrm>
            <a:off x="3381101" y="3233899"/>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61" name="TextBox 60">
            <a:extLst>
              <a:ext uri="{FF2B5EF4-FFF2-40B4-BE49-F238E27FC236}">
                <a16:creationId xmlns:a16="http://schemas.microsoft.com/office/drawing/2014/main" id="{D14EF38B-B89E-0830-0076-59B41C14CE79}"/>
              </a:ext>
            </a:extLst>
          </p:cNvPr>
          <p:cNvSpPr txBox="1"/>
          <p:nvPr/>
        </p:nvSpPr>
        <p:spPr>
          <a:xfrm>
            <a:off x="3079284" y="4074565"/>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62" name="Rectangle 61">
            <a:extLst>
              <a:ext uri="{FF2B5EF4-FFF2-40B4-BE49-F238E27FC236}">
                <a16:creationId xmlns:a16="http://schemas.microsoft.com/office/drawing/2014/main" id="{69F1E40A-8A34-FAF4-600E-DBB73398A5A9}"/>
              </a:ext>
            </a:extLst>
          </p:cNvPr>
          <p:cNvSpPr/>
          <p:nvPr/>
        </p:nvSpPr>
        <p:spPr>
          <a:xfrm>
            <a:off x="4287752" y="5488986"/>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8CF7FD89-2B37-5411-78F5-02C6310620A3}"/>
              </a:ext>
            </a:extLst>
          </p:cNvPr>
          <p:cNvSpPr/>
          <p:nvPr/>
        </p:nvSpPr>
        <p:spPr>
          <a:xfrm>
            <a:off x="8922197" y="5488985"/>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FE99F00F-3E23-F3AC-9834-2D5E0DDB6514}"/>
              </a:ext>
            </a:extLst>
          </p:cNvPr>
          <p:cNvSpPr/>
          <p:nvPr/>
        </p:nvSpPr>
        <p:spPr>
          <a:xfrm>
            <a:off x="9243711" y="6885211"/>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E9BFE77D-B565-9F30-455F-F2B9A5060D7F}"/>
              </a:ext>
            </a:extLst>
          </p:cNvPr>
          <p:cNvSpPr/>
          <p:nvPr/>
        </p:nvSpPr>
        <p:spPr>
          <a:xfrm>
            <a:off x="10898769" y="5488985"/>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FF067CDC-6881-4A50-6064-5EFF5EC19858}"/>
              </a:ext>
            </a:extLst>
          </p:cNvPr>
          <p:cNvSpPr/>
          <p:nvPr/>
        </p:nvSpPr>
        <p:spPr>
          <a:xfrm>
            <a:off x="10291606" y="8505206"/>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7" name="Rectangle 66">
            <a:extLst>
              <a:ext uri="{FF2B5EF4-FFF2-40B4-BE49-F238E27FC236}">
                <a16:creationId xmlns:a16="http://schemas.microsoft.com/office/drawing/2014/main" id="{26195334-2C88-8CB3-6767-268E6655F5E4}"/>
              </a:ext>
            </a:extLst>
          </p:cNvPr>
          <p:cNvSpPr/>
          <p:nvPr/>
        </p:nvSpPr>
        <p:spPr>
          <a:xfrm>
            <a:off x="16212624" y="5488986"/>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F04566C0-5EE9-4E6A-7CC2-3CD2512305F4}"/>
              </a:ext>
            </a:extLst>
          </p:cNvPr>
          <p:cNvSpPr/>
          <p:nvPr/>
        </p:nvSpPr>
        <p:spPr>
          <a:xfrm>
            <a:off x="15862474" y="6542122"/>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110831FE-3105-90C7-A480-FCD35961B123}"/>
              </a:ext>
            </a:extLst>
          </p:cNvPr>
          <p:cNvSpPr/>
          <p:nvPr/>
        </p:nvSpPr>
        <p:spPr>
          <a:xfrm>
            <a:off x="16050020" y="7557030"/>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D4DB33C3-13AC-9D5D-0BE0-CF48A48FDF58}"/>
              </a:ext>
            </a:extLst>
          </p:cNvPr>
          <p:cNvSpPr/>
          <p:nvPr/>
        </p:nvSpPr>
        <p:spPr>
          <a:xfrm>
            <a:off x="17414882" y="5488985"/>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398ECE3-758D-98D7-CF20-3860CD0B59C8}"/>
              </a:ext>
            </a:extLst>
          </p:cNvPr>
          <p:cNvSpPr/>
          <p:nvPr/>
        </p:nvSpPr>
        <p:spPr>
          <a:xfrm>
            <a:off x="17725838" y="6070981"/>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FB78F0CD-CE1D-C075-AE54-6DF3360DC85F}"/>
              </a:ext>
            </a:extLst>
          </p:cNvPr>
          <p:cNvSpPr/>
          <p:nvPr/>
        </p:nvSpPr>
        <p:spPr>
          <a:xfrm>
            <a:off x="18013098" y="6612351"/>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3" name="Rectangle 72">
            <a:extLst>
              <a:ext uri="{FF2B5EF4-FFF2-40B4-BE49-F238E27FC236}">
                <a16:creationId xmlns:a16="http://schemas.microsoft.com/office/drawing/2014/main" id="{C7A64BD1-9F6F-F296-50DC-79777D5FC30A}"/>
              </a:ext>
            </a:extLst>
          </p:cNvPr>
          <p:cNvSpPr/>
          <p:nvPr/>
        </p:nvSpPr>
        <p:spPr>
          <a:xfrm>
            <a:off x="19755195" y="5488985"/>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4" name="Rectangle 73">
            <a:extLst>
              <a:ext uri="{FF2B5EF4-FFF2-40B4-BE49-F238E27FC236}">
                <a16:creationId xmlns:a16="http://schemas.microsoft.com/office/drawing/2014/main" id="{0FE2B0F3-E6FE-87C6-93FF-1BEF026579C0}"/>
              </a:ext>
            </a:extLst>
          </p:cNvPr>
          <p:cNvSpPr/>
          <p:nvPr/>
        </p:nvSpPr>
        <p:spPr>
          <a:xfrm>
            <a:off x="19425902" y="7781781"/>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8E253870-AA94-6109-14E9-BF744EE1E335}"/>
              </a:ext>
            </a:extLst>
          </p:cNvPr>
          <p:cNvSpPr/>
          <p:nvPr/>
        </p:nvSpPr>
        <p:spPr>
          <a:xfrm>
            <a:off x="19107355" y="8343291"/>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5BBBB157-3D13-3DA6-925B-C2B4C06B2AC8}"/>
              </a:ext>
            </a:extLst>
          </p:cNvPr>
          <p:cNvSpPr/>
          <p:nvPr/>
        </p:nvSpPr>
        <p:spPr>
          <a:xfrm>
            <a:off x="14495506" y="5488985"/>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B6A2D0F9-C38F-55D8-AA4E-80ED88950EDA}"/>
              </a:ext>
            </a:extLst>
          </p:cNvPr>
          <p:cNvSpPr/>
          <p:nvPr/>
        </p:nvSpPr>
        <p:spPr>
          <a:xfrm>
            <a:off x="14267726" y="8628143"/>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A217B279-795F-6D2D-76C4-EB71CD776956}"/>
              </a:ext>
            </a:extLst>
          </p:cNvPr>
          <p:cNvSpPr/>
          <p:nvPr/>
        </p:nvSpPr>
        <p:spPr>
          <a:xfrm>
            <a:off x="14693536" y="7313783"/>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79" name="Straight Arrow Connector 78">
            <a:extLst>
              <a:ext uri="{FF2B5EF4-FFF2-40B4-BE49-F238E27FC236}">
                <a16:creationId xmlns:a16="http://schemas.microsoft.com/office/drawing/2014/main" id="{39B927FA-BE68-FB73-4837-532DFFE12AC5}"/>
              </a:ext>
            </a:extLst>
          </p:cNvPr>
          <p:cNvCxnSpPr/>
          <p:nvPr/>
        </p:nvCxnSpPr>
        <p:spPr>
          <a:xfrm>
            <a:off x="2875463" y="5488986"/>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5F7C8508-EB41-BC5B-FF42-A25F4A5E9E73}"/>
              </a:ext>
            </a:extLst>
          </p:cNvPr>
          <p:cNvSpPr txBox="1"/>
          <p:nvPr/>
        </p:nvSpPr>
        <p:spPr>
          <a:xfrm rot="16200000">
            <a:off x="1865275" y="6916201"/>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81" name="TextBox 80">
            <a:extLst>
              <a:ext uri="{FF2B5EF4-FFF2-40B4-BE49-F238E27FC236}">
                <a16:creationId xmlns:a16="http://schemas.microsoft.com/office/drawing/2014/main" id="{0E41B384-D83F-2C75-E4DA-07D46D552D34}"/>
              </a:ext>
            </a:extLst>
          </p:cNvPr>
          <p:cNvSpPr txBox="1"/>
          <p:nvPr/>
        </p:nvSpPr>
        <p:spPr>
          <a:xfrm>
            <a:off x="2519137" y="9753643"/>
            <a:ext cx="4961699" cy="553998"/>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Effective Population Size</a:t>
            </a:r>
          </a:p>
        </p:txBody>
      </p:sp>
      <p:sp>
        <p:nvSpPr>
          <p:cNvPr id="87" name="TextBox 86">
            <a:extLst>
              <a:ext uri="{FF2B5EF4-FFF2-40B4-BE49-F238E27FC236}">
                <a16:creationId xmlns:a16="http://schemas.microsoft.com/office/drawing/2014/main" id="{4E720F61-AB8F-F176-B7A9-AF4C99F2363A}"/>
              </a:ext>
            </a:extLst>
          </p:cNvPr>
          <p:cNvSpPr txBox="1"/>
          <p:nvPr/>
        </p:nvSpPr>
        <p:spPr>
          <a:xfrm>
            <a:off x="2519136" y="2461598"/>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89" name="TextBox 88">
            <a:extLst>
              <a:ext uri="{FF2B5EF4-FFF2-40B4-BE49-F238E27FC236}">
                <a16:creationId xmlns:a16="http://schemas.microsoft.com/office/drawing/2014/main" id="{3B60D952-59FE-4095-A402-03C94F9F3871}"/>
              </a:ext>
            </a:extLst>
          </p:cNvPr>
          <p:cNvSpPr txBox="1"/>
          <p:nvPr/>
        </p:nvSpPr>
        <p:spPr>
          <a:xfrm>
            <a:off x="8405374" y="2461597"/>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91" name="TextBox 90">
            <a:extLst>
              <a:ext uri="{FF2B5EF4-FFF2-40B4-BE49-F238E27FC236}">
                <a16:creationId xmlns:a16="http://schemas.microsoft.com/office/drawing/2014/main" id="{6D1B1F74-FE28-E904-05EA-E55A46281AD7}"/>
              </a:ext>
            </a:extLst>
          </p:cNvPr>
          <p:cNvSpPr txBox="1"/>
          <p:nvPr/>
        </p:nvSpPr>
        <p:spPr>
          <a:xfrm>
            <a:off x="15543371" y="24670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cxnSp>
        <p:nvCxnSpPr>
          <p:cNvPr id="2" name="Straight Arrow Connector 1">
            <a:extLst>
              <a:ext uri="{FF2B5EF4-FFF2-40B4-BE49-F238E27FC236}">
                <a16:creationId xmlns:a16="http://schemas.microsoft.com/office/drawing/2014/main" id="{CB4A1A71-F772-0F0B-18AD-A7C49BA38E33}"/>
              </a:ext>
            </a:extLst>
          </p:cNvPr>
          <p:cNvCxnSpPr>
            <a:cxnSpLocks/>
          </p:cNvCxnSpPr>
          <p:nvPr/>
        </p:nvCxnSpPr>
        <p:spPr>
          <a:xfrm>
            <a:off x="3745769" y="9569835"/>
            <a:ext cx="2286000"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3A128A-0A72-3130-9EB8-A35673D46126}"/>
              </a:ext>
            </a:extLst>
          </p:cNvPr>
          <p:cNvSpPr txBox="1"/>
          <p:nvPr/>
        </p:nvSpPr>
        <p:spPr>
          <a:xfrm>
            <a:off x="9075221" y="13617791"/>
            <a:ext cx="331526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Two-epoch</a:t>
            </a:r>
          </a:p>
        </p:txBody>
      </p:sp>
      <p:sp>
        <p:nvSpPr>
          <p:cNvPr id="6" name="TextBox 5">
            <a:extLst>
              <a:ext uri="{FF2B5EF4-FFF2-40B4-BE49-F238E27FC236}">
                <a16:creationId xmlns:a16="http://schemas.microsoft.com/office/drawing/2014/main" id="{0461E8FA-41FD-D1B0-279B-F4A7060650EC}"/>
              </a:ext>
            </a:extLst>
          </p:cNvPr>
          <p:cNvSpPr txBox="1"/>
          <p:nvPr/>
        </p:nvSpPr>
        <p:spPr>
          <a:xfrm>
            <a:off x="16192705" y="13636688"/>
            <a:ext cx="3560841"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10" name="TextBox 9">
            <a:extLst>
              <a:ext uri="{FF2B5EF4-FFF2-40B4-BE49-F238E27FC236}">
                <a16:creationId xmlns:a16="http://schemas.microsoft.com/office/drawing/2014/main" id="{CC6D6C3E-E704-FCE4-B0BF-6F8CE1D01931}"/>
              </a:ext>
            </a:extLst>
          </p:cNvPr>
          <p:cNvSpPr txBox="1"/>
          <p:nvPr/>
        </p:nvSpPr>
        <p:spPr>
          <a:xfrm>
            <a:off x="15690449" y="18303941"/>
            <a:ext cx="4129743"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28" name="TextBox 27">
            <a:extLst>
              <a:ext uri="{FF2B5EF4-FFF2-40B4-BE49-F238E27FC236}">
                <a16:creationId xmlns:a16="http://schemas.microsoft.com/office/drawing/2014/main" id="{2CBFBE07-2D83-E997-DAE3-9A967F36100F}"/>
              </a:ext>
            </a:extLst>
          </p:cNvPr>
          <p:cNvSpPr txBox="1"/>
          <p:nvPr/>
        </p:nvSpPr>
        <p:spPr>
          <a:xfrm>
            <a:off x="8589893" y="18303943"/>
            <a:ext cx="4014561"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2" name="TextBox 81">
            <a:extLst>
              <a:ext uri="{FF2B5EF4-FFF2-40B4-BE49-F238E27FC236}">
                <a16:creationId xmlns:a16="http://schemas.microsoft.com/office/drawing/2014/main" id="{5EAF1081-1CF5-1071-37F2-E7B5D588225A}"/>
              </a:ext>
            </a:extLst>
          </p:cNvPr>
          <p:cNvSpPr txBox="1"/>
          <p:nvPr/>
        </p:nvSpPr>
        <p:spPr>
          <a:xfrm>
            <a:off x="3478653" y="13622797"/>
            <a:ext cx="3320480" cy="707886"/>
          </a:xfrm>
          <a:prstGeom prst="rect">
            <a:avLst/>
          </a:prstGeom>
          <a:noFill/>
        </p:spPr>
        <p:txBody>
          <a:bodyPr wrap="square" rtlCol="0">
            <a:spAutoFit/>
          </a:bodyPr>
          <a:lstStyle/>
          <a:p>
            <a:r>
              <a:rPr lang="en-US" sz="4000" b="1" dirty="0">
                <a:latin typeface="Arial" panose="020B0604020202020204" pitchFamily="34" charset="0"/>
                <a:ea typeface="Yu Gothic" panose="020B0400000000000000" pitchFamily="34" charset="-128"/>
                <a:cs typeface="Arial" panose="020B0604020202020204" pitchFamily="34" charset="0"/>
              </a:rPr>
              <a:t>One-epoch</a:t>
            </a:r>
          </a:p>
        </p:txBody>
      </p:sp>
      <p:sp>
        <p:nvSpPr>
          <p:cNvPr id="83" name="TextBox 82">
            <a:extLst>
              <a:ext uri="{FF2B5EF4-FFF2-40B4-BE49-F238E27FC236}">
                <a16:creationId xmlns:a16="http://schemas.microsoft.com/office/drawing/2014/main" id="{702CD765-2FAB-94E0-A19D-5C25D8DAA5F6}"/>
              </a:ext>
            </a:extLst>
          </p:cNvPr>
          <p:cNvSpPr txBox="1"/>
          <p:nvPr/>
        </p:nvSpPr>
        <p:spPr>
          <a:xfrm>
            <a:off x="3176835" y="18303943"/>
            <a:ext cx="3554530" cy="1015663"/>
          </a:xfrm>
          <a:prstGeom prst="rect">
            <a:avLst/>
          </a:prstGeom>
          <a:noFill/>
        </p:spPr>
        <p:txBody>
          <a:bodyPr wrap="square">
            <a:spAutoFit/>
          </a:body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84" name="Rectangle 83">
            <a:extLst>
              <a:ext uri="{FF2B5EF4-FFF2-40B4-BE49-F238E27FC236}">
                <a16:creationId xmlns:a16="http://schemas.microsoft.com/office/drawing/2014/main" id="{4C940484-B1D3-CF07-7C5C-2D1747A3C580}"/>
              </a:ext>
            </a:extLst>
          </p:cNvPr>
          <p:cNvSpPr/>
          <p:nvPr/>
        </p:nvSpPr>
        <p:spPr>
          <a:xfrm>
            <a:off x="4385304" y="1464344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75FD8EE8-A116-D50F-10A7-FEAFFEDD448D}"/>
              </a:ext>
            </a:extLst>
          </p:cNvPr>
          <p:cNvSpPr/>
          <p:nvPr/>
        </p:nvSpPr>
        <p:spPr>
          <a:xfrm>
            <a:off x="9019748" y="1464344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89E2662C-A25A-7BAD-AF03-BBE3E785FF33}"/>
              </a:ext>
            </a:extLst>
          </p:cNvPr>
          <p:cNvSpPr/>
          <p:nvPr/>
        </p:nvSpPr>
        <p:spPr>
          <a:xfrm>
            <a:off x="9341262" y="1603966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88" name="Rectangle 87">
            <a:extLst>
              <a:ext uri="{FF2B5EF4-FFF2-40B4-BE49-F238E27FC236}">
                <a16:creationId xmlns:a16="http://schemas.microsoft.com/office/drawing/2014/main" id="{CC5D9B5C-7CE7-A99D-5401-2C6679DE5907}"/>
              </a:ext>
            </a:extLst>
          </p:cNvPr>
          <p:cNvSpPr/>
          <p:nvPr/>
        </p:nvSpPr>
        <p:spPr>
          <a:xfrm>
            <a:off x="10996320" y="1464344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0" name="Rectangle 89">
            <a:extLst>
              <a:ext uri="{FF2B5EF4-FFF2-40B4-BE49-F238E27FC236}">
                <a16:creationId xmlns:a16="http://schemas.microsoft.com/office/drawing/2014/main" id="{267AB76C-6D63-8EC3-A88E-33DAAE43C8E2}"/>
              </a:ext>
            </a:extLst>
          </p:cNvPr>
          <p:cNvSpPr/>
          <p:nvPr/>
        </p:nvSpPr>
        <p:spPr>
          <a:xfrm>
            <a:off x="10389158" y="1765966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52682DD2-27D9-03DB-C961-24DD50085546}"/>
              </a:ext>
            </a:extLst>
          </p:cNvPr>
          <p:cNvSpPr/>
          <p:nvPr/>
        </p:nvSpPr>
        <p:spPr>
          <a:xfrm>
            <a:off x="16310175" y="1464344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865105BA-7B8A-B339-DB31-A6231AD2C1D4}"/>
              </a:ext>
            </a:extLst>
          </p:cNvPr>
          <p:cNvSpPr/>
          <p:nvPr/>
        </p:nvSpPr>
        <p:spPr>
          <a:xfrm>
            <a:off x="15960026" y="1569658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96AA046B-7D66-B640-9083-A1C93FFCB53D}"/>
              </a:ext>
            </a:extLst>
          </p:cNvPr>
          <p:cNvSpPr/>
          <p:nvPr/>
        </p:nvSpPr>
        <p:spPr>
          <a:xfrm>
            <a:off x="16147571" y="1671148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8A0D5299-374C-B715-D505-F019248C8945}"/>
              </a:ext>
            </a:extLst>
          </p:cNvPr>
          <p:cNvSpPr/>
          <p:nvPr/>
        </p:nvSpPr>
        <p:spPr>
          <a:xfrm>
            <a:off x="17512433" y="1464344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61A7337C-7627-F7E8-452A-34D3A738389C}"/>
              </a:ext>
            </a:extLst>
          </p:cNvPr>
          <p:cNvSpPr/>
          <p:nvPr/>
        </p:nvSpPr>
        <p:spPr>
          <a:xfrm>
            <a:off x="17823390" y="1522543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79D7610E-473E-B6F2-70E8-543E6C24AE16}"/>
              </a:ext>
            </a:extLst>
          </p:cNvPr>
          <p:cNvSpPr/>
          <p:nvPr/>
        </p:nvSpPr>
        <p:spPr>
          <a:xfrm>
            <a:off x="18110649" y="1576680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4BBC0DB2-CA17-0813-AD71-D819E4A55C93}"/>
              </a:ext>
            </a:extLst>
          </p:cNvPr>
          <p:cNvSpPr/>
          <p:nvPr/>
        </p:nvSpPr>
        <p:spPr>
          <a:xfrm>
            <a:off x="19852746" y="1464344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7B7FF642-EF04-EB5E-83D3-6BEB2E97298F}"/>
              </a:ext>
            </a:extLst>
          </p:cNvPr>
          <p:cNvSpPr/>
          <p:nvPr/>
        </p:nvSpPr>
        <p:spPr>
          <a:xfrm>
            <a:off x="19523454" y="1693623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A0411819-E78D-D8CC-3635-A1E6C9E06887}"/>
              </a:ext>
            </a:extLst>
          </p:cNvPr>
          <p:cNvSpPr/>
          <p:nvPr/>
        </p:nvSpPr>
        <p:spPr>
          <a:xfrm>
            <a:off x="19204906" y="1749774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5BF47572-1D1A-77E1-C0E9-99E955A426AD}"/>
              </a:ext>
            </a:extLst>
          </p:cNvPr>
          <p:cNvSpPr/>
          <p:nvPr/>
        </p:nvSpPr>
        <p:spPr>
          <a:xfrm>
            <a:off x="14593058" y="1464344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67D195A9-F297-4871-0D83-D12492937B8E}"/>
              </a:ext>
            </a:extLst>
          </p:cNvPr>
          <p:cNvSpPr/>
          <p:nvPr/>
        </p:nvSpPr>
        <p:spPr>
          <a:xfrm>
            <a:off x="14365278" y="1778260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8AABB60B-499E-B673-DC03-CA45858A11A1}"/>
              </a:ext>
            </a:extLst>
          </p:cNvPr>
          <p:cNvSpPr/>
          <p:nvPr/>
        </p:nvSpPr>
        <p:spPr>
          <a:xfrm>
            <a:off x="14791088" y="1646824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000" dirty="0">
              <a:latin typeface="Arial" panose="020B0604020202020204" pitchFamily="34" charset="0"/>
              <a:cs typeface="Arial" panose="020B0604020202020204" pitchFamily="34" charset="0"/>
            </a:endParaRPr>
          </a:p>
        </p:txBody>
      </p:sp>
      <p:cxnSp>
        <p:nvCxnSpPr>
          <p:cNvPr id="135" name="Straight Arrow Connector 134">
            <a:extLst>
              <a:ext uri="{FF2B5EF4-FFF2-40B4-BE49-F238E27FC236}">
                <a16:creationId xmlns:a16="http://schemas.microsoft.com/office/drawing/2014/main" id="{0C100F66-5B1B-E94F-5B88-571F2E814956}"/>
              </a:ext>
            </a:extLst>
          </p:cNvPr>
          <p:cNvCxnSpPr/>
          <p:nvPr/>
        </p:nvCxnSpPr>
        <p:spPr>
          <a:xfrm>
            <a:off x="2973014" y="1464344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F935A257-0BF8-1EE0-7C5C-4A81B01678C2}"/>
              </a:ext>
            </a:extLst>
          </p:cNvPr>
          <p:cNvSpPr txBox="1"/>
          <p:nvPr/>
        </p:nvSpPr>
        <p:spPr>
          <a:xfrm rot="16200000">
            <a:off x="1962826" y="16070658"/>
            <a:ext cx="1071763" cy="553998"/>
          </a:xfrm>
          <a:prstGeom prst="rect">
            <a:avLst/>
          </a:prstGeom>
          <a:noFill/>
        </p:spPr>
        <p:txBody>
          <a:bodyPr wrap="square" rtlCol="0">
            <a:spAutoFit/>
          </a:body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150" name="TextBox 149">
            <a:extLst>
              <a:ext uri="{FF2B5EF4-FFF2-40B4-BE49-F238E27FC236}">
                <a16:creationId xmlns:a16="http://schemas.microsoft.com/office/drawing/2014/main" id="{FE44ACEB-EE84-EFAD-6881-66747BCDA8BE}"/>
              </a:ext>
            </a:extLst>
          </p:cNvPr>
          <p:cNvSpPr txBox="1"/>
          <p:nvPr/>
        </p:nvSpPr>
        <p:spPr>
          <a:xfrm>
            <a:off x="2616687" y="12850496"/>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A</a:t>
            </a:r>
          </a:p>
        </p:txBody>
      </p:sp>
      <p:sp>
        <p:nvSpPr>
          <p:cNvPr id="151" name="TextBox 150">
            <a:extLst>
              <a:ext uri="{FF2B5EF4-FFF2-40B4-BE49-F238E27FC236}">
                <a16:creationId xmlns:a16="http://schemas.microsoft.com/office/drawing/2014/main" id="{CFD9D1D4-CED0-4E03-92A3-C69B9D4BAAFB}"/>
              </a:ext>
            </a:extLst>
          </p:cNvPr>
          <p:cNvSpPr txBox="1"/>
          <p:nvPr/>
        </p:nvSpPr>
        <p:spPr>
          <a:xfrm>
            <a:off x="8502925" y="12850494"/>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B</a:t>
            </a:r>
          </a:p>
        </p:txBody>
      </p:sp>
      <p:sp>
        <p:nvSpPr>
          <p:cNvPr id="153" name="TextBox 152">
            <a:extLst>
              <a:ext uri="{FF2B5EF4-FFF2-40B4-BE49-F238E27FC236}">
                <a16:creationId xmlns:a16="http://schemas.microsoft.com/office/drawing/2014/main" id="{72328C27-0A97-E49E-B952-49CC981F3B31}"/>
              </a:ext>
            </a:extLst>
          </p:cNvPr>
          <p:cNvSpPr txBox="1"/>
          <p:nvPr/>
        </p:nvSpPr>
        <p:spPr>
          <a:xfrm>
            <a:off x="15732362" y="12855993"/>
            <a:ext cx="712653" cy="1015663"/>
          </a:xfrm>
          <a:prstGeom prst="rect">
            <a:avLst/>
          </a:prstGeom>
          <a:noFill/>
        </p:spPr>
        <p:txBody>
          <a:bodyPr wrap="square" rtlCol="0">
            <a:spAutoFit/>
          </a:bodyPr>
          <a:lstStyle/>
          <a:p>
            <a:r>
              <a:rPr lang="en-US" sz="6000" b="1" dirty="0">
                <a:latin typeface="Arial" panose="020B0604020202020204" pitchFamily="34" charset="0"/>
                <a:ea typeface="Yu Gothic" panose="020B0400000000000000" pitchFamily="34" charset="-128"/>
                <a:cs typeface="Arial" panose="020B0604020202020204" pitchFamily="34" charset="0"/>
              </a:rPr>
              <a:t>C</a:t>
            </a:r>
          </a:p>
        </p:txBody>
      </p:sp>
    </p:spTree>
    <p:extLst>
      <p:ext uri="{BB962C8B-B14F-4D97-AF65-F5344CB8AC3E}">
        <p14:creationId xmlns:p14="http://schemas.microsoft.com/office/powerpoint/2010/main" val="2957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66C64-33B4-D69F-A07A-7AABF0CB533E}"/>
              </a:ext>
            </a:extLst>
          </p:cNvPr>
          <p:cNvSpPr txBox="1"/>
          <p:nvPr/>
        </p:nvSpPr>
        <p:spPr>
          <a:xfrm>
            <a:off x="8456399" y="8552623"/>
            <a:ext cx="21137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Two-epoch</a:t>
            </a:r>
          </a:p>
        </p:txBody>
      </p:sp>
      <p:sp>
        <p:nvSpPr>
          <p:cNvPr id="5" name="TextBox 4">
            <a:extLst>
              <a:ext uri="{FF2B5EF4-FFF2-40B4-BE49-F238E27FC236}">
                <a16:creationId xmlns:a16="http://schemas.microsoft.com/office/drawing/2014/main" id="{0B8DB436-7BEB-6FC3-E818-8DF890279EC5}"/>
              </a:ext>
            </a:extLst>
          </p:cNvPr>
          <p:cNvSpPr txBox="1"/>
          <p:nvPr/>
        </p:nvSpPr>
        <p:spPr>
          <a:xfrm>
            <a:off x="15350771" y="8483349"/>
            <a:ext cx="241924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Three-epoch</a:t>
            </a:r>
          </a:p>
        </p:txBody>
      </p:sp>
      <p:sp>
        <p:nvSpPr>
          <p:cNvPr id="6" name="TextBox 5">
            <a:extLst>
              <a:ext uri="{FF2B5EF4-FFF2-40B4-BE49-F238E27FC236}">
                <a16:creationId xmlns:a16="http://schemas.microsoft.com/office/drawing/2014/main" id="{EEAB0D76-42BF-673D-C73F-9374D561A3FD}"/>
              </a:ext>
            </a:extLst>
          </p:cNvPr>
          <p:cNvSpPr txBox="1"/>
          <p:nvPr/>
        </p:nvSpPr>
        <p:spPr>
          <a:xfrm>
            <a:off x="13740608" y="13337903"/>
            <a:ext cx="5944805" cy="55399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Two instantaneous size changes</a:t>
            </a:r>
          </a:p>
        </p:txBody>
      </p:sp>
      <p:sp>
        <p:nvSpPr>
          <p:cNvPr id="7" name="TextBox 6">
            <a:extLst>
              <a:ext uri="{FF2B5EF4-FFF2-40B4-BE49-F238E27FC236}">
                <a16:creationId xmlns:a16="http://schemas.microsoft.com/office/drawing/2014/main" id="{A2CF1071-47A6-D8E9-DD6C-B6918D8C3769}"/>
              </a:ext>
            </a:extLst>
          </p:cNvPr>
          <p:cNvSpPr txBox="1"/>
          <p:nvPr/>
        </p:nvSpPr>
        <p:spPr>
          <a:xfrm>
            <a:off x="7731965" y="13337904"/>
            <a:ext cx="4014561"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One instantaneous size change</a:t>
            </a:r>
          </a:p>
        </p:txBody>
      </p:sp>
      <p:sp>
        <p:nvSpPr>
          <p:cNvPr id="8" name="TextBox 7">
            <a:extLst>
              <a:ext uri="{FF2B5EF4-FFF2-40B4-BE49-F238E27FC236}">
                <a16:creationId xmlns:a16="http://schemas.microsoft.com/office/drawing/2014/main" id="{8E3BD336-F134-3F9B-B16F-450D34F439CA}"/>
              </a:ext>
            </a:extLst>
          </p:cNvPr>
          <p:cNvSpPr txBox="1"/>
          <p:nvPr/>
        </p:nvSpPr>
        <p:spPr>
          <a:xfrm>
            <a:off x="4099655" y="8592266"/>
            <a:ext cx="214353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One-epoch</a:t>
            </a:r>
          </a:p>
        </p:txBody>
      </p:sp>
      <p:sp>
        <p:nvSpPr>
          <p:cNvPr id="9" name="TextBox 8">
            <a:extLst>
              <a:ext uri="{FF2B5EF4-FFF2-40B4-BE49-F238E27FC236}">
                <a16:creationId xmlns:a16="http://schemas.microsoft.com/office/drawing/2014/main" id="{585B3896-D963-0E33-3141-4B722A2CDBC5}"/>
              </a:ext>
            </a:extLst>
          </p:cNvPr>
          <p:cNvSpPr txBox="1"/>
          <p:nvPr/>
        </p:nvSpPr>
        <p:spPr>
          <a:xfrm>
            <a:off x="3388479" y="13268631"/>
            <a:ext cx="3554530" cy="1015663"/>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000" dirty="0">
                <a:latin typeface="Arial" panose="020B0604020202020204" pitchFamily="34" charset="0"/>
                <a:ea typeface="Yu Gothic" panose="020B0400000000000000" pitchFamily="34" charset="-128"/>
                <a:cs typeface="Arial" panose="020B0604020202020204" pitchFamily="34" charset="0"/>
              </a:rPr>
              <a:t>Constant effective </a:t>
            </a:r>
          </a:p>
          <a:p>
            <a:pPr algn="ctr"/>
            <a:r>
              <a:rPr lang="en-US" sz="3000" dirty="0">
                <a:latin typeface="Arial" panose="020B0604020202020204" pitchFamily="34" charset="0"/>
                <a:ea typeface="Yu Gothic" panose="020B0400000000000000" pitchFamily="34" charset="-128"/>
                <a:cs typeface="Arial" panose="020B0604020202020204" pitchFamily="34" charset="0"/>
              </a:rPr>
              <a:t>population size</a:t>
            </a:r>
          </a:p>
        </p:txBody>
      </p:sp>
      <p:sp>
        <p:nvSpPr>
          <p:cNvPr id="10" name="Rectangle 9">
            <a:extLst>
              <a:ext uri="{FF2B5EF4-FFF2-40B4-BE49-F238E27FC236}">
                <a16:creationId xmlns:a16="http://schemas.microsoft.com/office/drawing/2014/main" id="{98BEBF8C-7ABC-C2D2-1B77-9CBC773DA6F3}"/>
              </a:ext>
            </a:extLst>
          </p:cNvPr>
          <p:cNvSpPr/>
          <p:nvPr/>
        </p:nvSpPr>
        <p:spPr>
          <a:xfrm>
            <a:off x="4596947" y="9569153"/>
            <a:ext cx="1137593" cy="341940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6E5EA01-39A4-5644-DD58-A9DECE617716}"/>
              </a:ext>
            </a:extLst>
          </p:cNvPr>
          <p:cNvSpPr/>
          <p:nvPr/>
        </p:nvSpPr>
        <p:spPr>
          <a:xfrm>
            <a:off x="8161820" y="9569153"/>
            <a:ext cx="1466961" cy="139622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5347345-A465-EA7C-BD9D-5557D857B2DD}"/>
              </a:ext>
            </a:extLst>
          </p:cNvPr>
          <p:cNvSpPr/>
          <p:nvPr/>
        </p:nvSpPr>
        <p:spPr>
          <a:xfrm>
            <a:off x="8483333" y="10965378"/>
            <a:ext cx="823931" cy="202317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2F09A74-C6C3-1FF3-9A01-64E7FA90B09B}"/>
              </a:ext>
            </a:extLst>
          </p:cNvPr>
          <p:cNvSpPr/>
          <p:nvPr/>
        </p:nvSpPr>
        <p:spPr>
          <a:xfrm>
            <a:off x="10138391" y="9569153"/>
            <a:ext cx="581883" cy="301622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55DA0BF-9CA9-07B5-C24C-A8CDA03D2DCC}"/>
              </a:ext>
            </a:extLst>
          </p:cNvPr>
          <p:cNvSpPr/>
          <p:nvPr/>
        </p:nvSpPr>
        <p:spPr>
          <a:xfrm>
            <a:off x="9531229" y="12585373"/>
            <a:ext cx="1794160" cy="403184"/>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D4A858E-20BF-3A47-66E6-AB9C9B45CA61}"/>
              </a:ext>
            </a:extLst>
          </p:cNvPr>
          <p:cNvSpPr/>
          <p:nvPr/>
        </p:nvSpPr>
        <p:spPr>
          <a:xfrm>
            <a:off x="15082875" y="9569154"/>
            <a:ext cx="668245" cy="10531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22E0B7A7-00FF-E438-8204-9DFC42C42369}"/>
              </a:ext>
            </a:extLst>
          </p:cNvPr>
          <p:cNvSpPr/>
          <p:nvPr/>
        </p:nvSpPr>
        <p:spPr>
          <a:xfrm>
            <a:off x="14732726" y="10622290"/>
            <a:ext cx="1368544" cy="101490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D8769EB-519C-27D9-C930-88A2567EE4AE}"/>
              </a:ext>
            </a:extLst>
          </p:cNvPr>
          <p:cNvSpPr/>
          <p:nvPr/>
        </p:nvSpPr>
        <p:spPr>
          <a:xfrm>
            <a:off x="14920271" y="11637198"/>
            <a:ext cx="993451" cy="1354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50A4878A-C69F-11ED-FEBE-7B76E3B4C95F}"/>
              </a:ext>
            </a:extLst>
          </p:cNvPr>
          <p:cNvSpPr/>
          <p:nvPr/>
        </p:nvSpPr>
        <p:spPr>
          <a:xfrm>
            <a:off x="16359661" y="9569153"/>
            <a:ext cx="1938101"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01002A5-DB27-9414-96B7-9D0E62F6129E}"/>
              </a:ext>
            </a:extLst>
          </p:cNvPr>
          <p:cNvSpPr/>
          <p:nvPr/>
        </p:nvSpPr>
        <p:spPr>
          <a:xfrm>
            <a:off x="16670617" y="10151149"/>
            <a:ext cx="1316186" cy="58633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1975A09-8F80-E458-56F0-8B8E9391A0B0}"/>
              </a:ext>
            </a:extLst>
          </p:cNvPr>
          <p:cNvSpPr/>
          <p:nvPr/>
        </p:nvSpPr>
        <p:spPr>
          <a:xfrm>
            <a:off x="16957876" y="10692519"/>
            <a:ext cx="741665" cy="229603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AC51A11-2514-11D7-91BC-6DC648672C28}"/>
              </a:ext>
            </a:extLst>
          </p:cNvPr>
          <p:cNvSpPr/>
          <p:nvPr/>
        </p:nvSpPr>
        <p:spPr>
          <a:xfrm>
            <a:off x="19072315" y="9569153"/>
            <a:ext cx="721366" cy="22927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E00FEC7-35E9-5998-BC36-82BCAC3D91AE}"/>
              </a:ext>
            </a:extLst>
          </p:cNvPr>
          <p:cNvSpPr/>
          <p:nvPr/>
        </p:nvSpPr>
        <p:spPr>
          <a:xfrm>
            <a:off x="18743022" y="11861948"/>
            <a:ext cx="1376618" cy="56151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7A20D131-AC36-81F6-B1B1-098B00C020A8}"/>
              </a:ext>
            </a:extLst>
          </p:cNvPr>
          <p:cNvSpPr/>
          <p:nvPr/>
        </p:nvSpPr>
        <p:spPr>
          <a:xfrm>
            <a:off x="18424475" y="12423459"/>
            <a:ext cx="2013716" cy="5650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BD9F205E-6974-EBA7-9EC3-F6D8954146E7}"/>
              </a:ext>
            </a:extLst>
          </p:cNvPr>
          <p:cNvSpPr/>
          <p:nvPr/>
        </p:nvSpPr>
        <p:spPr>
          <a:xfrm>
            <a:off x="13365758" y="9569152"/>
            <a:ext cx="876045" cy="1824798"/>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08057AF-0E75-5686-1F68-EFEE23F32660}"/>
              </a:ext>
            </a:extLst>
          </p:cNvPr>
          <p:cNvSpPr/>
          <p:nvPr/>
        </p:nvSpPr>
        <p:spPr>
          <a:xfrm>
            <a:off x="13137978" y="12708311"/>
            <a:ext cx="1331605" cy="280246"/>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59567512-1A9A-EA11-8BC1-EC0E68658617}"/>
              </a:ext>
            </a:extLst>
          </p:cNvPr>
          <p:cNvSpPr/>
          <p:nvPr/>
        </p:nvSpPr>
        <p:spPr>
          <a:xfrm>
            <a:off x="13563788" y="11393950"/>
            <a:ext cx="479985" cy="131436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3000" dirty="0">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EE434D0C-00F8-6B98-67EE-E4BBD25DD68F}"/>
              </a:ext>
            </a:extLst>
          </p:cNvPr>
          <p:cNvCxnSpPr/>
          <p:nvPr/>
        </p:nvCxnSpPr>
        <p:spPr>
          <a:xfrm>
            <a:off x="3184658" y="9569153"/>
            <a:ext cx="0" cy="352629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113EFA9-1AF6-F6FE-7EF0-75ECC3CA5812}"/>
              </a:ext>
            </a:extLst>
          </p:cNvPr>
          <p:cNvSpPr txBox="1"/>
          <p:nvPr/>
        </p:nvSpPr>
        <p:spPr>
          <a:xfrm rot="16200000">
            <a:off x="2174470" y="10996368"/>
            <a:ext cx="107176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Time</a:t>
            </a:r>
          </a:p>
        </p:txBody>
      </p:sp>
      <p:sp>
        <p:nvSpPr>
          <p:cNvPr id="29" name="TextBox 28">
            <a:extLst>
              <a:ext uri="{FF2B5EF4-FFF2-40B4-BE49-F238E27FC236}">
                <a16:creationId xmlns:a16="http://schemas.microsoft.com/office/drawing/2014/main" id="{8531D876-88AE-4755-8979-FF8D4C7F2CCB}"/>
              </a:ext>
            </a:extLst>
          </p:cNvPr>
          <p:cNvSpPr txBox="1"/>
          <p:nvPr/>
        </p:nvSpPr>
        <p:spPr>
          <a:xfrm>
            <a:off x="1350045" y="9444803"/>
            <a:ext cx="1834613"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Ancestral</a:t>
            </a:r>
          </a:p>
        </p:txBody>
      </p:sp>
      <p:sp>
        <p:nvSpPr>
          <p:cNvPr id="30" name="TextBox 29">
            <a:extLst>
              <a:ext uri="{FF2B5EF4-FFF2-40B4-BE49-F238E27FC236}">
                <a16:creationId xmlns:a16="http://schemas.microsoft.com/office/drawing/2014/main" id="{A3FBB3F6-CDF7-8F7E-B9FE-31F381005430}"/>
              </a:ext>
            </a:extLst>
          </p:cNvPr>
          <p:cNvSpPr txBox="1"/>
          <p:nvPr/>
        </p:nvSpPr>
        <p:spPr>
          <a:xfrm>
            <a:off x="1352267" y="12549577"/>
            <a:ext cx="1664764"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000" dirty="0">
                <a:latin typeface="Arial" panose="020B0604020202020204" pitchFamily="34" charset="0"/>
                <a:ea typeface="Yu Gothic" panose="020B0400000000000000" pitchFamily="34" charset="-128"/>
                <a:cs typeface="Arial" panose="020B0604020202020204" pitchFamily="34" charset="0"/>
              </a:rPr>
              <a:t>Current</a:t>
            </a:r>
          </a:p>
        </p:txBody>
      </p:sp>
    </p:spTree>
    <p:extLst>
      <p:ext uri="{BB962C8B-B14F-4D97-AF65-F5344CB8AC3E}">
        <p14:creationId xmlns:p14="http://schemas.microsoft.com/office/powerpoint/2010/main" val="21269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blue box&#10;&#10;Description automatically generated with medium confidence">
            <a:extLst>
              <a:ext uri="{FF2B5EF4-FFF2-40B4-BE49-F238E27FC236}">
                <a16:creationId xmlns:a16="http://schemas.microsoft.com/office/drawing/2014/main" id="{15B7A2D7-94AC-3739-DF87-A6B2AB78F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63498"/>
            <a:ext cx="19052659" cy="8573696"/>
          </a:xfrm>
          <a:prstGeom prst="rect">
            <a:avLst/>
          </a:prstGeom>
        </p:spPr>
      </p:pic>
      <p:sp>
        <p:nvSpPr>
          <p:cNvPr id="6" name="TextBox 5">
            <a:extLst>
              <a:ext uri="{FF2B5EF4-FFF2-40B4-BE49-F238E27FC236}">
                <a16:creationId xmlns:a16="http://schemas.microsoft.com/office/drawing/2014/main" id="{F9F6AAEA-7F21-F148-8ACB-F23188DD89FF}"/>
              </a:ext>
            </a:extLst>
          </p:cNvPr>
          <p:cNvSpPr txBox="1"/>
          <p:nvPr/>
        </p:nvSpPr>
        <p:spPr>
          <a:xfrm>
            <a:off x="0" y="6286500"/>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A</a:t>
            </a:r>
          </a:p>
        </p:txBody>
      </p:sp>
      <p:sp>
        <p:nvSpPr>
          <p:cNvPr id="7" name="TextBox 6">
            <a:extLst>
              <a:ext uri="{FF2B5EF4-FFF2-40B4-BE49-F238E27FC236}">
                <a16:creationId xmlns:a16="http://schemas.microsoft.com/office/drawing/2014/main" id="{B07E680B-17B3-39B2-544F-3167F8FB95C8}"/>
              </a:ext>
            </a:extLst>
          </p:cNvPr>
          <p:cNvSpPr txBox="1"/>
          <p:nvPr/>
        </p:nvSpPr>
        <p:spPr>
          <a:xfrm>
            <a:off x="-1" y="10587461"/>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B</a:t>
            </a:r>
          </a:p>
        </p:txBody>
      </p:sp>
      <p:sp>
        <p:nvSpPr>
          <p:cNvPr id="8" name="TextBox 7">
            <a:extLst>
              <a:ext uri="{FF2B5EF4-FFF2-40B4-BE49-F238E27FC236}">
                <a16:creationId xmlns:a16="http://schemas.microsoft.com/office/drawing/2014/main" id="{80B8CEC6-C5EE-E47C-6FCD-130456F392E4}"/>
              </a:ext>
            </a:extLst>
          </p:cNvPr>
          <p:cNvSpPr txBox="1"/>
          <p:nvPr/>
        </p:nvSpPr>
        <p:spPr>
          <a:xfrm>
            <a:off x="3807341" y="10573347"/>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D</a:t>
            </a:r>
          </a:p>
        </p:txBody>
      </p:sp>
      <p:sp>
        <p:nvSpPr>
          <p:cNvPr id="9" name="TextBox 8">
            <a:extLst>
              <a:ext uri="{FF2B5EF4-FFF2-40B4-BE49-F238E27FC236}">
                <a16:creationId xmlns:a16="http://schemas.microsoft.com/office/drawing/2014/main" id="{B2CA3ED5-90A7-C05E-F769-D2FF76F8C252}"/>
              </a:ext>
            </a:extLst>
          </p:cNvPr>
          <p:cNvSpPr txBox="1"/>
          <p:nvPr/>
        </p:nvSpPr>
        <p:spPr>
          <a:xfrm>
            <a:off x="3807340"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C</a:t>
            </a:r>
          </a:p>
        </p:txBody>
      </p:sp>
      <p:sp>
        <p:nvSpPr>
          <p:cNvPr id="10" name="TextBox 9">
            <a:extLst>
              <a:ext uri="{FF2B5EF4-FFF2-40B4-BE49-F238E27FC236}">
                <a16:creationId xmlns:a16="http://schemas.microsoft.com/office/drawing/2014/main" id="{4D7692BF-9251-A594-95CD-EA81867F6D67}"/>
              </a:ext>
            </a:extLst>
          </p:cNvPr>
          <p:cNvSpPr txBox="1"/>
          <p:nvPr/>
        </p:nvSpPr>
        <p:spPr>
          <a:xfrm>
            <a:off x="7454174" y="6286499"/>
            <a:ext cx="712653" cy="553998"/>
          </a:xfrm>
          <a:prstGeom prst="rect">
            <a:avLst/>
          </a:prstGeom>
          <a:noFill/>
        </p:spPr>
        <p:txBody>
          <a:bodyPr wrap="square" rtlCol="0">
            <a:spAutoFit/>
          </a:bodyPr>
          <a:lstStyle/>
          <a:p>
            <a:r>
              <a:rPr lang="en-US" sz="3000" b="1" dirty="0">
                <a:latin typeface="Arial" panose="020B0604020202020204" pitchFamily="34" charset="0"/>
                <a:ea typeface="Yu Gothic" panose="020B0400000000000000" pitchFamily="34" charset="-128"/>
                <a:cs typeface="Arial" panose="020B0604020202020204" pitchFamily="34" charset="0"/>
              </a:rPr>
              <a:t>E</a:t>
            </a:r>
          </a:p>
        </p:txBody>
      </p:sp>
    </p:spTree>
    <p:extLst>
      <p:ext uri="{BB962C8B-B14F-4D97-AF65-F5344CB8AC3E}">
        <p14:creationId xmlns:p14="http://schemas.microsoft.com/office/powerpoint/2010/main" val="369015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graph&#10;&#10;Description automatically generated">
            <a:extLst>
              <a:ext uri="{FF2B5EF4-FFF2-40B4-BE49-F238E27FC236}">
                <a16:creationId xmlns:a16="http://schemas.microsoft.com/office/drawing/2014/main" id="{98237FB5-660D-F8CD-39CD-48042FC6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002" y="7543334"/>
            <a:ext cx="11431595" cy="6668431"/>
          </a:xfrm>
          <a:prstGeom prst="rect">
            <a:avLst/>
          </a:prstGeom>
        </p:spPr>
      </p:pic>
    </p:spTree>
    <p:extLst>
      <p:ext uri="{BB962C8B-B14F-4D97-AF65-F5344CB8AC3E}">
        <p14:creationId xmlns:p14="http://schemas.microsoft.com/office/powerpoint/2010/main" val="176703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diagram, parallel&#10;&#10;Description automatically generated">
            <a:extLst>
              <a:ext uri="{FF2B5EF4-FFF2-40B4-BE49-F238E27FC236}">
                <a16:creationId xmlns:a16="http://schemas.microsoft.com/office/drawing/2014/main" id="{846B2E16-305D-5CC9-D2F7-56120EF457E8}"/>
              </a:ext>
            </a:extLst>
          </p:cNvPr>
          <p:cNvPicPr>
            <a:picLocks noChangeAspect="1"/>
          </p:cNvPicPr>
          <p:nvPr/>
        </p:nvPicPr>
        <p:blipFill rotWithShape="1">
          <a:blip r:embed="rId2">
            <a:extLst>
              <a:ext uri="{28A0092B-C50C-407E-A947-70E740481C1C}">
                <a14:useLocalDpi xmlns:a14="http://schemas.microsoft.com/office/drawing/2010/main" val="0"/>
              </a:ext>
            </a:extLst>
          </a:blip>
          <a:srcRect l="-2" t="47155" r="79026" b="2845"/>
          <a:stretch/>
        </p:blipFill>
        <p:spPr>
          <a:xfrm>
            <a:off x="0" y="6286501"/>
            <a:ext cx="4795025" cy="5143499"/>
          </a:xfrm>
          <a:prstGeom prst="rect">
            <a:avLst/>
          </a:prstGeom>
        </p:spPr>
      </p:pic>
    </p:spTree>
    <p:extLst>
      <p:ext uri="{BB962C8B-B14F-4D97-AF65-F5344CB8AC3E}">
        <p14:creationId xmlns:p14="http://schemas.microsoft.com/office/powerpoint/2010/main" val="3701550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307686A5-3680-46F3-D341-E628644A8634}"/>
              </a:ext>
            </a:extLst>
          </p:cNvPr>
          <p:cNvGrpSpPr/>
          <p:nvPr/>
        </p:nvGrpSpPr>
        <p:grpSpPr>
          <a:xfrm>
            <a:off x="1004480" y="6251425"/>
            <a:ext cx="19998147" cy="8110086"/>
            <a:chOff x="535722" y="667092"/>
            <a:chExt cx="10665678" cy="4325379"/>
          </a:xfrm>
        </p:grpSpPr>
        <p:sp>
          <p:nvSpPr>
            <p:cNvPr id="5" name="object 4">
              <a:extLst>
                <a:ext uri="{FF2B5EF4-FFF2-40B4-BE49-F238E27FC236}">
                  <a16:creationId xmlns:a16="http://schemas.microsoft.com/office/drawing/2014/main" id="{C4184AE2-4A61-8C2B-E69A-8FCD5EA594A4}"/>
                </a:ext>
              </a:extLst>
            </p:cNvPr>
            <p:cNvSpPr txBox="1"/>
            <p:nvPr/>
          </p:nvSpPr>
          <p:spPr>
            <a:xfrm>
              <a:off x="1697135" y="1462065"/>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6" name="object 5">
              <a:extLst>
                <a:ext uri="{FF2B5EF4-FFF2-40B4-BE49-F238E27FC236}">
                  <a16:creationId xmlns:a16="http://schemas.microsoft.com/office/drawing/2014/main" id="{5FBB603D-4BC2-F373-FAEC-705055EB7785}"/>
                </a:ext>
              </a:extLst>
            </p:cNvPr>
            <p:cNvSpPr/>
            <p:nvPr/>
          </p:nvSpPr>
          <p:spPr>
            <a:xfrm>
              <a:off x="4783235" y="3859212"/>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 name="object 6">
              <a:extLst>
                <a:ext uri="{FF2B5EF4-FFF2-40B4-BE49-F238E27FC236}">
                  <a16:creationId xmlns:a16="http://schemas.microsoft.com/office/drawing/2014/main" id="{6498FAAC-29F1-CF44-C614-F47118162FEA}"/>
                </a:ext>
              </a:extLst>
            </p:cNvPr>
            <p:cNvSpPr/>
            <p:nvPr/>
          </p:nvSpPr>
          <p:spPr>
            <a:xfrm>
              <a:off x="42879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8" name="object 7">
              <a:extLst>
                <a:ext uri="{FF2B5EF4-FFF2-40B4-BE49-F238E27FC236}">
                  <a16:creationId xmlns:a16="http://schemas.microsoft.com/office/drawing/2014/main" id="{9AB52E24-ED4E-3754-3DEB-7E6282C80480}"/>
                </a:ext>
              </a:extLst>
            </p:cNvPr>
            <p:cNvSpPr/>
            <p:nvPr/>
          </p:nvSpPr>
          <p:spPr>
            <a:xfrm>
              <a:off x="37926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9" name="object 8">
              <a:extLst>
                <a:ext uri="{FF2B5EF4-FFF2-40B4-BE49-F238E27FC236}">
                  <a16:creationId xmlns:a16="http://schemas.microsoft.com/office/drawing/2014/main" id="{903A0CAF-74B0-A718-EF61-6B64E2CA3A92}"/>
                </a:ext>
              </a:extLst>
            </p:cNvPr>
            <p:cNvSpPr/>
            <p:nvPr/>
          </p:nvSpPr>
          <p:spPr>
            <a:xfrm>
              <a:off x="32973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0" name="object 9">
              <a:extLst>
                <a:ext uri="{FF2B5EF4-FFF2-40B4-BE49-F238E27FC236}">
                  <a16:creationId xmlns:a16="http://schemas.microsoft.com/office/drawing/2014/main" id="{335610D9-EDDB-A7C5-EDE0-9BE9729FB9FE}"/>
                </a:ext>
              </a:extLst>
            </p:cNvPr>
            <p:cNvSpPr/>
            <p:nvPr/>
          </p:nvSpPr>
          <p:spPr>
            <a:xfrm>
              <a:off x="2802035"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1" name="object 10">
              <a:extLst>
                <a:ext uri="{FF2B5EF4-FFF2-40B4-BE49-F238E27FC236}">
                  <a16:creationId xmlns:a16="http://schemas.microsoft.com/office/drawing/2014/main" id="{319A4F8F-B15A-99FF-2166-F32BA13D3912}"/>
                </a:ext>
              </a:extLst>
            </p:cNvPr>
            <p:cNvSpPr/>
            <p:nvPr/>
          </p:nvSpPr>
          <p:spPr>
            <a:xfrm>
              <a:off x="23067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2" name="object 11">
              <a:extLst>
                <a:ext uri="{FF2B5EF4-FFF2-40B4-BE49-F238E27FC236}">
                  <a16:creationId xmlns:a16="http://schemas.microsoft.com/office/drawing/2014/main" id="{905B8630-1352-B628-B5EF-695483A04242}"/>
                </a:ext>
              </a:extLst>
            </p:cNvPr>
            <p:cNvSpPr/>
            <p:nvPr/>
          </p:nvSpPr>
          <p:spPr>
            <a:xfrm>
              <a:off x="1811436" y="385921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3" name="object 12">
              <a:extLst>
                <a:ext uri="{FF2B5EF4-FFF2-40B4-BE49-F238E27FC236}">
                  <a16:creationId xmlns:a16="http://schemas.microsoft.com/office/drawing/2014/main" id="{E44E6295-28DB-B304-7AD7-8FD5BC318EC2}"/>
                </a:ext>
              </a:extLst>
            </p:cNvPr>
            <p:cNvSpPr/>
            <p:nvPr/>
          </p:nvSpPr>
          <p:spPr>
            <a:xfrm>
              <a:off x="1392338" y="385921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4" name="object 13">
              <a:extLst>
                <a:ext uri="{FF2B5EF4-FFF2-40B4-BE49-F238E27FC236}">
                  <a16:creationId xmlns:a16="http://schemas.microsoft.com/office/drawing/2014/main" id="{15AD30E2-C70F-BDBC-C07E-DBD9D219DBC3}"/>
                </a:ext>
              </a:extLst>
            </p:cNvPr>
            <p:cNvSpPr/>
            <p:nvPr/>
          </p:nvSpPr>
          <p:spPr>
            <a:xfrm>
              <a:off x="2306735" y="3230562"/>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5" name="object 14">
              <a:extLst>
                <a:ext uri="{FF2B5EF4-FFF2-40B4-BE49-F238E27FC236}">
                  <a16:creationId xmlns:a16="http://schemas.microsoft.com/office/drawing/2014/main" id="{F608402C-04E3-E00B-1178-416D7A68EE80}"/>
                </a:ext>
              </a:extLst>
            </p:cNvPr>
            <p:cNvSpPr/>
            <p:nvPr/>
          </p:nvSpPr>
          <p:spPr>
            <a:xfrm>
              <a:off x="1811436" y="3230562"/>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6" name="object 15">
              <a:extLst>
                <a:ext uri="{FF2B5EF4-FFF2-40B4-BE49-F238E27FC236}">
                  <a16:creationId xmlns:a16="http://schemas.microsoft.com/office/drawing/2014/main" id="{44B71928-566D-5107-C613-5AAB18196907}"/>
                </a:ext>
              </a:extLst>
            </p:cNvPr>
            <p:cNvSpPr/>
            <p:nvPr/>
          </p:nvSpPr>
          <p:spPr>
            <a:xfrm>
              <a:off x="1392338" y="3230562"/>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7" name="object 16">
              <a:extLst>
                <a:ext uri="{FF2B5EF4-FFF2-40B4-BE49-F238E27FC236}">
                  <a16:creationId xmlns:a16="http://schemas.microsoft.com/office/drawing/2014/main" id="{1B7531E8-E5B6-F960-1C6D-B39FAA72F720}"/>
                </a:ext>
              </a:extLst>
            </p:cNvPr>
            <p:cNvSpPr/>
            <p:nvPr/>
          </p:nvSpPr>
          <p:spPr>
            <a:xfrm>
              <a:off x="1811435" y="2601910"/>
              <a:ext cx="3533775" cy="0"/>
            </a:xfrm>
            <a:custGeom>
              <a:avLst/>
              <a:gdLst/>
              <a:ahLst/>
              <a:cxnLst/>
              <a:rect l="l" t="t" r="r" b="b"/>
              <a:pathLst>
                <a:path w="4711700">
                  <a:moveTo>
                    <a:pt x="0" y="0"/>
                  </a:moveTo>
                  <a:lnTo>
                    <a:pt x="47117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8" name="object 17">
              <a:extLst>
                <a:ext uri="{FF2B5EF4-FFF2-40B4-BE49-F238E27FC236}">
                  <a16:creationId xmlns:a16="http://schemas.microsoft.com/office/drawing/2014/main" id="{27ED9682-A4B8-4E15-4939-1AB6AE6A441B}"/>
                </a:ext>
              </a:extLst>
            </p:cNvPr>
            <p:cNvSpPr/>
            <p:nvPr/>
          </p:nvSpPr>
          <p:spPr>
            <a:xfrm>
              <a:off x="1392338" y="2601910"/>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19" name="object 18">
              <a:extLst>
                <a:ext uri="{FF2B5EF4-FFF2-40B4-BE49-F238E27FC236}">
                  <a16:creationId xmlns:a16="http://schemas.microsoft.com/office/drawing/2014/main" id="{19BF0975-33BA-6407-470A-BEBC4D9E407B}"/>
                </a:ext>
              </a:extLst>
            </p:cNvPr>
            <p:cNvSpPr/>
            <p:nvPr/>
          </p:nvSpPr>
          <p:spPr>
            <a:xfrm>
              <a:off x="1392338" y="1969746"/>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0" name="object 19">
              <a:extLst>
                <a:ext uri="{FF2B5EF4-FFF2-40B4-BE49-F238E27FC236}">
                  <a16:creationId xmlns:a16="http://schemas.microsoft.com/office/drawing/2014/main" id="{8268FC69-A900-9343-897D-ADD13F83A91E}"/>
                </a:ext>
              </a:extLst>
            </p:cNvPr>
            <p:cNvSpPr txBox="1"/>
            <p:nvPr/>
          </p:nvSpPr>
          <p:spPr>
            <a:xfrm>
              <a:off x="992286" y="4416425"/>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21" name="object 20">
              <a:extLst>
                <a:ext uri="{FF2B5EF4-FFF2-40B4-BE49-F238E27FC236}">
                  <a16:creationId xmlns:a16="http://schemas.microsoft.com/office/drawing/2014/main" id="{37396794-87AE-43FA-CD33-89FF5BDD078C}"/>
                </a:ext>
              </a:extLst>
            </p:cNvPr>
            <p:cNvSpPr txBox="1"/>
            <p:nvPr/>
          </p:nvSpPr>
          <p:spPr>
            <a:xfrm>
              <a:off x="992286" y="378777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22" name="object 21">
              <a:extLst>
                <a:ext uri="{FF2B5EF4-FFF2-40B4-BE49-F238E27FC236}">
                  <a16:creationId xmlns:a16="http://schemas.microsoft.com/office/drawing/2014/main" id="{DA11C9A6-1743-1880-1902-B656C478ECB0}"/>
                </a:ext>
              </a:extLst>
            </p:cNvPr>
            <p:cNvSpPr txBox="1"/>
            <p:nvPr/>
          </p:nvSpPr>
          <p:spPr>
            <a:xfrm>
              <a:off x="935136" y="315912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23" name="object 22">
              <a:extLst>
                <a:ext uri="{FF2B5EF4-FFF2-40B4-BE49-F238E27FC236}">
                  <a16:creationId xmlns:a16="http://schemas.microsoft.com/office/drawing/2014/main" id="{D3BB50E6-DAB0-89B8-018B-09E0C9F04419}"/>
                </a:ext>
              </a:extLst>
            </p:cNvPr>
            <p:cNvSpPr txBox="1"/>
            <p:nvPr/>
          </p:nvSpPr>
          <p:spPr>
            <a:xfrm>
              <a:off x="935136" y="2530475"/>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24" name="object 23">
              <a:extLst>
                <a:ext uri="{FF2B5EF4-FFF2-40B4-BE49-F238E27FC236}">
                  <a16:creationId xmlns:a16="http://schemas.microsoft.com/office/drawing/2014/main" id="{D280E447-85EB-BF40-C993-962D9AF2FC1C}"/>
                </a:ext>
              </a:extLst>
            </p:cNvPr>
            <p:cNvSpPr txBox="1"/>
            <p:nvPr/>
          </p:nvSpPr>
          <p:spPr>
            <a:xfrm>
              <a:off x="935136" y="1911350"/>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25" name="object 24">
              <a:extLst>
                <a:ext uri="{FF2B5EF4-FFF2-40B4-BE49-F238E27FC236}">
                  <a16:creationId xmlns:a16="http://schemas.microsoft.com/office/drawing/2014/main" id="{00697B37-2E4B-BE8A-F2D2-1D56C71DF1C0}"/>
                </a:ext>
              </a:extLst>
            </p:cNvPr>
            <p:cNvSpPr/>
            <p:nvPr/>
          </p:nvSpPr>
          <p:spPr>
            <a:xfrm>
              <a:off x="1387575" y="4487862"/>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26" name="object 25">
              <a:extLst>
                <a:ext uri="{FF2B5EF4-FFF2-40B4-BE49-F238E27FC236}">
                  <a16:creationId xmlns:a16="http://schemas.microsoft.com/office/drawing/2014/main" id="{B67756C3-7931-BF64-DC96-7BB325BA74C6}"/>
                </a:ext>
              </a:extLst>
            </p:cNvPr>
            <p:cNvSpPr txBox="1"/>
            <p:nvPr/>
          </p:nvSpPr>
          <p:spPr>
            <a:xfrm>
              <a:off x="35640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27" name="object 26">
              <a:extLst>
                <a:ext uri="{FF2B5EF4-FFF2-40B4-BE49-F238E27FC236}">
                  <a16:creationId xmlns:a16="http://schemas.microsoft.com/office/drawing/2014/main" id="{165D45DA-BDA9-24C3-E9C9-8402F6A11150}"/>
                </a:ext>
              </a:extLst>
            </p:cNvPr>
            <p:cNvSpPr txBox="1"/>
            <p:nvPr/>
          </p:nvSpPr>
          <p:spPr>
            <a:xfrm>
              <a:off x="40593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28" name="object 27">
              <a:extLst>
                <a:ext uri="{FF2B5EF4-FFF2-40B4-BE49-F238E27FC236}">
                  <a16:creationId xmlns:a16="http://schemas.microsoft.com/office/drawing/2014/main" id="{DC6FA556-FB08-96A4-8585-65BC93AD0791}"/>
                </a:ext>
              </a:extLst>
            </p:cNvPr>
            <p:cNvSpPr txBox="1"/>
            <p:nvPr/>
          </p:nvSpPr>
          <p:spPr>
            <a:xfrm>
              <a:off x="4554635"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29" name="object 28">
              <a:extLst>
                <a:ext uri="{FF2B5EF4-FFF2-40B4-BE49-F238E27FC236}">
                  <a16:creationId xmlns:a16="http://schemas.microsoft.com/office/drawing/2014/main" id="{734425D9-18FA-437E-288B-ADE781CB52A7}"/>
                </a:ext>
              </a:extLst>
            </p:cNvPr>
            <p:cNvSpPr txBox="1"/>
            <p:nvPr/>
          </p:nvSpPr>
          <p:spPr>
            <a:xfrm>
              <a:off x="5049934" y="4530725"/>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30" name="object 29">
              <a:extLst>
                <a:ext uri="{FF2B5EF4-FFF2-40B4-BE49-F238E27FC236}">
                  <a16:creationId xmlns:a16="http://schemas.microsoft.com/office/drawing/2014/main" id="{40425D1A-4DEF-EE5F-98B7-526622F113E3}"/>
                </a:ext>
              </a:extLst>
            </p:cNvPr>
            <p:cNvSpPr/>
            <p:nvPr/>
          </p:nvSpPr>
          <p:spPr>
            <a:xfrm>
              <a:off x="1459011" y="2044443"/>
              <a:ext cx="352425" cy="2438658"/>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1" name="object 30">
              <a:extLst>
                <a:ext uri="{FF2B5EF4-FFF2-40B4-BE49-F238E27FC236}">
                  <a16:creationId xmlns:a16="http://schemas.microsoft.com/office/drawing/2014/main" id="{5E191216-251C-DFD3-1686-FDE3CF4CE2B7}"/>
                </a:ext>
              </a:extLst>
            </p:cNvPr>
            <p:cNvSpPr/>
            <p:nvPr/>
          </p:nvSpPr>
          <p:spPr>
            <a:xfrm>
              <a:off x="1954310" y="2846046"/>
              <a:ext cx="352425" cy="1637055"/>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2" name="object 31">
              <a:extLst>
                <a:ext uri="{FF2B5EF4-FFF2-40B4-BE49-F238E27FC236}">
                  <a16:creationId xmlns:a16="http://schemas.microsoft.com/office/drawing/2014/main" id="{0F7A0D1A-C7A4-4F32-380F-22966A30B15E}"/>
                </a:ext>
              </a:extLst>
            </p:cNvPr>
            <p:cNvSpPr/>
            <p:nvPr/>
          </p:nvSpPr>
          <p:spPr>
            <a:xfrm>
              <a:off x="2449610" y="3149600"/>
              <a:ext cx="352425" cy="13335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3" name="object 32">
              <a:extLst>
                <a:ext uri="{FF2B5EF4-FFF2-40B4-BE49-F238E27FC236}">
                  <a16:creationId xmlns:a16="http://schemas.microsoft.com/office/drawing/2014/main" id="{6962EAE9-68B8-3E51-DB93-86D6360F6E76}"/>
                </a:ext>
              </a:extLst>
            </p:cNvPr>
            <p:cNvSpPr/>
            <p:nvPr/>
          </p:nvSpPr>
          <p:spPr>
            <a:xfrm>
              <a:off x="2944910" y="3435555"/>
              <a:ext cx="352425" cy="1047545"/>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4" name="object 33">
              <a:extLst>
                <a:ext uri="{FF2B5EF4-FFF2-40B4-BE49-F238E27FC236}">
                  <a16:creationId xmlns:a16="http://schemas.microsoft.com/office/drawing/2014/main" id="{CE7C8062-1F33-43DE-9392-7589E06545DE}"/>
                </a:ext>
              </a:extLst>
            </p:cNvPr>
            <p:cNvSpPr/>
            <p:nvPr/>
          </p:nvSpPr>
          <p:spPr>
            <a:xfrm>
              <a:off x="3440211" y="3768343"/>
              <a:ext cx="352425" cy="714756"/>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5" name="object 34">
              <a:extLst>
                <a:ext uri="{FF2B5EF4-FFF2-40B4-BE49-F238E27FC236}">
                  <a16:creationId xmlns:a16="http://schemas.microsoft.com/office/drawing/2014/main" id="{27F095DD-8ECC-FEC4-C4CE-4151B93A8F55}"/>
                </a:ext>
              </a:extLst>
            </p:cNvPr>
            <p:cNvSpPr/>
            <p:nvPr/>
          </p:nvSpPr>
          <p:spPr>
            <a:xfrm>
              <a:off x="3935510" y="3975054"/>
              <a:ext cx="352425" cy="50804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6" name="object 35">
              <a:extLst>
                <a:ext uri="{FF2B5EF4-FFF2-40B4-BE49-F238E27FC236}">
                  <a16:creationId xmlns:a16="http://schemas.microsoft.com/office/drawing/2014/main" id="{B783506B-8A6D-F221-7D68-0A7ED8490E8C}"/>
                </a:ext>
              </a:extLst>
            </p:cNvPr>
            <p:cNvSpPr/>
            <p:nvPr/>
          </p:nvSpPr>
          <p:spPr>
            <a:xfrm>
              <a:off x="4430810" y="4149344"/>
              <a:ext cx="352425" cy="333755"/>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7" name="object 36">
              <a:extLst>
                <a:ext uri="{FF2B5EF4-FFF2-40B4-BE49-F238E27FC236}">
                  <a16:creationId xmlns:a16="http://schemas.microsoft.com/office/drawing/2014/main" id="{E51BE4F0-6423-3675-38C8-84D762942D31}"/>
                </a:ext>
              </a:extLst>
            </p:cNvPr>
            <p:cNvSpPr/>
            <p:nvPr/>
          </p:nvSpPr>
          <p:spPr>
            <a:xfrm>
              <a:off x="4926110" y="4250445"/>
              <a:ext cx="352425" cy="232655"/>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38" name="object 40">
              <a:extLst>
                <a:ext uri="{FF2B5EF4-FFF2-40B4-BE49-F238E27FC236}">
                  <a16:creationId xmlns:a16="http://schemas.microsoft.com/office/drawing/2014/main" id="{743058BD-A872-EEA7-4C61-89BA08249035}"/>
                </a:ext>
              </a:extLst>
            </p:cNvPr>
            <p:cNvSpPr txBox="1"/>
            <p:nvPr/>
          </p:nvSpPr>
          <p:spPr>
            <a:xfrm>
              <a:off x="1430435" y="4463669"/>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39" name="Rectangle 38">
              <a:extLst>
                <a:ext uri="{FF2B5EF4-FFF2-40B4-BE49-F238E27FC236}">
                  <a16:creationId xmlns:a16="http://schemas.microsoft.com/office/drawing/2014/main" id="{E72CC241-91E9-91C8-9672-6CA7ABFFF985}"/>
                </a:ext>
              </a:extLst>
            </p:cNvPr>
            <p:cNvSpPr/>
            <p:nvPr/>
          </p:nvSpPr>
          <p:spPr>
            <a:xfrm>
              <a:off x="1179885" y="4735512"/>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40" name="Rectangle 39">
              <a:extLst>
                <a:ext uri="{FF2B5EF4-FFF2-40B4-BE49-F238E27FC236}">
                  <a16:creationId xmlns:a16="http://schemas.microsoft.com/office/drawing/2014/main" id="{C1A0FD17-71E0-5856-5A4D-1CD68EFCB073}"/>
                </a:ext>
              </a:extLst>
            </p:cNvPr>
            <p:cNvSpPr/>
            <p:nvPr/>
          </p:nvSpPr>
          <p:spPr>
            <a:xfrm rot="16200000">
              <a:off x="-293154" y="3050970"/>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41" name="object 4">
              <a:extLst>
                <a:ext uri="{FF2B5EF4-FFF2-40B4-BE49-F238E27FC236}">
                  <a16:creationId xmlns:a16="http://schemas.microsoft.com/office/drawing/2014/main" id="{EDB470B3-628D-B012-908C-0C89BDB9A2D2}"/>
                </a:ext>
              </a:extLst>
            </p:cNvPr>
            <p:cNvSpPr txBox="1"/>
            <p:nvPr/>
          </p:nvSpPr>
          <p:spPr>
            <a:xfrm>
              <a:off x="6939438" y="1442634"/>
              <a:ext cx="4261962" cy="355901"/>
            </a:xfrm>
            <a:prstGeom prst="rect">
              <a:avLst/>
            </a:prstGeom>
          </p:spPr>
          <p:txBody>
            <a:bodyPr vert="horz" wrap="square" lIns="0" tIns="17860" rIns="0" bIns="0" rtlCol="0">
              <a:spAutoFit/>
            </a:bodyPr>
            <a:lstStyle/>
            <a:p>
              <a:pPr marL="17860">
                <a:spcBef>
                  <a:spcPts val="141"/>
                </a:spcBef>
              </a:pPr>
              <a:r>
                <a:rPr sz="4219" b="1" spc="-8" dirty="0">
                  <a:latin typeface="Yu Gothic" panose="020B0400000000000000" pitchFamily="34" charset="-128"/>
                  <a:ea typeface="Yu Gothic" panose="020B0400000000000000" pitchFamily="34" charset="-128"/>
                  <a:cs typeface="Arial"/>
                </a:rPr>
                <a:t>Site </a:t>
              </a:r>
              <a:r>
                <a:rPr sz="4219" b="1" spc="-29" dirty="0">
                  <a:latin typeface="Yu Gothic" panose="020B0400000000000000" pitchFamily="34" charset="-128"/>
                  <a:ea typeface="Yu Gothic" panose="020B0400000000000000" pitchFamily="34" charset="-128"/>
                  <a:cs typeface="Arial"/>
                </a:rPr>
                <a:t>Frequency</a:t>
              </a:r>
              <a:r>
                <a:rPr sz="4219" b="1" spc="-56" dirty="0">
                  <a:latin typeface="Yu Gothic" panose="020B0400000000000000" pitchFamily="34" charset="-128"/>
                  <a:ea typeface="Yu Gothic" panose="020B0400000000000000" pitchFamily="34" charset="-128"/>
                  <a:cs typeface="Arial"/>
                </a:rPr>
                <a:t> </a:t>
              </a:r>
              <a:r>
                <a:rPr sz="4219" b="1" spc="29" dirty="0">
                  <a:latin typeface="Yu Gothic" panose="020B0400000000000000" pitchFamily="34" charset="-128"/>
                  <a:ea typeface="Yu Gothic" panose="020B0400000000000000" pitchFamily="34" charset="-128"/>
                  <a:cs typeface="Arial"/>
                </a:rPr>
                <a:t>Spectra</a:t>
              </a:r>
              <a:endParaRPr sz="4219" dirty="0">
                <a:latin typeface="Yu Gothic" panose="020B0400000000000000" pitchFamily="34" charset="-128"/>
                <a:ea typeface="Yu Gothic" panose="020B0400000000000000" pitchFamily="34" charset="-128"/>
                <a:cs typeface="Arial"/>
              </a:endParaRPr>
            </a:p>
          </p:txBody>
        </p:sp>
        <p:sp>
          <p:nvSpPr>
            <p:cNvPr id="42" name="object 5">
              <a:extLst>
                <a:ext uri="{FF2B5EF4-FFF2-40B4-BE49-F238E27FC236}">
                  <a16:creationId xmlns:a16="http://schemas.microsoft.com/office/drawing/2014/main" id="{1FBB6959-F728-605E-B95B-E22A88F87390}"/>
                </a:ext>
              </a:extLst>
            </p:cNvPr>
            <p:cNvSpPr/>
            <p:nvPr/>
          </p:nvSpPr>
          <p:spPr>
            <a:xfrm>
              <a:off x="10025538" y="3839781"/>
              <a:ext cx="561975" cy="0"/>
            </a:xfrm>
            <a:custGeom>
              <a:avLst/>
              <a:gdLst/>
              <a:ahLst/>
              <a:cxnLst/>
              <a:rect l="l" t="t" r="r" b="b"/>
              <a:pathLst>
                <a:path w="749300">
                  <a:moveTo>
                    <a:pt x="0" y="0"/>
                  </a:moveTo>
                  <a:lnTo>
                    <a:pt x="749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3" name="object 6">
              <a:extLst>
                <a:ext uri="{FF2B5EF4-FFF2-40B4-BE49-F238E27FC236}">
                  <a16:creationId xmlns:a16="http://schemas.microsoft.com/office/drawing/2014/main" id="{A51828C5-0D6D-5210-3F0D-79DC9091B1D1}"/>
                </a:ext>
              </a:extLst>
            </p:cNvPr>
            <p:cNvSpPr/>
            <p:nvPr/>
          </p:nvSpPr>
          <p:spPr>
            <a:xfrm>
              <a:off x="95302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4" name="object 7">
              <a:extLst>
                <a:ext uri="{FF2B5EF4-FFF2-40B4-BE49-F238E27FC236}">
                  <a16:creationId xmlns:a16="http://schemas.microsoft.com/office/drawing/2014/main" id="{6D238C5B-F021-7B8F-E78F-FFE7F7EA6C85}"/>
                </a:ext>
              </a:extLst>
            </p:cNvPr>
            <p:cNvSpPr/>
            <p:nvPr/>
          </p:nvSpPr>
          <p:spPr>
            <a:xfrm>
              <a:off x="90349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5" name="object 8">
              <a:extLst>
                <a:ext uri="{FF2B5EF4-FFF2-40B4-BE49-F238E27FC236}">
                  <a16:creationId xmlns:a16="http://schemas.microsoft.com/office/drawing/2014/main" id="{AC2AC4CB-2557-906D-A480-62F18DF4F334}"/>
                </a:ext>
              </a:extLst>
            </p:cNvPr>
            <p:cNvSpPr/>
            <p:nvPr/>
          </p:nvSpPr>
          <p:spPr>
            <a:xfrm>
              <a:off x="85396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6" name="object 9">
              <a:extLst>
                <a:ext uri="{FF2B5EF4-FFF2-40B4-BE49-F238E27FC236}">
                  <a16:creationId xmlns:a16="http://schemas.microsoft.com/office/drawing/2014/main" id="{9D862235-1CCB-BE6C-A1F9-14EE37C8DA36}"/>
                </a:ext>
              </a:extLst>
            </p:cNvPr>
            <p:cNvSpPr/>
            <p:nvPr/>
          </p:nvSpPr>
          <p:spPr>
            <a:xfrm>
              <a:off x="8044338"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7" name="object 10">
              <a:extLst>
                <a:ext uri="{FF2B5EF4-FFF2-40B4-BE49-F238E27FC236}">
                  <a16:creationId xmlns:a16="http://schemas.microsoft.com/office/drawing/2014/main" id="{DBDD1091-F36D-9C64-D353-683AD6DFC37B}"/>
                </a:ext>
              </a:extLst>
            </p:cNvPr>
            <p:cNvSpPr/>
            <p:nvPr/>
          </p:nvSpPr>
          <p:spPr>
            <a:xfrm>
              <a:off x="75490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8" name="object 11">
              <a:extLst>
                <a:ext uri="{FF2B5EF4-FFF2-40B4-BE49-F238E27FC236}">
                  <a16:creationId xmlns:a16="http://schemas.microsoft.com/office/drawing/2014/main" id="{5CDEF66D-1F14-B61B-A68B-F166A1524B50}"/>
                </a:ext>
              </a:extLst>
            </p:cNvPr>
            <p:cNvSpPr/>
            <p:nvPr/>
          </p:nvSpPr>
          <p:spPr>
            <a:xfrm>
              <a:off x="7053739" y="383978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49" name="object 12">
              <a:extLst>
                <a:ext uri="{FF2B5EF4-FFF2-40B4-BE49-F238E27FC236}">
                  <a16:creationId xmlns:a16="http://schemas.microsoft.com/office/drawing/2014/main" id="{073A7DB9-4FD7-619C-4E58-64B4F1850C25}"/>
                </a:ext>
              </a:extLst>
            </p:cNvPr>
            <p:cNvSpPr/>
            <p:nvPr/>
          </p:nvSpPr>
          <p:spPr>
            <a:xfrm>
              <a:off x="6634641" y="383978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0" name="object 13">
              <a:extLst>
                <a:ext uri="{FF2B5EF4-FFF2-40B4-BE49-F238E27FC236}">
                  <a16:creationId xmlns:a16="http://schemas.microsoft.com/office/drawing/2014/main" id="{6BC4E529-BCE7-F5DC-1698-BBA480E46489}"/>
                </a:ext>
              </a:extLst>
            </p:cNvPr>
            <p:cNvSpPr/>
            <p:nvPr/>
          </p:nvSpPr>
          <p:spPr>
            <a:xfrm>
              <a:off x="7549038" y="3211131"/>
              <a:ext cx="3038475" cy="0"/>
            </a:xfrm>
            <a:custGeom>
              <a:avLst/>
              <a:gdLst/>
              <a:ahLst/>
              <a:cxnLst/>
              <a:rect l="l" t="t" r="r" b="b"/>
              <a:pathLst>
                <a:path w="4051300">
                  <a:moveTo>
                    <a:pt x="0" y="0"/>
                  </a:moveTo>
                  <a:lnTo>
                    <a:pt x="40513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1" name="object 14">
              <a:extLst>
                <a:ext uri="{FF2B5EF4-FFF2-40B4-BE49-F238E27FC236}">
                  <a16:creationId xmlns:a16="http://schemas.microsoft.com/office/drawing/2014/main" id="{35BDC5AE-9DCF-3848-5AAF-9D8C60A9252D}"/>
                </a:ext>
              </a:extLst>
            </p:cNvPr>
            <p:cNvSpPr/>
            <p:nvPr/>
          </p:nvSpPr>
          <p:spPr>
            <a:xfrm>
              <a:off x="7053739" y="3211131"/>
              <a:ext cx="142875" cy="0"/>
            </a:xfrm>
            <a:custGeom>
              <a:avLst/>
              <a:gdLst/>
              <a:ahLst/>
              <a:cxnLst/>
              <a:rect l="l" t="t" r="r" b="b"/>
              <a:pathLst>
                <a:path w="190500">
                  <a:moveTo>
                    <a:pt x="0" y="0"/>
                  </a:moveTo>
                  <a:lnTo>
                    <a:pt x="190500"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2" name="object 15">
              <a:extLst>
                <a:ext uri="{FF2B5EF4-FFF2-40B4-BE49-F238E27FC236}">
                  <a16:creationId xmlns:a16="http://schemas.microsoft.com/office/drawing/2014/main" id="{57919770-4D38-1BD1-C77E-B8D42CD29664}"/>
                </a:ext>
              </a:extLst>
            </p:cNvPr>
            <p:cNvSpPr/>
            <p:nvPr/>
          </p:nvSpPr>
          <p:spPr>
            <a:xfrm>
              <a:off x="6634641" y="3211131"/>
              <a:ext cx="66675" cy="0"/>
            </a:xfrm>
            <a:custGeom>
              <a:avLst/>
              <a:gdLst/>
              <a:ahLst/>
              <a:cxnLst/>
              <a:rect l="l" t="t" r="r" b="b"/>
              <a:pathLst>
                <a:path w="88900">
                  <a:moveTo>
                    <a:pt x="0" y="0"/>
                  </a:moveTo>
                  <a:lnTo>
                    <a:pt x="888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5" name="object 18">
              <a:extLst>
                <a:ext uri="{FF2B5EF4-FFF2-40B4-BE49-F238E27FC236}">
                  <a16:creationId xmlns:a16="http://schemas.microsoft.com/office/drawing/2014/main" id="{6290DB66-5372-FB8D-E74F-210703F27929}"/>
                </a:ext>
              </a:extLst>
            </p:cNvPr>
            <p:cNvSpPr/>
            <p:nvPr/>
          </p:nvSpPr>
          <p:spPr>
            <a:xfrm>
              <a:off x="6634641" y="1950315"/>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56" name="object 19">
              <a:extLst>
                <a:ext uri="{FF2B5EF4-FFF2-40B4-BE49-F238E27FC236}">
                  <a16:creationId xmlns:a16="http://schemas.microsoft.com/office/drawing/2014/main" id="{D4FB232C-211F-16EF-70F2-75449034B649}"/>
                </a:ext>
              </a:extLst>
            </p:cNvPr>
            <p:cNvSpPr txBox="1"/>
            <p:nvPr/>
          </p:nvSpPr>
          <p:spPr>
            <a:xfrm>
              <a:off x="6234589" y="4396994"/>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0.00%</a:t>
              </a:r>
              <a:endParaRPr sz="1406" dirty="0">
                <a:latin typeface="Yu Gothic" panose="020B0400000000000000" pitchFamily="34" charset="-128"/>
                <a:ea typeface="Yu Gothic" panose="020B0400000000000000" pitchFamily="34" charset="-128"/>
                <a:cs typeface="Arial"/>
              </a:endParaRPr>
            </a:p>
          </p:txBody>
        </p:sp>
        <p:sp>
          <p:nvSpPr>
            <p:cNvPr id="57" name="object 20">
              <a:extLst>
                <a:ext uri="{FF2B5EF4-FFF2-40B4-BE49-F238E27FC236}">
                  <a16:creationId xmlns:a16="http://schemas.microsoft.com/office/drawing/2014/main" id="{03700634-00E4-068E-0713-DE95CD13FD8B}"/>
                </a:ext>
              </a:extLst>
            </p:cNvPr>
            <p:cNvSpPr txBox="1"/>
            <p:nvPr/>
          </p:nvSpPr>
          <p:spPr>
            <a:xfrm>
              <a:off x="6234589" y="3768343"/>
              <a:ext cx="300037" cy="125001"/>
            </a:xfrm>
            <a:prstGeom prst="rect">
              <a:avLst/>
            </a:prstGeom>
          </p:spPr>
          <p:txBody>
            <a:bodyPr vert="horz" wrap="square" lIns="0" tIns="17860" rIns="0" bIns="0" rtlCol="0">
              <a:spAutoFit/>
            </a:bodyPr>
            <a:lstStyle/>
            <a:p>
              <a:pPr marL="17860">
                <a:spcBef>
                  <a:spcPts val="141"/>
                </a:spcBef>
              </a:pPr>
              <a:r>
                <a:rPr sz="1406" spc="29" dirty="0">
                  <a:latin typeface="Yu Gothic" panose="020B0400000000000000" pitchFamily="34" charset="-128"/>
                  <a:ea typeface="Yu Gothic" panose="020B0400000000000000" pitchFamily="34" charset="-128"/>
                  <a:cs typeface="Arial"/>
                </a:rPr>
                <a:t>7.50%</a:t>
              </a:r>
              <a:endParaRPr sz="1406" dirty="0">
                <a:latin typeface="Yu Gothic" panose="020B0400000000000000" pitchFamily="34" charset="-128"/>
                <a:ea typeface="Yu Gothic" panose="020B0400000000000000" pitchFamily="34" charset="-128"/>
                <a:cs typeface="Arial"/>
              </a:endParaRPr>
            </a:p>
          </p:txBody>
        </p:sp>
        <p:sp>
          <p:nvSpPr>
            <p:cNvPr id="58" name="object 21">
              <a:extLst>
                <a:ext uri="{FF2B5EF4-FFF2-40B4-BE49-F238E27FC236}">
                  <a16:creationId xmlns:a16="http://schemas.microsoft.com/office/drawing/2014/main" id="{C8C549FE-C8BD-86C2-DB52-ABC9C29DACF2}"/>
                </a:ext>
              </a:extLst>
            </p:cNvPr>
            <p:cNvSpPr txBox="1"/>
            <p:nvPr/>
          </p:nvSpPr>
          <p:spPr>
            <a:xfrm>
              <a:off x="6177439" y="313969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15.00%</a:t>
              </a:r>
              <a:endParaRPr sz="1406" dirty="0">
                <a:latin typeface="Yu Gothic" panose="020B0400000000000000" pitchFamily="34" charset="-128"/>
                <a:ea typeface="Yu Gothic" panose="020B0400000000000000" pitchFamily="34" charset="-128"/>
                <a:cs typeface="Arial"/>
              </a:endParaRPr>
            </a:p>
          </p:txBody>
        </p:sp>
        <p:sp>
          <p:nvSpPr>
            <p:cNvPr id="59" name="object 22">
              <a:extLst>
                <a:ext uri="{FF2B5EF4-FFF2-40B4-BE49-F238E27FC236}">
                  <a16:creationId xmlns:a16="http://schemas.microsoft.com/office/drawing/2014/main" id="{90C42450-DBAD-8584-3668-FA517480525F}"/>
                </a:ext>
              </a:extLst>
            </p:cNvPr>
            <p:cNvSpPr txBox="1"/>
            <p:nvPr/>
          </p:nvSpPr>
          <p:spPr>
            <a:xfrm>
              <a:off x="6177439" y="2511044"/>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22.50%</a:t>
              </a:r>
              <a:endParaRPr sz="1406" dirty="0">
                <a:latin typeface="Yu Gothic" panose="020B0400000000000000" pitchFamily="34" charset="-128"/>
                <a:ea typeface="Yu Gothic" panose="020B0400000000000000" pitchFamily="34" charset="-128"/>
                <a:cs typeface="Arial"/>
              </a:endParaRPr>
            </a:p>
          </p:txBody>
        </p:sp>
        <p:sp>
          <p:nvSpPr>
            <p:cNvPr id="60" name="object 23">
              <a:extLst>
                <a:ext uri="{FF2B5EF4-FFF2-40B4-BE49-F238E27FC236}">
                  <a16:creationId xmlns:a16="http://schemas.microsoft.com/office/drawing/2014/main" id="{DB1B9D19-6FA5-90C0-E694-CC88AB1DCC94}"/>
                </a:ext>
              </a:extLst>
            </p:cNvPr>
            <p:cNvSpPr txBox="1"/>
            <p:nvPr/>
          </p:nvSpPr>
          <p:spPr>
            <a:xfrm>
              <a:off x="6177439" y="1891919"/>
              <a:ext cx="352900" cy="125001"/>
            </a:xfrm>
            <a:prstGeom prst="rect">
              <a:avLst/>
            </a:prstGeom>
          </p:spPr>
          <p:txBody>
            <a:bodyPr vert="horz" wrap="square" lIns="0" tIns="17860" rIns="0" bIns="0" rtlCol="0">
              <a:spAutoFit/>
            </a:bodyPr>
            <a:lstStyle/>
            <a:p>
              <a:pPr marL="17860">
                <a:spcBef>
                  <a:spcPts val="141"/>
                </a:spcBef>
              </a:pPr>
              <a:r>
                <a:rPr sz="1406" spc="23" dirty="0">
                  <a:latin typeface="Yu Gothic" panose="020B0400000000000000" pitchFamily="34" charset="-128"/>
                  <a:ea typeface="Yu Gothic" panose="020B0400000000000000" pitchFamily="34" charset="-128"/>
                  <a:cs typeface="Arial"/>
                </a:rPr>
                <a:t>30.00%</a:t>
              </a:r>
              <a:endParaRPr sz="1406" dirty="0">
                <a:latin typeface="Yu Gothic" panose="020B0400000000000000" pitchFamily="34" charset="-128"/>
                <a:ea typeface="Yu Gothic" panose="020B0400000000000000" pitchFamily="34" charset="-128"/>
                <a:cs typeface="Arial"/>
              </a:endParaRPr>
            </a:p>
          </p:txBody>
        </p:sp>
        <p:sp>
          <p:nvSpPr>
            <p:cNvPr id="61" name="object 24">
              <a:extLst>
                <a:ext uri="{FF2B5EF4-FFF2-40B4-BE49-F238E27FC236}">
                  <a16:creationId xmlns:a16="http://schemas.microsoft.com/office/drawing/2014/main" id="{DB8DBC5F-0EDA-CA2A-6F27-9FAD9A849D84}"/>
                </a:ext>
              </a:extLst>
            </p:cNvPr>
            <p:cNvSpPr/>
            <p:nvPr/>
          </p:nvSpPr>
          <p:spPr>
            <a:xfrm>
              <a:off x="6629878" y="4468431"/>
              <a:ext cx="3962400" cy="0"/>
            </a:xfrm>
            <a:custGeom>
              <a:avLst/>
              <a:gdLst/>
              <a:ahLst/>
              <a:cxnLst/>
              <a:rect l="l" t="t" r="r" b="b"/>
              <a:pathLst>
                <a:path w="5283200">
                  <a:moveTo>
                    <a:pt x="0" y="0"/>
                  </a:moveTo>
                  <a:lnTo>
                    <a:pt x="5283196" y="0"/>
                  </a:lnTo>
                </a:path>
              </a:pathLst>
            </a:custGeom>
            <a:ln w="12700">
              <a:solidFill>
                <a:srgbClr val="000000"/>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2" name="object 25">
              <a:extLst>
                <a:ext uri="{FF2B5EF4-FFF2-40B4-BE49-F238E27FC236}">
                  <a16:creationId xmlns:a16="http://schemas.microsoft.com/office/drawing/2014/main" id="{46095D55-F466-56A0-3BC1-C062EDCC094F}"/>
                </a:ext>
              </a:extLst>
            </p:cNvPr>
            <p:cNvSpPr txBox="1"/>
            <p:nvPr/>
          </p:nvSpPr>
          <p:spPr>
            <a:xfrm>
              <a:off x="88063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5</a:t>
              </a:r>
              <a:endParaRPr dirty="0">
                <a:latin typeface="Yu Gothic" panose="020B0400000000000000" pitchFamily="34" charset="-128"/>
                <a:ea typeface="Yu Gothic" panose="020B0400000000000000" pitchFamily="34" charset="-128"/>
                <a:cs typeface="Arial"/>
              </a:endParaRPr>
            </a:p>
          </p:txBody>
        </p:sp>
        <p:sp>
          <p:nvSpPr>
            <p:cNvPr id="63" name="object 26">
              <a:extLst>
                <a:ext uri="{FF2B5EF4-FFF2-40B4-BE49-F238E27FC236}">
                  <a16:creationId xmlns:a16="http://schemas.microsoft.com/office/drawing/2014/main" id="{2B1ADC0B-A833-CA6C-6214-3DFB21F5B6D8}"/>
                </a:ext>
              </a:extLst>
            </p:cNvPr>
            <p:cNvSpPr txBox="1"/>
            <p:nvPr/>
          </p:nvSpPr>
          <p:spPr>
            <a:xfrm>
              <a:off x="93016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6</a:t>
              </a:r>
              <a:endParaRPr dirty="0">
                <a:latin typeface="Yu Gothic" panose="020B0400000000000000" pitchFamily="34" charset="-128"/>
                <a:ea typeface="Yu Gothic" panose="020B0400000000000000" pitchFamily="34" charset="-128"/>
                <a:cs typeface="Arial"/>
              </a:endParaRPr>
            </a:p>
          </p:txBody>
        </p:sp>
        <p:sp>
          <p:nvSpPr>
            <p:cNvPr id="64" name="object 27">
              <a:extLst>
                <a:ext uri="{FF2B5EF4-FFF2-40B4-BE49-F238E27FC236}">
                  <a16:creationId xmlns:a16="http://schemas.microsoft.com/office/drawing/2014/main" id="{293BD567-1128-AB83-D123-2E10ABCBABD6}"/>
                </a:ext>
              </a:extLst>
            </p:cNvPr>
            <p:cNvSpPr txBox="1"/>
            <p:nvPr/>
          </p:nvSpPr>
          <p:spPr>
            <a:xfrm>
              <a:off x="9796938"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7</a:t>
              </a:r>
              <a:endParaRPr dirty="0">
                <a:latin typeface="Yu Gothic" panose="020B0400000000000000" pitchFamily="34" charset="-128"/>
                <a:ea typeface="Yu Gothic" panose="020B0400000000000000" pitchFamily="34" charset="-128"/>
                <a:cs typeface="Arial"/>
              </a:endParaRPr>
            </a:p>
          </p:txBody>
        </p:sp>
        <p:sp>
          <p:nvSpPr>
            <p:cNvPr id="65" name="object 28">
              <a:extLst>
                <a:ext uri="{FF2B5EF4-FFF2-40B4-BE49-F238E27FC236}">
                  <a16:creationId xmlns:a16="http://schemas.microsoft.com/office/drawing/2014/main" id="{BD17A2EF-3D20-7BFD-7462-CCB93ABF3CCB}"/>
                </a:ext>
              </a:extLst>
            </p:cNvPr>
            <p:cNvSpPr txBox="1"/>
            <p:nvPr/>
          </p:nvSpPr>
          <p:spPr>
            <a:xfrm>
              <a:off x="10292237" y="4511294"/>
              <a:ext cx="103823" cy="194284"/>
            </a:xfrm>
            <a:prstGeom prst="rect">
              <a:avLst/>
            </a:prstGeom>
          </p:spPr>
          <p:txBody>
            <a:bodyPr vert="horz" wrap="square" lIns="0" tIns="17860" rIns="0" bIns="0" rtlCol="0">
              <a:spAutoFit/>
            </a:bodyPr>
            <a:lstStyle/>
            <a:p>
              <a:pPr marL="17860">
                <a:spcBef>
                  <a:spcPts val="141"/>
                </a:spcBef>
              </a:pPr>
              <a:r>
                <a:rPr spc="-8" dirty="0">
                  <a:latin typeface="Yu Gothic" panose="020B0400000000000000" pitchFamily="34" charset="-128"/>
                  <a:ea typeface="Yu Gothic" panose="020B0400000000000000" pitchFamily="34" charset="-128"/>
                  <a:cs typeface="Arial"/>
                </a:rPr>
                <a:t>8</a:t>
              </a:r>
              <a:endParaRPr dirty="0">
                <a:latin typeface="Yu Gothic" panose="020B0400000000000000" pitchFamily="34" charset="-128"/>
                <a:ea typeface="Yu Gothic" panose="020B0400000000000000" pitchFamily="34" charset="-128"/>
                <a:cs typeface="Arial"/>
              </a:endParaRPr>
            </a:p>
          </p:txBody>
        </p:sp>
        <p:sp>
          <p:nvSpPr>
            <p:cNvPr id="66" name="object 29">
              <a:extLst>
                <a:ext uri="{FF2B5EF4-FFF2-40B4-BE49-F238E27FC236}">
                  <a16:creationId xmlns:a16="http://schemas.microsoft.com/office/drawing/2014/main" id="{5C1B8FB7-216F-073D-503E-F15F7E770D28}"/>
                </a:ext>
              </a:extLst>
            </p:cNvPr>
            <p:cNvSpPr/>
            <p:nvPr/>
          </p:nvSpPr>
          <p:spPr>
            <a:xfrm>
              <a:off x="6701314" y="2826615"/>
              <a:ext cx="352425" cy="1637054"/>
            </a:xfrm>
            <a:custGeom>
              <a:avLst/>
              <a:gdLst/>
              <a:ahLst/>
              <a:cxnLst/>
              <a:rect l="l" t="t" r="r" b="b"/>
              <a:pathLst>
                <a:path w="469900" h="3136900">
                  <a:moveTo>
                    <a:pt x="0" y="0"/>
                  </a:moveTo>
                  <a:lnTo>
                    <a:pt x="469900" y="0"/>
                  </a:lnTo>
                  <a:lnTo>
                    <a:pt x="469900" y="3136900"/>
                  </a:lnTo>
                  <a:lnTo>
                    <a:pt x="0" y="3136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7" name="object 30">
              <a:extLst>
                <a:ext uri="{FF2B5EF4-FFF2-40B4-BE49-F238E27FC236}">
                  <a16:creationId xmlns:a16="http://schemas.microsoft.com/office/drawing/2014/main" id="{92C7E72A-CE1C-E644-070E-B78C7D539D75}"/>
                </a:ext>
              </a:extLst>
            </p:cNvPr>
            <p:cNvSpPr/>
            <p:nvPr/>
          </p:nvSpPr>
          <p:spPr>
            <a:xfrm>
              <a:off x="7196613" y="2958720"/>
              <a:ext cx="352425" cy="1504950"/>
            </a:xfrm>
            <a:custGeom>
              <a:avLst/>
              <a:gdLst/>
              <a:ahLst/>
              <a:cxnLst/>
              <a:rect l="l" t="t" r="r" b="b"/>
              <a:pathLst>
                <a:path w="469900" h="2006600">
                  <a:moveTo>
                    <a:pt x="0" y="0"/>
                  </a:moveTo>
                  <a:lnTo>
                    <a:pt x="469900" y="0"/>
                  </a:lnTo>
                  <a:lnTo>
                    <a:pt x="469900" y="2006600"/>
                  </a:lnTo>
                  <a:lnTo>
                    <a:pt x="0" y="2006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8" name="object 31">
              <a:extLst>
                <a:ext uri="{FF2B5EF4-FFF2-40B4-BE49-F238E27FC236}">
                  <a16:creationId xmlns:a16="http://schemas.microsoft.com/office/drawing/2014/main" id="{C99F2629-59F6-682C-7263-6F3204432E37}"/>
                </a:ext>
              </a:extLst>
            </p:cNvPr>
            <p:cNvSpPr/>
            <p:nvPr/>
          </p:nvSpPr>
          <p:spPr>
            <a:xfrm>
              <a:off x="7691913" y="3088069"/>
              <a:ext cx="352425" cy="1375600"/>
            </a:xfrm>
            <a:custGeom>
              <a:avLst/>
              <a:gdLst/>
              <a:ahLst/>
              <a:cxnLst/>
              <a:rect l="l" t="t" r="r" b="b"/>
              <a:pathLst>
                <a:path w="469900" h="1498600">
                  <a:moveTo>
                    <a:pt x="0" y="0"/>
                  </a:moveTo>
                  <a:lnTo>
                    <a:pt x="469900" y="0"/>
                  </a:lnTo>
                  <a:lnTo>
                    <a:pt x="469900" y="1498600"/>
                  </a:lnTo>
                  <a:lnTo>
                    <a:pt x="0" y="1498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69" name="object 32">
              <a:extLst>
                <a:ext uri="{FF2B5EF4-FFF2-40B4-BE49-F238E27FC236}">
                  <a16:creationId xmlns:a16="http://schemas.microsoft.com/office/drawing/2014/main" id="{0D918D93-40A4-4777-A0BD-23D2DFD6A6DA}"/>
                </a:ext>
              </a:extLst>
            </p:cNvPr>
            <p:cNvSpPr/>
            <p:nvPr/>
          </p:nvSpPr>
          <p:spPr>
            <a:xfrm>
              <a:off x="8187213" y="3264728"/>
              <a:ext cx="352425" cy="1198941"/>
            </a:xfrm>
            <a:custGeom>
              <a:avLst/>
              <a:gdLst/>
              <a:ahLst/>
              <a:cxnLst/>
              <a:rect l="l" t="t" r="r" b="b"/>
              <a:pathLst>
                <a:path w="469900" h="1231900">
                  <a:moveTo>
                    <a:pt x="0" y="0"/>
                  </a:moveTo>
                  <a:lnTo>
                    <a:pt x="469900" y="0"/>
                  </a:lnTo>
                  <a:lnTo>
                    <a:pt x="469900" y="1231900"/>
                  </a:lnTo>
                  <a:lnTo>
                    <a:pt x="0" y="12319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0" name="object 33">
              <a:extLst>
                <a:ext uri="{FF2B5EF4-FFF2-40B4-BE49-F238E27FC236}">
                  <a16:creationId xmlns:a16="http://schemas.microsoft.com/office/drawing/2014/main" id="{0B36C68B-D818-A912-47EA-A3FDC65A5EC7}"/>
                </a:ext>
              </a:extLst>
            </p:cNvPr>
            <p:cNvSpPr/>
            <p:nvPr/>
          </p:nvSpPr>
          <p:spPr>
            <a:xfrm>
              <a:off x="8682514" y="3401669"/>
              <a:ext cx="352425" cy="1061999"/>
            </a:xfrm>
            <a:custGeom>
              <a:avLst/>
              <a:gdLst/>
              <a:ahLst/>
              <a:cxnLst/>
              <a:rect l="l" t="t" r="r" b="b"/>
              <a:pathLst>
                <a:path w="469900" h="1041400">
                  <a:moveTo>
                    <a:pt x="0" y="0"/>
                  </a:moveTo>
                  <a:lnTo>
                    <a:pt x="469900" y="0"/>
                  </a:lnTo>
                  <a:lnTo>
                    <a:pt x="469900" y="1041400"/>
                  </a:lnTo>
                  <a:lnTo>
                    <a:pt x="0" y="10414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1" name="object 34">
              <a:extLst>
                <a:ext uri="{FF2B5EF4-FFF2-40B4-BE49-F238E27FC236}">
                  <a16:creationId xmlns:a16="http://schemas.microsoft.com/office/drawing/2014/main" id="{7D1BE298-3878-1311-7B31-C4CA60080FDB}"/>
                </a:ext>
              </a:extLst>
            </p:cNvPr>
            <p:cNvSpPr/>
            <p:nvPr/>
          </p:nvSpPr>
          <p:spPr>
            <a:xfrm>
              <a:off x="9177813" y="3551134"/>
              <a:ext cx="352425" cy="912536"/>
            </a:xfrm>
            <a:custGeom>
              <a:avLst/>
              <a:gdLst/>
              <a:ahLst/>
              <a:cxnLst/>
              <a:rect l="l" t="t" r="r" b="b"/>
              <a:pathLst>
                <a:path w="469900" h="927100">
                  <a:moveTo>
                    <a:pt x="0" y="0"/>
                  </a:moveTo>
                  <a:lnTo>
                    <a:pt x="469900" y="0"/>
                  </a:lnTo>
                  <a:lnTo>
                    <a:pt x="469900" y="927100"/>
                  </a:lnTo>
                  <a:lnTo>
                    <a:pt x="0" y="927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2" name="object 35">
              <a:extLst>
                <a:ext uri="{FF2B5EF4-FFF2-40B4-BE49-F238E27FC236}">
                  <a16:creationId xmlns:a16="http://schemas.microsoft.com/office/drawing/2014/main" id="{9B399805-72F5-AA13-E2E1-2FCA7AF521AC}"/>
                </a:ext>
              </a:extLst>
            </p:cNvPr>
            <p:cNvSpPr/>
            <p:nvPr/>
          </p:nvSpPr>
          <p:spPr>
            <a:xfrm>
              <a:off x="9673113" y="3702948"/>
              <a:ext cx="352425" cy="760721"/>
            </a:xfrm>
            <a:custGeom>
              <a:avLst/>
              <a:gdLst/>
              <a:ahLst/>
              <a:cxnLst/>
              <a:rect l="l" t="t" r="r" b="b"/>
              <a:pathLst>
                <a:path w="469900" h="863600">
                  <a:moveTo>
                    <a:pt x="0" y="0"/>
                  </a:moveTo>
                  <a:lnTo>
                    <a:pt x="469900" y="0"/>
                  </a:lnTo>
                  <a:lnTo>
                    <a:pt x="469900" y="863600"/>
                  </a:lnTo>
                  <a:lnTo>
                    <a:pt x="0" y="8636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3" name="object 36">
              <a:extLst>
                <a:ext uri="{FF2B5EF4-FFF2-40B4-BE49-F238E27FC236}">
                  <a16:creationId xmlns:a16="http://schemas.microsoft.com/office/drawing/2014/main" id="{F2CE336D-E68B-97AF-24B1-67DE96F7F1D9}"/>
                </a:ext>
              </a:extLst>
            </p:cNvPr>
            <p:cNvSpPr/>
            <p:nvPr/>
          </p:nvSpPr>
          <p:spPr>
            <a:xfrm>
              <a:off x="10168413" y="3844544"/>
              <a:ext cx="352425" cy="619126"/>
            </a:xfrm>
            <a:custGeom>
              <a:avLst/>
              <a:gdLst/>
              <a:ahLst/>
              <a:cxnLst/>
              <a:rect l="l" t="t" r="r" b="b"/>
              <a:pathLst>
                <a:path w="469900" h="419100">
                  <a:moveTo>
                    <a:pt x="0" y="0"/>
                  </a:moveTo>
                  <a:lnTo>
                    <a:pt x="469900" y="0"/>
                  </a:lnTo>
                  <a:lnTo>
                    <a:pt x="469900" y="419100"/>
                  </a:lnTo>
                  <a:lnTo>
                    <a:pt x="0" y="419100"/>
                  </a:lnTo>
                  <a:lnTo>
                    <a:pt x="0" y="0"/>
                  </a:lnTo>
                  <a:close/>
                </a:path>
              </a:pathLst>
            </a:custGeom>
            <a:solidFill>
              <a:srgbClr val="7030A0"/>
            </a:solidFill>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sp>
          <p:nvSpPr>
            <p:cNvPr id="74" name="object 40">
              <a:extLst>
                <a:ext uri="{FF2B5EF4-FFF2-40B4-BE49-F238E27FC236}">
                  <a16:creationId xmlns:a16="http://schemas.microsoft.com/office/drawing/2014/main" id="{A31C2BEE-9B12-665E-F902-636DAD4882E2}"/>
                </a:ext>
              </a:extLst>
            </p:cNvPr>
            <p:cNvSpPr txBox="1"/>
            <p:nvPr/>
          </p:nvSpPr>
          <p:spPr>
            <a:xfrm>
              <a:off x="6672738" y="4444238"/>
              <a:ext cx="1853565" cy="261612"/>
            </a:xfrm>
            <a:prstGeom prst="rect">
              <a:avLst/>
            </a:prstGeom>
          </p:spPr>
          <p:txBody>
            <a:bodyPr vert="horz" wrap="square" lIns="0" tIns="142878" rIns="0" bIns="0" rtlCol="0">
              <a:spAutoFit/>
            </a:bodyPr>
            <a:lstStyle/>
            <a:p>
              <a:pPr marL="75903" algn="ctr">
                <a:spcBef>
                  <a:spcPts val="1124"/>
                </a:spcBef>
                <a:tabLst>
                  <a:tab pos="1004586" algn="l"/>
                  <a:tab pos="1933268" algn="l"/>
                  <a:tab pos="2861954" algn="l"/>
                </a:tabLst>
              </a:pPr>
              <a:r>
                <a:rPr spc="-8" dirty="0">
                  <a:latin typeface="Yu Gothic" panose="020B0400000000000000" pitchFamily="34" charset="-128"/>
                  <a:ea typeface="Yu Gothic" panose="020B0400000000000000" pitchFamily="34" charset="-128"/>
                  <a:cs typeface="Arial"/>
                </a:rPr>
                <a:t>1	2	3	4</a:t>
              </a:r>
              <a:endParaRPr lang="en-US" spc="-8" dirty="0">
                <a:latin typeface="Yu Gothic" panose="020B0400000000000000" pitchFamily="34" charset="-128"/>
                <a:ea typeface="Yu Gothic" panose="020B0400000000000000" pitchFamily="34" charset="-128"/>
                <a:cs typeface="Arial"/>
              </a:endParaRPr>
            </a:p>
          </p:txBody>
        </p:sp>
        <p:sp>
          <p:nvSpPr>
            <p:cNvPr id="75" name="Rectangle 74">
              <a:extLst>
                <a:ext uri="{FF2B5EF4-FFF2-40B4-BE49-F238E27FC236}">
                  <a16:creationId xmlns:a16="http://schemas.microsoft.com/office/drawing/2014/main" id="{02B549A7-DFB1-B78A-8265-725F2D8C04C2}"/>
                </a:ext>
              </a:extLst>
            </p:cNvPr>
            <p:cNvSpPr/>
            <p:nvPr/>
          </p:nvSpPr>
          <p:spPr>
            <a:xfrm>
              <a:off x="6422186" y="4716081"/>
              <a:ext cx="4377779"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Mutation class (Singletons, doubletons, tripletons, etc.)</a:t>
              </a:r>
              <a:endParaRPr lang="fr-FR" sz="2531" dirty="0">
                <a:latin typeface="Yu Gothic" panose="020B0400000000000000" pitchFamily="34" charset="-128"/>
                <a:ea typeface="Yu Gothic" panose="020B0400000000000000" pitchFamily="34" charset="-128"/>
                <a:cs typeface="Arial"/>
              </a:endParaRPr>
            </a:p>
          </p:txBody>
        </p:sp>
        <p:sp>
          <p:nvSpPr>
            <p:cNvPr id="76" name="Rectangle 75">
              <a:extLst>
                <a:ext uri="{FF2B5EF4-FFF2-40B4-BE49-F238E27FC236}">
                  <a16:creationId xmlns:a16="http://schemas.microsoft.com/office/drawing/2014/main" id="{1DE756C8-6306-CA3E-7E66-E654898607EB}"/>
                </a:ext>
              </a:extLst>
            </p:cNvPr>
            <p:cNvSpPr/>
            <p:nvPr/>
          </p:nvSpPr>
          <p:spPr>
            <a:xfrm rot="16200000">
              <a:off x="4949149" y="3031539"/>
              <a:ext cx="1914712" cy="256959"/>
            </a:xfrm>
            <a:prstGeom prst="rect">
              <a:avLst/>
            </a:prstGeom>
          </p:spPr>
          <p:txBody>
            <a:bodyPr wrap="none">
              <a:spAutoFit/>
            </a:bodyPr>
            <a:lstStyle/>
            <a:p>
              <a:pPr algn="ctr">
                <a:spcBef>
                  <a:spcPts val="1238"/>
                </a:spcBef>
              </a:pPr>
              <a:r>
                <a:rPr lang="fr-FR" sz="2531" spc="-35" dirty="0">
                  <a:latin typeface="Yu Gothic" panose="020B0400000000000000" pitchFamily="34" charset="-128"/>
                  <a:ea typeface="Yu Gothic" panose="020B0400000000000000" pitchFamily="34" charset="-128"/>
                  <a:cs typeface="Arial"/>
                </a:rPr>
                <a:t>Proportional Frequency</a:t>
              </a:r>
              <a:endParaRPr lang="fr-FR" sz="2531" dirty="0">
                <a:latin typeface="Yu Gothic" panose="020B0400000000000000" pitchFamily="34" charset="-128"/>
                <a:ea typeface="Yu Gothic" panose="020B0400000000000000" pitchFamily="34" charset="-128"/>
                <a:cs typeface="Arial"/>
              </a:endParaRPr>
            </a:p>
          </p:txBody>
        </p:sp>
        <p:sp>
          <p:nvSpPr>
            <p:cNvPr id="77" name="object 4">
              <a:extLst>
                <a:ext uri="{FF2B5EF4-FFF2-40B4-BE49-F238E27FC236}">
                  <a16:creationId xmlns:a16="http://schemas.microsoft.com/office/drawing/2014/main" id="{DF729D39-C02B-73B4-BD8B-078F364E2107}"/>
                </a:ext>
              </a:extLst>
            </p:cNvPr>
            <p:cNvSpPr txBox="1"/>
            <p:nvPr/>
          </p:nvSpPr>
          <p:spPr>
            <a:xfrm>
              <a:off x="2130522" y="667092"/>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Expansion</a:t>
              </a:r>
              <a:endParaRPr sz="4219" dirty="0">
                <a:latin typeface="Yu Gothic" panose="020B0400000000000000" pitchFamily="34" charset="-128"/>
                <a:ea typeface="Yu Gothic" panose="020B0400000000000000" pitchFamily="34" charset="-128"/>
                <a:cs typeface="Arial"/>
              </a:endParaRPr>
            </a:p>
          </p:txBody>
        </p:sp>
        <p:sp>
          <p:nvSpPr>
            <p:cNvPr id="78" name="object 4">
              <a:extLst>
                <a:ext uri="{FF2B5EF4-FFF2-40B4-BE49-F238E27FC236}">
                  <a16:creationId xmlns:a16="http://schemas.microsoft.com/office/drawing/2014/main" id="{934ADB46-6FAE-2C70-1389-38E9B8E96DDB}"/>
                </a:ext>
              </a:extLst>
            </p:cNvPr>
            <p:cNvSpPr txBox="1"/>
            <p:nvPr/>
          </p:nvSpPr>
          <p:spPr>
            <a:xfrm>
              <a:off x="6779180" y="677151"/>
              <a:ext cx="4261962" cy="355901"/>
            </a:xfrm>
            <a:prstGeom prst="rect">
              <a:avLst/>
            </a:prstGeom>
          </p:spPr>
          <p:txBody>
            <a:bodyPr vert="horz" wrap="square" lIns="0" tIns="17860" rIns="0" bIns="0" rtlCol="0">
              <a:spAutoFit/>
            </a:bodyPr>
            <a:lstStyle/>
            <a:p>
              <a:pPr marL="17860">
                <a:spcBef>
                  <a:spcPts val="141"/>
                </a:spcBef>
              </a:pPr>
              <a:r>
                <a:rPr lang="en-US" sz="4219" b="1" spc="-8" dirty="0">
                  <a:latin typeface="Yu Gothic" panose="020B0400000000000000" pitchFamily="34" charset="-128"/>
                  <a:ea typeface="Yu Gothic" panose="020B0400000000000000" pitchFamily="34" charset="-128"/>
                  <a:cs typeface="Arial"/>
                </a:rPr>
                <a:t>Contraction</a:t>
              </a:r>
              <a:endParaRPr sz="4219" dirty="0">
                <a:latin typeface="Yu Gothic" panose="020B0400000000000000" pitchFamily="34" charset="-128"/>
                <a:ea typeface="Yu Gothic" panose="020B0400000000000000" pitchFamily="34" charset="-128"/>
                <a:cs typeface="Arial"/>
              </a:endParaRPr>
            </a:p>
          </p:txBody>
        </p:sp>
        <p:sp>
          <p:nvSpPr>
            <p:cNvPr id="79" name="object 18">
              <a:extLst>
                <a:ext uri="{FF2B5EF4-FFF2-40B4-BE49-F238E27FC236}">
                  <a16:creationId xmlns:a16="http://schemas.microsoft.com/office/drawing/2014/main" id="{23907B6D-42F4-9EA0-C2EA-27101BC8F4CB}"/>
                </a:ext>
              </a:extLst>
            </p:cNvPr>
            <p:cNvSpPr/>
            <p:nvPr/>
          </p:nvSpPr>
          <p:spPr>
            <a:xfrm>
              <a:off x="6648928" y="2576618"/>
              <a:ext cx="3952875" cy="0"/>
            </a:xfrm>
            <a:custGeom>
              <a:avLst/>
              <a:gdLst/>
              <a:ahLst/>
              <a:cxnLst/>
              <a:rect l="l" t="t" r="r" b="b"/>
              <a:pathLst>
                <a:path w="5270500">
                  <a:moveTo>
                    <a:pt x="0" y="0"/>
                  </a:moveTo>
                  <a:lnTo>
                    <a:pt x="5270496" y="0"/>
                  </a:lnTo>
                </a:path>
              </a:pathLst>
            </a:custGeom>
            <a:ln w="12700">
              <a:solidFill>
                <a:srgbClr val="B8B8B8"/>
              </a:solidFill>
            </a:ln>
          </p:spPr>
          <p:txBody>
            <a:bodyPr wrap="square" lIns="0" tIns="0" rIns="0" bIns="0" rtlCol="0"/>
            <a:lstStyle/>
            <a:p>
              <a:endParaRPr sz="2531" dirty="0">
                <a:latin typeface="Yu Gothic" panose="020B0400000000000000" pitchFamily="34" charset="-128"/>
                <a:ea typeface="Yu Gothic" panose="020B0400000000000000" pitchFamily="34" charset="-128"/>
              </a:endParaRPr>
            </a:p>
          </p:txBody>
        </p:sp>
      </p:grpSp>
    </p:spTree>
    <p:extLst>
      <p:ext uri="{BB962C8B-B14F-4D97-AF65-F5344CB8AC3E}">
        <p14:creationId xmlns:p14="http://schemas.microsoft.com/office/powerpoint/2010/main" val="3979493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4369</TotalTime>
  <Words>434</Words>
  <Application>Microsoft Office PowerPoint</Application>
  <PresentationFormat>Custom</PresentationFormat>
  <Paragraphs>134</Paragraphs>
  <Slides>31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Yu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Mah</dc:creator>
  <cp:lastModifiedBy>Jonathan Mah</cp:lastModifiedBy>
  <cp:revision>3</cp:revision>
  <dcterms:created xsi:type="dcterms:W3CDTF">2023-05-03T19:41:22Z</dcterms:created>
  <dcterms:modified xsi:type="dcterms:W3CDTF">2023-10-10T23:09:56Z</dcterms:modified>
</cp:coreProperties>
</file>