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98" r:id="rId10"/>
    <p:sldId id="296" r:id="rId11"/>
    <p:sldId id="299" r:id="rId12"/>
    <p:sldId id="303" r:id="rId13"/>
    <p:sldId id="301" r:id="rId14"/>
    <p:sldId id="302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98"/>
            <p14:sldId id="296"/>
            <p14:sldId id="299"/>
            <p14:sldId id="303"/>
            <p14:sldId id="301"/>
            <p14:sldId id="30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2321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This is example input with </a:t>
            </a:r>
            <a:r>
              <a:rPr lang="en-US" sz="14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endParaRPr lang="en-US" sz="1400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given input as:</a:t>
            </a:r>
          </a:p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9,9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NZ_GL830844|195|626939.3.peg.2|2D|R|9.999e-05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17,17   5,5     15,15   5,5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13,13   8,8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NZ_GL830844|234|626939.3.peg.2|2D|R|9.999e-05   0,16    0,3     0,21    0,4     0,51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12,12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0,7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NZ_GL830844|278|626939.3.peg.2|1D|R|0.0069993   0,12    0,3     0,22    0,4     0,19    0,10    2,7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results in output as: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700021824, 700033665, 700038158, 700101366, 700111296c, 700163628,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1, 1, 1, 1,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0, 0, 0, 0, 0, 0, 0</a:t>
            </a:r>
          </a:p>
        </p:txBody>
      </p:sp>
    </p:spTree>
    <p:extLst>
      <p:ext uri="{BB962C8B-B14F-4D97-AF65-F5344CB8AC3E}">
        <p14:creationId xmlns:p14="http://schemas.microsoft.com/office/powerpoint/2010/main" val="37210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6A6E-09F9-40D8-989E-F4E540C8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1FE4C7-4CB5-4A96-8F7B-788DBAEA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74" y="1500178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C310-C071-429D-8ADB-ACE3C8443A5D}"/>
              </a:ext>
            </a:extLst>
          </p:cNvPr>
          <p:cNvSpPr txBox="1"/>
          <p:nvPr/>
        </p:nvSpPr>
        <p:spPr>
          <a:xfrm>
            <a:off x="474406" y="1690688"/>
            <a:ext cx="4302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Here is what the PCA looks like for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r>
              <a:rPr lang="en-US" sz="18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Note that this was a sparse data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 that I used for testing.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 expect to see more from higher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density data, e.g., B.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and am currently running that, but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 will take a bit more time (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B.vulgatus</a:t>
            </a:r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has about 200 times as much data as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succinatutens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). I might want to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refactor code down the line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make things run faster.</a:t>
            </a:r>
          </a:p>
        </p:txBody>
      </p:sp>
    </p:spTree>
    <p:extLst>
      <p:ext uri="{BB962C8B-B14F-4D97-AF65-F5344CB8AC3E}">
        <p14:creationId xmlns:p14="http://schemas.microsoft.com/office/powerpoint/2010/main" val="30103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1780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the following plots, I used a minimum depth of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 way this was applied was that sites were only included if </a:t>
            </a:r>
            <a:r>
              <a:rPr lang="en-US" i="1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every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individual had a depth of at least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Applying this with higher thresholds, e.g., 20 and 10, resulted in no sites being added (since at least one</a:t>
            </a:r>
            <a:b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individual might not meet the minimum depth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reuirement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 think moving forward a smarter way to do the minimum depth would be to exclude data from individuals, </a:t>
            </a:r>
            <a:b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e.g., N/A, but not the entire SNP.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3CB0-1300-40D3-A93D-42EDA63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(min depth = 5)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E0FC9A3-8BEA-474E-8304-CB29A084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65" y="1786296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AE41-FF47-4CF4-B4BA-695DAED9505A}"/>
              </a:ext>
            </a:extLst>
          </p:cNvPr>
          <p:cNvSpPr txBox="1"/>
          <p:nvPr/>
        </p:nvSpPr>
        <p:spPr>
          <a:xfrm>
            <a:off x="275303" y="2369574"/>
            <a:ext cx="432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definitively some structure, but it</a:t>
            </a:r>
            <a:br>
              <a:rPr lang="en-US" dirty="0"/>
            </a:br>
            <a:r>
              <a:rPr lang="en-US" dirty="0"/>
              <a:t>looks pretty wacky.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3CB0-1300-40D3-A93D-42EDA63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r>
              <a:rPr lang="en-US" dirty="0"/>
              <a:t> (min depth = 5)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23D5EE3C-7204-4B27-8F77-A4B78C0F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58" y="1690688"/>
            <a:ext cx="640082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81938-BB8A-48B9-A736-575BBF768046}"/>
              </a:ext>
            </a:extLst>
          </p:cNvPr>
          <p:cNvSpPr txBox="1"/>
          <p:nvPr/>
        </p:nvSpPr>
        <p:spPr>
          <a:xfrm>
            <a:off x="275303" y="2369574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more “PCA-</a:t>
            </a:r>
            <a:r>
              <a:rPr lang="en-US" dirty="0" err="1"/>
              <a:t>ish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4680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Check in with Nandita to make sure I’m using the write input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PCA on other samples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map and/or road 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9,9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953728" y="1476134"/>
            <a:ext cx="106618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(Pseudocode)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first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 is individuals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each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(1:n)[0] is alts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(1:n)[1] is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if alts &gt;= refs / 2 and alts &gt;=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# if more alts than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else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0</a:t>
            </a:r>
          </a:p>
          <a:p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Originally, I planned to use 0, 1, 2, 3 as code for the alleles, but I don’t think this will work since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 and G are not between A and T in terms of value, so I decided to go with reference vs alternative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allele, where reference is encoded as 0 and alternative is encoded as 1.</a:t>
            </a:r>
          </a:p>
        </p:txBody>
      </p:sp>
    </p:spTree>
    <p:extLst>
      <p:ext uri="{BB962C8B-B14F-4D97-AF65-F5344CB8AC3E}">
        <p14:creationId xmlns:p14="http://schemas.microsoft.com/office/powerpoint/2010/main" val="3411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23046</TotalTime>
  <Words>1421</Words>
  <Application>Microsoft Office PowerPoint</Application>
  <PresentationFormat>Widescreen</PresentationFormat>
  <Paragraphs>148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Implementation plan (for PCA)</vt:lpstr>
      <vt:lpstr>Implementation plan (for PCA)</vt:lpstr>
      <vt:lpstr>Results</vt:lpstr>
      <vt:lpstr>Implementation plan (for PCA)</vt:lpstr>
      <vt:lpstr>Bacteroides vulgatus (min depth = 5)</vt:lpstr>
      <vt:lpstr>Alistipes putredinis (min depth = 5)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429</cp:revision>
  <dcterms:created xsi:type="dcterms:W3CDTF">2020-10-07T15:54:11Z</dcterms:created>
  <dcterms:modified xsi:type="dcterms:W3CDTF">2021-02-17T00:18:53Z</dcterms:modified>
</cp:coreProperties>
</file>