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311" r:id="rId9"/>
    <p:sldId id="293" r:id="rId10"/>
    <p:sldId id="307" r:id="rId11"/>
    <p:sldId id="292" r:id="rId12"/>
    <p:sldId id="308" r:id="rId13"/>
    <p:sldId id="294" r:id="rId14"/>
    <p:sldId id="309" r:id="rId15"/>
    <p:sldId id="296" r:id="rId16"/>
    <p:sldId id="310" r:id="rId17"/>
    <p:sldId id="301" r:id="rId18"/>
    <p:sldId id="297" r:id="rId19"/>
    <p:sldId id="298" r:id="rId20"/>
    <p:sldId id="299" r:id="rId21"/>
    <p:sldId id="300" r:id="rId22"/>
    <p:sldId id="27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311"/>
            <p14:sldId id="293"/>
            <p14:sldId id="307"/>
            <p14:sldId id="292"/>
            <p14:sldId id="308"/>
            <p14:sldId id="294"/>
            <p14:sldId id="309"/>
            <p14:sldId id="296"/>
            <p14:sldId id="310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ftp-trace.ncbi.nih.gov/sra/sra-insta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CF3A92A-9A91-4300-95B4-EC0FF606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EDC76-D9BE-4E41-89CA-9A03A1FEAF6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35114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62666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-291.177506155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-284.467464745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40.83825475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0.01045419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51.02541362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3.04038303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24.36432521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0.79722362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1.54418863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4E3E67-7366-4D1B-9FE7-18A179E6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8BE3A-9A30-44C9-8557-C1306CAA6AAF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6508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9387604-A90B-4870-9822-CFBAC86B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53B6C-080E-47D2-99BA-1F6BD733DE86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72185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089F6B-74CE-4E3B-A4B6-C9607B1F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3E47B-0039-494D-BABE-8D0B0E912675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67192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16044" y="400172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68814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2993922" y="4037301"/>
            <a:ext cx="36871" cy="16759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8107796" y="4001728"/>
            <a:ext cx="182371" cy="1711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550386" y="4324894"/>
            <a:ext cx="252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-76149" y="367856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I’m helping with some of the Bioinformatics Recruitment stuff this week (Wednesday through Friday), but there shouldn’t be any schedule conflicts with meetings or anything on my end.</a:t>
            </a:r>
          </a:p>
          <a:p>
            <a:r>
              <a:rPr lang="en-US" dirty="0"/>
              <a:t>Bioinformatics recruitment is this week, and EEB + Genetics / Genomics is next week. Do you have any schedule changes?</a:t>
            </a:r>
          </a:p>
          <a:p>
            <a:r>
              <a:rPr lang="en-US" dirty="0" err="1"/>
              <a:t>Izabel</a:t>
            </a:r>
            <a:r>
              <a:rPr lang="en-US" dirty="0"/>
              <a:t> (new postdoc in Kirk’s group) might want to shift around her lab meeting with us (currently scheduled for Feb 4</a:t>
            </a:r>
            <a:r>
              <a:rPr lang="en-US" baseline="30000" dirty="0"/>
              <a:t>th</a:t>
            </a:r>
            <a:r>
              <a:rPr lang="en-US" dirty="0"/>
              <a:t>) so that Kirk can attend and provide input. Feb 4</a:t>
            </a:r>
            <a:r>
              <a:rPr lang="en-US" baseline="30000" dirty="0"/>
              <a:t>th</a:t>
            </a:r>
            <a:r>
              <a:rPr lang="en-US" dirty="0"/>
              <a:t> is EEB / Genetics + Genomics recruitment week so he wouldn’t be able to make that meeting. 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23400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23695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384441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388374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3844412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384441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45523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2600834" y="562067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4.88E+11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4.36E+11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4.55E+11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5.87E+12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3.65E+11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1.09E+12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3.20E+11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3.89E+13</a:t>
            </a:r>
            <a:r>
              <a:rPr lang="en-US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19687" y="4147410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5.28E+11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8.13E+11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2.35E+13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1614F6-FCE9-4CFB-9E2F-4E9DBC0027F7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0" cy="1005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AEA440-3C4B-46D4-9ABA-37CD05142DEF}"/>
              </a:ext>
            </a:extLst>
          </p:cNvPr>
          <p:cNvCxnSpPr>
            <a:cxnSpLocks/>
          </p:cNvCxnSpPr>
          <p:nvPr/>
        </p:nvCxnSpPr>
        <p:spPr>
          <a:xfrm>
            <a:off x="9129257" y="4514821"/>
            <a:ext cx="0" cy="10404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8038" y="3789668"/>
            <a:ext cx="348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2.16E+11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2.11E+11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3.78E+11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2.99E+10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3.63E+12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9170037" y="4514821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1.34E-02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3.85E-01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9.40E-02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1.53E-01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2.76E-01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1232789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3.22E+11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2.55E+09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1.00E+12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8165690" y="3362637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1.51E+11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4.54E+11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2.68E+10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3.21E+10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1.97E+12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3064303" y="415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3.28E+10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4.84E+11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1.86E+12</a:t>
            </a:r>
            <a:r>
              <a:rPr lang="en-US" dirty="0">
                <a:solidFill>
                  <a:srgbClr val="7030A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Figure out data download,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Computed expectation for SFS and compared to empirical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the cluster, but I can run it)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?) Madagascar and Ethiopian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I’m a little stumped on this!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appears that the </a:t>
            </a:r>
            <a:r>
              <a:rPr lang="en-US" dirty="0" err="1">
                <a:sym typeface="Wingdings" panose="05000000000000000000" pitchFamily="2" charset="2"/>
              </a:rPr>
              <a:t>sra</a:t>
            </a:r>
            <a:r>
              <a:rPr lang="en-US" dirty="0">
                <a:sym typeface="Wingdings" panose="05000000000000000000" pitchFamily="2" charset="2"/>
              </a:rPr>
              <a:t> directory: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ftp://ftp-trace.ncbi.nih.gov/sra/sra-instant/</a:t>
            </a:r>
            <a:r>
              <a:rPr lang="en-US" dirty="0">
                <a:sym typeface="Wingdings" panose="05000000000000000000" pitchFamily="2" charset="2"/>
              </a:rPr>
              <a:t> is missing.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requires GLIBC ver. 2.14, which I can’t 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apt-update on Hoffman.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am trying to build some form of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environment or docker container with </a:t>
            </a:r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on local, and then importing to hoffman2.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Some results were mostly the same (since random seeding is controlled)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0E7ECB-7169-4DF5-835A-8D53E7DC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849"/>
            <a:ext cx="8170549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C53D1-DA2E-46C1-BCCE-84E5DB75CA2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26838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15829</TotalTime>
  <Words>1823</Words>
  <Application>Microsoft Office PowerPoint</Application>
  <PresentationFormat>Widescreen</PresentationFormat>
  <Paragraphs>276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vulgatus SFS comparison</vt:lpstr>
      <vt:lpstr>Bacteroides ovatus</vt:lpstr>
      <vt:lpstr>Bacteroides ovatus SFS comparison</vt:lpstr>
      <vt:lpstr>Alistipes putredinis</vt:lpstr>
      <vt:lpstr>Alistipes putredinis SFS comparison</vt:lpstr>
      <vt:lpstr>Bacteroides uniformis</vt:lpstr>
      <vt:lpstr>Bacteroides uniformis SFS comparison</vt:lpstr>
      <vt:lpstr>Eubacterium rectale</vt:lpstr>
      <vt:lpstr>Eubacterium rectale SFS comparison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354</cp:revision>
  <dcterms:created xsi:type="dcterms:W3CDTF">2020-10-07T15:54:11Z</dcterms:created>
  <dcterms:modified xsi:type="dcterms:W3CDTF">2021-01-26T22:16:03Z</dcterms:modified>
</cp:coreProperties>
</file>