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4" r:id="rId2"/>
    <p:sldId id="366" r:id="rId3"/>
    <p:sldId id="367" r:id="rId4"/>
    <p:sldId id="394" r:id="rId5"/>
    <p:sldId id="380" r:id="rId6"/>
    <p:sldId id="385" r:id="rId7"/>
    <p:sldId id="386" r:id="rId8"/>
    <p:sldId id="374" r:id="rId9"/>
    <p:sldId id="387" r:id="rId10"/>
    <p:sldId id="376" r:id="rId11"/>
    <p:sldId id="377" r:id="rId12"/>
    <p:sldId id="392" r:id="rId13"/>
    <p:sldId id="3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384"/>
            <p14:sldId id="366"/>
            <p14:sldId id="367"/>
            <p14:sldId id="394"/>
            <p14:sldId id="380"/>
            <p14:sldId id="385"/>
            <p14:sldId id="386"/>
            <p14:sldId id="374"/>
            <p14:sldId id="387"/>
            <p14:sldId id="376"/>
            <p14:sldId id="377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D110-2608-456E-A3D2-C1AB89D98C7E}" v="36" dt="2022-08-22T20:55:5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8B08D110-2608-456E-A3D2-C1AB89D98C7E}"/>
    <pc:docChg chg="undo redo custSel addSld delSld modSld sldOrd delSection modSection">
      <pc:chgData name="Jonathan Mah" userId="5261b2f2f3e51194" providerId="LiveId" clId="{8B08D110-2608-456E-A3D2-C1AB89D98C7E}" dt="2022-08-22T20:57:34.410" v="404" actId="20577"/>
      <pc:docMkLst>
        <pc:docMk/>
      </pc:docMkLst>
      <pc:sldChg chg="modSp del mod">
        <pc:chgData name="Jonathan Mah" userId="5261b2f2f3e51194" providerId="LiveId" clId="{8B08D110-2608-456E-A3D2-C1AB89D98C7E}" dt="2022-08-22T19:44:08.969" v="78" actId="47"/>
        <pc:sldMkLst>
          <pc:docMk/>
          <pc:sldMk cId="1442538198" sldId="256"/>
        </pc:sldMkLst>
        <pc:spChg chg="mod">
          <ac:chgData name="Jonathan Mah" userId="5261b2f2f3e51194" providerId="LiveId" clId="{8B08D110-2608-456E-A3D2-C1AB89D98C7E}" dt="2022-08-22T17:58:26.311" v="7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add del mod">
        <pc:chgData name="Jonathan Mah" userId="5261b2f2f3e51194" providerId="LiveId" clId="{8B08D110-2608-456E-A3D2-C1AB89D98C7E}" dt="2022-08-22T20:04:55.026" v="273" actId="20577"/>
        <pc:sldMkLst>
          <pc:docMk/>
          <pc:sldMk cId="2977728054" sldId="366"/>
        </pc:sldMkLst>
        <pc:spChg chg="mod">
          <ac:chgData name="Jonathan Mah" userId="5261b2f2f3e51194" providerId="LiveId" clId="{8B08D110-2608-456E-A3D2-C1AB89D98C7E}" dt="2022-08-22T20:04:55.026" v="273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add del mod">
        <pc:chgData name="Jonathan Mah" userId="5261b2f2f3e51194" providerId="LiveId" clId="{8B08D110-2608-456E-A3D2-C1AB89D98C7E}" dt="2022-08-22T20:04:10.522" v="182" actId="6549"/>
        <pc:sldMkLst>
          <pc:docMk/>
          <pc:sldMk cId="3072451707" sldId="367"/>
        </pc:sldMkLst>
        <pc:spChg chg="mod">
          <ac:chgData name="Jonathan Mah" userId="5261b2f2f3e51194" providerId="LiveId" clId="{8B08D110-2608-456E-A3D2-C1AB89D98C7E}" dt="2022-08-22T20:04:10.522" v="182" actId="6549"/>
          <ac:spMkLst>
            <pc:docMk/>
            <pc:sldMk cId="3072451707" sldId="367"/>
            <ac:spMk id="3" creationId="{1B5CE104-2AB2-6D90-DE18-FE3A56690CF6}"/>
          </ac:spMkLst>
        </pc:spChg>
        <pc:picChg chg="add mod">
          <ac:chgData name="Jonathan Mah" userId="5261b2f2f3e51194" providerId="LiveId" clId="{8B08D110-2608-456E-A3D2-C1AB89D98C7E}" dt="2022-08-22T19:44:31.982" v="94" actId="27614"/>
          <ac:picMkLst>
            <pc:docMk/>
            <pc:sldMk cId="3072451707" sldId="367"/>
            <ac:picMk id="4" creationId="{22B78AA7-B0D8-370F-4F0A-43B832021CD3}"/>
          </ac:picMkLst>
        </pc:picChg>
        <pc:picChg chg="add del mod">
          <ac:chgData name="Jonathan Mah" userId="5261b2f2f3e51194" providerId="LiveId" clId="{8B08D110-2608-456E-A3D2-C1AB89D98C7E}" dt="2022-08-22T17:56:18.654" v="39" actId="931"/>
          <ac:picMkLst>
            <pc:docMk/>
            <pc:sldMk cId="3072451707" sldId="367"/>
            <ac:picMk id="4" creationId="{A378CE6F-65FD-18B9-7B6A-1A52FF7E3C00}"/>
          </ac:picMkLst>
        </pc:picChg>
        <pc:picChg chg="del">
          <ac:chgData name="Jonathan Mah" userId="5261b2f2f3e51194" providerId="LiveId" clId="{8B08D110-2608-456E-A3D2-C1AB89D98C7E}" dt="2022-08-22T19:44:19.538" v="92" actId="478"/>
          <ac:picMkLst>
            <pc:docMk/>
            <pc:sldMk cId="3072451707" sldId="367"/>
            <ac:picMk id="11" creationId="{6E91517A-4556-2DAD-50B1-31AFFF8413A9}"/>
          </ac:picMkLst>
        </pc:picChg>
      </pc:sldChg>
      <pc:sldChg chg="add del">
        <pc:chgData name="Jonathan Mah" userId="5261b2f2f3e51194" providerId="LiveId" clId="{8B08D110-2608-456E-A3D2-C1AB89D98C7E}" dt="2022-08-22T19:47:24.867" v="122" actId="47"/>
        <pc:sldMkLst>
          <pc:docMk/>
          <pc:sldMk cId="2960659961" sldId="368"/>
        </pc:sldMkLst>
      </pc:sldChg>
      <pc:sldChg chg="add del">
        <pc:chgData name="Jonathan Mah" userId="5261b2f2f3e51194" providerId="LiveId" clId="{8B08D110-2608-456E-A3D2-C1AB89D98C7E}" dt="2022-08-22T19:44:44.744" v="97" actId="47"/>
        <pc:sldMkLst>
          <pc:docMk/>
          <pc:sldMk cId="1270107972" sldId="369"/>
        </pc:sldMkLst>
      </pc:sldChg>
      <pc:sldChg chg="del">
        <pc:chgData name="Jonathan Mah" userId="5261b2f2f3e51194" providerId="LiveId" clId="{8B08D110-2608-456E-A3D2-C1AB89D98C7E}" dt="2022-08-22T19:44:11.017" v="85" actId="47"/>
        <pc:sldMkLst>
          <pc:docMk/>
          <pc:sldMk cId="2781293637" sldId="370"/>
        </pc:sldMkLst>
      </pc:sldChg>
      <pc:sldChg chg="del">
        <pc:chgData name="Jonathan Mah" userId="5261b2f2f3e51194" providerId="LiveId" clId="{8B08D110-2608-456E-A3D2-C1AB89D98C7E}" dt="2022-08-22T19:44:10.695" v="84" actId="47"/>
        <pc:sldMkLst>
          <pc:docMk/>
          <pc:sldMk cId="3138851951" sldId="371"/>
        </pc:sldMkLst>
      </pc:sldChg>
      <pc:sldChg chg="addSp delSp modSp del mod">
        <pc:chgData name="Jonathan Mah" userId="5261b2f2f3e51194" providerId="LiveId" clId="{8B08D110-2608-456E-A3D2-C1AB89D98C7E}" dt="2022-08-22T19:44:09.152" v="79" actId="47"/>
        <pc:sldMkLst>
          <pc:docMk/>
          <pc:sldMk cId="1981462907" sldId="372"/>
        </pc:sldMkLst>
        <pc:spChg chg="add del mod">
          <ac:chgData name="Jonathan Mah" userId="5261b2f2f3e51194" providerId="LiveId" clId="{8B08D110-2608-456E-A3D2-C1AB89D98C7E}" dt="2022-08-22T17:50:07.447" v="11" actId="478"/>
          <ac:spMkLst>
            <pc:docMk/>
            <pc:sldMk cId="1981462907" sldId="372"/>
            <ac:spMk id="8" creationId="{1BC89C40-8B3A-03CB-81B8-E73A19799CF1}"/>
          </ac:spMkLst>
        </pc:spChg>
        <pc:picChg chg="del mod">
          <ac:chgData name="Jonathan Mah" userId="5261b2f2f3e51194" providerId="LiveId" clId="{8B08D110-2608-456E-A3D2-C1AB89D98C7E}" dt="2022-08-22T17:50:05.177" v="9" actId="478"/>
          <ac:picMkLst>
            <pc:docMk/>
            <pc:sldMk cId="1981462907" sldId="372"/>
            <ac:picMk id="5" creationId="{2488A0D0-4397-38A8-8098-761E376F1105}"/>
          </ac:picMkLst>
        </pc:picChg>
        <pc:picChg chg="add mod">
          <ac:chgData name="Jonathan Mah" userId="5261b2f2f3e51194" providerId="LiveId" clId="{8B08D110-2608-456E-A3D2-C1AB89D98C7E}" dt="2022-08-22T17:50:08.873" v="12" actId="1076"/>
          <ac:picMkLst>
            <pc:docMk/>
            <pc:sldMk cId="1981462907" sldId="372"/>
            <ac:picMk id="6" creationId="{18F7BA9C-5927-AAD6-5EAE-B8BA7E0D62E2}"/>
          </ac:picMkLst>
        </pc:picChg>
        <pc:picChg chg="add del mod">
          <ac:chgData name="Jonathan Mah" userId="5261b2f2f3e51194" providerId="LiveId" clId="{8B08D110-2608-456E-A3D2-C1AB89D98C7E}" dt="2022-08-22T17:56:13.838" v="29" actId="931"/>
          <ac:picMkLst>
            <pc:docMk/>
            <pc:sldMk cId="1981462907" sldId="372"/>
            <ac:picMk id="10" creationId="{B2DF7C19-DDE9-6280-2997-00B7D02C3678}"/>
          </ac:picMkLst>
        </pc:picChg>
      </pc:sldChg>
      <pc:sldChg chg="addSp delSp modSp del mod">
        <pc:chgData name="Jonathan Mah" userId="5261b2f2f3e51194" providerId="LiveId" clId="{8B08D110-2608-456E-A3D2-C1AB89D98C7E}" dt="2022-08-22T19:44:09.319" v="80" actId="47"/>
        <pc:sldMkLst>
          <pc:docMk/>
          <pc:sldMk cId="2320380963" sldId="373"/>
        </pc:sldMkLst>
        <pc:spChg chg="add del mod">
          <ac:chgData name="Jonathan Mah" userId="5261b2f2f3e51194" providerId="LiveId" clId="{8B08D110-2608-456E-A3D2-C1AB89D98C7E}" dt="2022-08-22T17:56:20.511" v="44" actId="478"/>
          <ac:spMkLst>
            <pc:docMk/>
            <pc:sldMk cId="2320380963" sldId="373"/>
            <ac:spMk id="7" creationId="{C7D3496F-85AE-567F-9FC4-B4B186F3C297}"/>
          </ac:spMkLst>
        </pc:spChg>
        <pc:picChg chg="add del mod">
          <ac:chgData name="Jonathan Mah" userId="5261b2f2f3e51194" providerId="LiveId" clId="{8B08D110-2608-456E-A3D2-C1AB89D98C7E}" dt="2022-08-22T17:56:20.968" v="45" actId="1076"/>
          <ac:picMkLst>
            <pc:docMk/>
            <pc:sldMk cId="2320380963" sldId="373"/>
            <ac:picMk id="4" creationId="{E85F2E02-9841-741C-B714-C24FC65F4A90}"/>
          </ac:picMkLst>
        </pc:picChg>
        <pc:picChg chg="add del">
          <ac:chgData name="Jonathan Mah" userId="5261b2f2f3e51194" providerId="LiveId" clId="{8B08D110-2608-456E-A3D2-C1AB89D98C7E}" dt="2022-08-22T17:56:20.045" v="43" actId="478"/>
          <ac:picMkLst>
            <pc:docMk/>
            <pc:sldMk cId="2320380963" sldId="373"/>
            <ac:picMk id="5" creationId="{6BE5D954-3B4A-D5EC-60CF-83E2C9D6840A}"/>
          </ac:picMkLst>
        </pc:picChg>
      </pc:sldChg>
      <pc:sldChg chg="addSp delSp modSp add del mod">
        <pc:chgData name="Jonathan Mah" userId="5261b2f2f3e51194" providerId="LiveId" clId="{8B08D110-2608-456E-A3D2-C1AB89D98C7E}" dt="2022-08-22T20:57:34.410" v="404" actId="20577"/>
        <pc:sldMkLst>
          <pc:docMk/>
          <pc:sldMk cId="3324974773" sldId="374"/>
        </pc:sldMkLst>
        <pc:spChg chg="add del mod">
          <ac:chgData name="Jonathan Mah" userId="5261b2f2f3e51194" providerId="LiveId" clId="{8B08D110-2608-456E-A3D2-C1AB89D98C7E}" dt="2022-08-22T19:45:22.281" v="108" actId="931"/>
          <ac:spMkLst>
            <pc:docMk/>
            <pc:sldMk cId="3324974773" sldId="374"/>
            <ac:spMk id="4" creationId="{4093C3B0-D8F6-D1AD-2339-47B6DFC57A6B}"/>
          </ac:spMkLst>
        </pc:spChg>
        <pc:spChg chg="add mod">
          <ac:chgData name="Jonathan Mah" userId="5261b2f2f3e51194" providerId="LiveId" clId="{8B08D110-2608-456E-A3D2-C1AB89D98C7E}" dt="2022-08-22T20:57:34.410" v="404" actId="20577"/>
          <ac:spMkLst>
            <pc:docMk/>
            <pc:sldMk cId="3324974773" sldId="374"/>
            <ac:spMk id="8" creationId="{ECB42B3A-505F-56B5-87C0-E8DED6D61C11}"/>
          </ac:spMkLst>
        </pc:spChg>
        <pc:picChg chg="add del mod">
          <ac:chgData name="Jonathan Mah" userId="5261b2f2f3e51194" providerId="LiveId" clId="{8B08D110-2608-456E-A3D2-C1AB89D98C7E}" dt="2022-08-22T17:56:41.396" v="48" actId="478"/>
          <ac:picMkLst>
            <pc:docMk/>
            <pc:sldMk cId="3324974773" sldId="374"/>
            <ac:picMk id="4" creationId="{E85D193A-7A0E-F0DF-AB81-4968AB69F428}"/>
          </ac:picMkLst>
        </pc:picChg>
        <pc:picChg chg="del">
          <ac:chgData name="Jonathan Mah" userId="5261b2f2f3e51194" providerId="LiveId" clId="{8B08D110-2608-456E-A3D2-C1AB89D98C7E}" dt="2022-08-22T19:45:15.270" v="107" actId="478"/>
          <ac:picMkLst>
            <pc:docMk/>
            <pc:sldMk cId="3324974773" sldId="374"/>
            <ac:picMk id="5" creationId="{52AF2059-0CE3-2004-15D2-DB546AF3E31F}"/>
          </ac:picMkLst>
        </pc:picChg>
        <pc:picChg chg="add mod">
          <ac:chgData name="Jonathan Mah" userId="5261b2f2f3e51194" providerId="LiveId" clId="{8B08D110-2608-456E-A3D2-C1AB89D98C7E}" dt="2022-08-22T20:55:59.062" v="321" actId="1076"/>
          <ac:picMkLst>
            <pc:docMk/>
            <pc:sldMk cId="3324974773" sldId="374"/>
            <ac:picMk id="7" creationId="{090EF9FB-2956-5F84-F1A5-E6F7C15740D9}"/>
          </ac:picMkLst>
        </pc:picChg>
      </pc:sldChg>
      <pc:sldChg chg="addSp delSp modSp del mod">
        <pc:chgData name="Jonathan Mah" userId="5261b2f2f3e51194" providerId="LiveId" clId="{8B08D110-2608-456E-A3D2-C1AB89D98C7E}" dt="2022-08-22T19:44:09.464" v="81" actId="47"/>
        <pc:sldMkLst>
          <pc:docMk/>
          <pc:sldMk cId="1098799274" sldId="375"/>
        </pc:sldMkLst>
        <pc:spChg chg="add del mod">
          <ac:chgData name="Jonathan Mah" userId="5261b2f2f3e51194" providerId="LiveId" clId="{8B08D110-2608-456E-A3D2-C1AB89D98C7E}" dt="2022-08-22T17:57:00.795" v="55" actId="478"/>
          <ac:spMkLst>
            <pc:docMk/>
            <pc:sldMk cId="1098799274" sldId="375"/>
            <ac:spMk id="7" creationId="{64ACE76C-A18E-3975-84BA-CF8D3E49B4C0}"/>
          </ac:spMkLst>
        </pc:spChg>
        <pc:picChg chg="add mod">
          <ac:chgData name="Jonathan Mah" userId="5261b2f2f3e51194" providerId="LiveId" clId="{8B08D110-2608-456E-A3D2-C1AB89D98C7E}" dt="2022-08-22T17:57:02.031" v="56" actId="1076"/>
          <ac:picMkLst>
            <pc:docMk/>
            <pc:sldMk cId="1098799274" sldId="375"/>
            <ac:picMk id="4" creationId="{603D19DA-2633-28D5-B692-713D3F0D15E7}"/>
          </ac:picMkLst>
        </pc:picChg>
        <pc:picChg chg="del">
          <ac:chgData name="Jonathan Mah" userId="5261b2f2f3e51194" providerId="LiveId" clId="{8B08D110-2608-456E-A3D2-C1AB89D98C7E}" dt="2022-08-22T17:56:58.656" v="54" actId="478"/>
          <ac:picMkLst>
            <pc:docMk/>
            <pc:sldMk cId="1098799274" sldId="375"/>
            <ac:picMk id="5" creationId="{5D9B97FD-4105-677B-8846-BCD8B3A9AEE6}"/>
          </ac:picMkLst>
        </pc:picChg>
      </pc:sldChg>
      <pc:sldChg chg="addSp delSp modSp add del mod">
        <pc:chgData name="Jonathan Mah" userId="5261b2f2f3e51194" providerId="LiveId" clId="{8B08D110-2608-456E-A3D2-C1AB89D98C7E}" dt="2022-08-22T20:55:56.258" v="320" actId="21"/>
        <pc:sldMkLst>
          <pc:docMk/>
          <pc:sldMk cId="777973639" sldId="376"/>
        </pc:sldMkLst>
        <pc:spChg chg="mod">
          <ac:chgData name="Jonathan Mah" userId="5261b2f2f3e51194" providerId="LiveId" clId="{8B08D110-2608-456E-A3D2-C1AB89D98C7E}" dt="2022-08-22T20:54:38.905" v="291" actId="2711"/>
          <ac:spMkLst>
            <pc:docMk/>
            <pc:sldMk cId="777973639" sldId="376"/>
            <ac:spMk id="2" creationId="{DDECB1F4-193F-9752-CBCE-13D62BD690F0}"/>
          </ac:spMkLst>
        </pc:spChg>
        <pc:spChg chg="add del mod">
          <ac:chgData name="Jonathan Mah" userId="5261b2f2f3e51194" providerId="LiveId" clId="{8B08D110-2608-456E-A3D2-C1AB89D98C7E}" dt="2022-08-22T19:46:04.547" v="116" actId="931"/>
          <ac:spMkLst>
            <pc:docMk/>
            <pc:sldMk cId="777973639" sldId="376"/>
            <ac:spMk id="4" creationId="{269B4E42-5C9F-FAF4-CA6C-F7DD868FB801}"/>
          </ac:spMkLst>
        </pc:spChg>
        <pc:spChg chg="add del mod">
          <ac:chgData name="Jonathan Mah" userId="5261b2f2f3e51194" providerId="LiveId" clId="{8B08D110-2608-456E-A3D2-C1AB89D98C7E}" dt="2022-08-22T20:55:54.909" v="319" actId="478"/>
          <ac:spMkLst>
            <pc:docMk/>
            <pc:sldMk cId="777973639" sldId="376"/>
            <ac:spMk id="8" creationId="{65DD69F0-FDB4-29FB-7709-6F5127D468AF}"/>
          </ac:spMkLst>
        </pc:spChg>
        <pc:spChg chg="add del mod">
          <ac:chgData name="Jonathan Mah" userId="5261b2f2f3e51194" providerId="LiveId" clId="{8B08D110-2608-456E-A3D2-C1AB89D98C7E}" dt="2022-08-22T20:55:56.258" v="320" actId="21"/>
          <ac:spMkLst>
            <pc:docMk/>
            <pc:sldMk cId="777973639" sldId="376"/>
            <ac:spMk id="10" creationId="{CFBE7BB5-265B-4798-FC2B-BFC4E9F3D8A3}"/>
          </ac:spMkLst>
        </pc:spChg>
        <pc:picChg chg="add del mod">
          <ac:chgData name="Jonathan Mah" userId="5261b2f2f3e51194" providerId="LiveId" clId="{8B08D110-2608-456E-A3D2-C1AB89D98C7E}" dt="2022-08-22T17:57:22.194" v="58" actId="478"/>
          <ac:picMkLst>
            <pc:docMk/>
            <pc:sldMk cId="777973639" sldId="376"/>
            <ac:picMk id="4" creationId="{DF9B7490-B580-CC90-FC5A-EB7621A4CE58}"/>
          </ac:picMkLst>
        </pc:picChg>
        <pc:picChg chg="del">
          <ac:chgData name="Jonathan Mah" userId="5261b2f2f3e51194" providerId="LiveId" clId="{8B08D110-2608-456E-A3D2-C1AB89D98C7E}" dt="2022-08-22T19:45:52.476" v="115" actId="478"/>
          <ac:picMkLst>
            <pc:docMk/>
            <pc:sldMk cId="777973639" sldId="376"/>
            <ac:picMk id="5" creationId="{D4D47DED-CF73-A33C-F093-2794C363B7D9}"/>
          </ac:picMkLst>
        </pc:picChg>
        <pc:picChg chg="add mod">
          <ac:chgData name="Jonathan Mah" userId="5261b2f2f3e51194" providerId="LiveId" clId="{8B08D110-2608-456E-A3D2-C1AB89D98C7E}" dt="2022-08-22T20:54:15.071" v="285" actId="1076"/>
          <ac:picMkLst>
            <pc:docMk/>
            <pc:sldMk cId="777973639" sldId="376"/>
            <ac:picMk id="7" creationId="{D5DD75FE-2AF6-4C43-7EC1-D817AACF6D77}"/>
          </ac:picMkLst>
        </pc:picChg>
      </pc:sldChg>
      <pc:sldChg chg="addSp delSp modSp add del mod">
        <pc:chgData name="Jonathan Mah" userId="5261b2f2f3e51194" providerId="LiveId" clId="{8B08D110-2608-456E-A3D2-C1AB89D98C7E}" dt="2022-08-22T19:46:28.091" v="121" actId="27614"/>
        <pc:sldMkLst>
          <pc:docMk/>
          <pc:sldMk cId="1930837532" sldId="377"/>
        </pc:sldMkLst>
        <pc:spChg chg="add del mod">
          <ac:chgData name="Jonathan Mah" userId="5261b2f2f3e51194" providerId="LiveId" clId="{8B08D110-2608-456E-A3D2-C1AB89D98C7E}" dt="2022-08-22T19:46:27.076" v="120" actId="931"/>
          <ac:spMkLst>
            <pc:docMk/>
            <pc:sldMk cId="1930837532" sldId="377"/>
            <ac:spMk id="4" creationId="{14A2616C-67CA-2A3C-691F-2EBE93EDC586}"/>
          </ac:spMkLst>
        </pc:spChg>
        <pc:picChg chg="add del mod">
          <ac:chgData name="Jonathan Mah" userId="5261b2f2f3e51194" providerId="LiveId" clId="{8B08D110-2608-456E-A3D2-C1AB89D98C7E}" dt="2022-08-22T17:57:40.283" v="61" actId="478"/>
          <ac:picMkLst>
            <pc:docMk/>
            <pc:sldMk cId="1930837532" sldId="377"/>
            <ac:picMk id="4" creationId="{491D237A-6B69-E7F8-A060-17F26C9D2D29}"/>
          </ac:picMkLst>
        </pc:picChg>
        <pc:picChg chg="del">
          <ac:chgData name="Jonathan Mah" userId="5261b2f2f3e51194" providerId="LiveId" clId="{8B08D110-2608-456E-A3D2-C1AB89D98C7E}" dt="2022-08-22T19:46:16.811" v="119" actId="478"/>
          <ac:picMkLst>
            <pc:docMk/>
            <pc:sldMk cId="1930837532" sldId="377"/>
            <ac:picMk id="5" creationId="{465E2E29-D0FF-EF1E-4A7E-5E8771D57498}"/>
          </ac:picMkLst>
        </pc:picChg>
        <pc:picChg chg="add mod">
          <ac:chgData name="Jonathan Mah" userId="5261b2f2f3e51194" providerId="LiveId" clId="{8B08D110-2608-456E-A3D2-C1AB89D98C7E}" dt="2022-08-22T19:46:28.091" v="121" actId="27614"/>
          <ac:picMkLst>
            <pc:docMk/>
            <pc:sldMk cId="1930837532" sldId="377"/>
            <ac:picMk id="7" creationId="{D364EA9B-8CC2-D387-172D-7EFC309EB203}"/>
          </ac:picMkLst>
        </pc:picChg>
      </pc:sldChg>
      <pc:sldChg chg="add del">
        <pc:chgData name="Jonathan Mah" userId="5261b2f2f3e51194" providerId="LiveId" clId="{8B08D110-2608-456E-A3D2-C1AB89D98C7E}" dt="2022-08-22T19:48:05.701" v="128" actId="47"/>
        <pc:sldMkLst>
          <pc:docMk/>
          <pc:sldMk cId="3936373806" sldId="378"/>
        </pc:sldMkLst>
      </pc:sldChg>
      <pc:sldChg chg="del">
        <pc:chgData name="Jonathan Mah" userId="5261b2f2f3e51194" providerId="LiveId" clId="{8B08D110-2608-456E-A3D2-C1AB89D98C7E}" dt="2022-08-22T19:44:09.768" v="83" actId="47"/>
        <pc:sldMkLst>
          <pc:docMk/>
          <pc:sldMk cId="1931460690" sldId="379"/>
        </pc:sldMkLst>
      </pc:sldChg>
      <pc:sldChg chg="addSp delSp modSp add del mod">
        <pc:chgData name="Jonathan Mah" userId="5261b2f2f3e51194" providerId="LiveId" clId="{8B08D110-2608-456E-A3D2-C1AB89D98C7E}" dt="2022-08-22T19:56:35.064" v="167" actId="1076"/>
        <pc:sldMkLst>
          <pc:docMk/>
          <pc:sldMk cId="3070443774" sldId="380"/>
        </pc:sldMkLst>
        <pc:spChg chg="add del">
          <ac:chgData name="Jonathan Mah" userId="5261b2f2f3e51194" providerId="LiveId" clId="{8B08D110-2608-456E-A3D2-C1AB89D98C7E}" dt="2022-08-22T19:54:41.074" v="134"/>
          <ac:spMkLst>
            <pc:docMk/>
            <pc:sldMk cId="3070443774" sldId="380"/>
            <ac:spMk id="2" creationId="{2E1C7A4F-E5A3-1578-A58E-3AF454C1153C}"/>
          </ac:spMkLst>
        </pc:spChg>
        <pc:spChg chg="add del">
          <ac:chgData name="Jonathan Mah" userId="5261b2f2f3e51194" providerId="LiveId" clId="{8B08D110-2608-456E-A3D2-C1AB89D98C7E}" dt="2022-08-22T19:56:21.592" v="160"/>
          <ac:spMkLst>
            <pc:docMk/>
            <pc:sldMk cId="3070443774" sldId="380"/>
            <ac:spMk id="5" creationId="{FDAE24F4-5470-B7B5-F1DE-D3F678C62B9A}"/>
          </ac:spMkLst>
        </pc:spChg>
        <pc:spChg chg="mod">
          <ac:chgData name="Jonathan Mah" userId="5261b2f2f3e51194" providerId="LiveId" clId="{8B08D110-2608-456E-A3D2-C1AB89D98C7E}" dt="2022-08-22T19:54:47.927" v="157" actId="20577"/>
          <ac:spMkLst>
            <pc:docMk/>
            <pc:sldMk cId="3070443774" sldId="380"/>
            <ac:spMk id="8" creationId="{5261F795-AC8D-5353-1B78-5C62B853111D}"/>
          </ac:spMkLst>
        </pc:spChg>
        <pc:picChg chg="del">
          <ac:chgData name="Jonathan Mah" userId="5261b2f2f3e51194" providerId="LiveId" clId="{8B08D110-2608-456E-A3D2-C1AB89D98C7E}" dt="2022-08-22T19:51:12.625" v="132" actId="478"/>
          <ac:picMkLst>
            <pc:docMk/>
            <pc:sldMk cId="3070443774" sldId="380"/>
            <ac:picMk id="3" creationId="{B7731CCF-87A6-63AA-F2F1-769292ADE48D}"/>
          </ac:picMkLst>
        </pc:picChg>
        <pc:picChg chg="add mod">
          <ac:chgData name="Jonathan Mah" userId="5261b2f2f3e51194" providerId="LiveId" clId="{8B08D110-2608-456E-A3D2-C1AB89D98C7E}" dt="2022-08-22T19:56:35.064" v="167" actId="1076"/>
          <ac:picMkLst>
            <pc:docMk/>
            <pc:sldMk cId="3070443774" sldId="380"/>
            <ac:picMk id="4" creationId="{42490D99-289B-6205-59AF-EFADCBB9B53E}"/>
          </ac:picMkLst>
        </pc:picChg>
        <pc:picChg chg="add del mod">
          <ac:chgData name="Jonathan Mah" userId="5261b2f2f3e51194" providerId="LiveId" clId="{8B08D110-2608-456E-A3D2-C1AB89D98C7E}" dt="2022-08-22T19:56:31.516" v="165" actId="478"/>
          <ac:picMkLst>
            <pc:docMk/>
            <pc:sldMk cId="3070443774" sldId="380"/>
            <ac:picMk id="6" creationId="{494A66E8-7536-E6BB-9EEA-60C14DEFD1D0}"/>
          </ac:picMkLst>
        </pc:picChg>
      </pc:sldChg>
      <pc:sldChg chg="delSp modSp del mod">
        <pc:chgData name="Jonathan Mah" userId="5261b2f2f3e51194" providerId="LiveId" clId="{8B08D110-2608-456E-A3D2-C1AB89D98C7E}" dt="2022-08-22T19:44:09.607" v="82" actId="47"/>
        <pc:sldMkLst>
          <pc:docMk/>
          <pc:sldMk cId="2015771658" sldId="381"/>
        </pc:sldMkLst>
        <pc:spChg chg="mod">
          <ac:chgData name="Jonathan Mah" userId="5261b2f2f3e51194" providerId="LiveId" clId="{8B08D110-2608-456E-A3D2-C1AB89D98C7E}" dt="2022-08-22T17:57:58.921" v="66" actId="20577"/>
          <ac:spMkLst>
            <pc:docMk/>
            <pc:sldMk cId="2015771658" sldId="381"/>
            <ac:spMk id="2" creationId="{0FD59ED8-51AC-6E92-D869-0B1D7427D4A7}"/>
          </ac:spMkLst>
        </pc:spChg>
        <pc:spChg chg="del">
          <ac:chgData name="Jonathan Mah" userId="5261b2f2f3e51194" providerId="LiveId" clId="{8B08D110-2608-456E-A3D2-C1AB89D98C7E}" dt="2022-08-22T17:58:03.446" v="67" actId="478"/>
          <ac:spMkLst>
            <pc:docMk/>
            <pc:sldMk cId="2015771658" sldId="381"/>
            <ac:spMk id="8" creationId="{3D140189-6A3E-767C-6463-55B5C0154432}"/>
          </ac:spMkLst>
        </pc:spChg>
        <pc:picChg chg="mod">
          <ac:chgData name="Jonathan Mah" userId="5261b2f2f3e51194" providerId="LiveId" clId="{8B08D110-2608-456E-A3D2-C1AB89D98C7E}" dt="2022-08-22T17:58:12.104" v="68" actId="1076"/>
          <ac:picMkLst>
            <pc:docMk/>
            <pc:sldMk cId="2015771658" sldId="381"/>
            <ac:picMk id="7" creationId="{D4B5F1AA-5A89-CE2B-60FC-607CEBDC83A0}"/>
          </ac:picMkLst>
        </pc:picChg>
      </pc:sldChg>
      <pc:sldChg chg="modSp del mod">
        <pc:chgData name="Jonathan Mah" userId="5261b2f2f3e51194" providerId="LiveId" clId="{8B08D110-2608-456E-A3D2-C1AB89D98C7E}" dt="2022-08-22T19:44:11.315" v="86" actId="47"/>
        <pc:sldMkLst>
          <pc:docMk/>
          <pc:sldMk cId="3538373345" sldId="382"/>
        </pc:sldMkLst>
        <pc:spChg chg="mod">
          <ac:chgData name="Jonathan Mah" userId="5261b2f2f3e51194" providerId="LiveId" clId="{8B08D110-2608-456E-A3D2-C1AB89D98C7E}" dt="2022-08-22T16:17:33.013" v="0" actId="1076"/>
          <ac:spMkLst>
            <pc:docMk/>
            <pc:sldMk cId="3538373345" sldId="382"/>
            <ac:spMk id="3" creationId="{1747A062-6D09-3F49-9719-9EC1D1335A5B}"/>
          </ac:spMkLst>
        </pc:spChg>
      </pc:sldChg>
      <pc:sldChg chg="del">
        <pc:chgData name="Jonathan Mah" userId="5261b2f2f3e51194" providerId="LiveId" clId="{8B08D110-2608-456E-A3D2-C1AB89D98C7E}" dt="2022-08-22T19:44:11.471" v="87" actId="47"/>
        <pc:sldMkLst>
          <pc:docMk/>
          <pc:sldMk cId="1096774847" sldId="383"/>
        </pc:sldMkLst>
      </pc:sldChg>
      <pc:sldChg chg="modSp add mod">
        <pc:chgData name="Jonathan Mah" userId="5261b2f2f3e51194" providerId="LiveId" clId="{8B08D110-2608-456E-A3D2-C1AB89D98C7E}" dt="2022-08-22T19:44:15.922" v="91" actId="20577"/>
        <pc:sldMkLst>
          <pc:docMk/>
          <pc:sldMk cId="634519761" sldId="384"/>
        </pc:sldMkLst>
        <pc:spChg chg="mod">
          <ac:chgData name="Jonathan Mah" userId="5261b2f2f3e51194" providerId="LiveId" clId="{8B08D110-2608-456E-A3D2-C1AB89D98C7E}" dt="2022-08-22T19:44:15.922" v="91" actId="20577"/>
          <ac:spMkLst>
            <pc:docMk/>
            <pc:sldMk cId="634519761" sldId="384"/>
            <ac:spMk id="3" creationId="{D712BDE3-5450-4B18-B90B-D71DD9D5BAC2}"/>
          </ac:spMkLst>
        </pc:spChg>
      </pc:sldChg>
      <pc:sldChg chg="addSp delSp modSp add del mod">
        <pc:chgData name="Jonathan Mah" userId="5261b2f2f3e51194" providerId="LiveId" clId="{8B08D110-2608-456E-A3D2-C1AB89D98C7E}" dt="2022-08-22T20:10:20.758" v="282" actId="1076"/>
        <pc:sldMkLst>
          <pc:docMk/>
          <pc:sldMk cId="3693227763" sldId="385"/>
        </pc:sldMkLst>
        <pc:spChg chg="mod">
          <ac:chgData name="Jonathan Mah" userId="5261b2f2f3e51194" providerId="LiveId" clId="{8B08D110-2608-456E-A3D2-C1AB89D98C7E}" dt="2022-08-22T20:06:08.902" v="275" actId="1076"/>
          <ac:spMkLst>
            <pc:docMk/>
            <pc:sldMk cId="3693227763" sldId="385"/>
            <ac:spMk id="3" creationId="{7D1EA5D0-E5F6-82CE-2110-5232020FBBA2}"/>
          </ac:spMkLst>
        </pc:spChg>
        <pc:spChg chg="add del mod">
          <ac:chgData name="Jonathan Mah" userId="5261b2f2f3e51194" providerId="LiveId" clId="{8B08D110-2608-456E-A3D2-C1AB89D98C7E}" dt="2022-08-22T19:44:59.626" v="99" actId="931"/>
          <ac:spMkLst>
            <pc:docMk/>
            <pc:sldMk cId="3693227763" sldId="385"/>
            <ac:spMk id="6" creationId="{75967780-42EA-5A8F-D4C0-0A7EA8CB75DD}"/>
          </ac:spMkLst>
        </pc:spChg>
        <pc:picChg chg="del">
          <ac:chgData name="Jonathan Mah" userId="5261b2f2f3e51194" providerId="LiveId" clId="{8B08D110-2608-456E-A3D2-C1AB89D98C7E}" dt="2022-08-22T19:44:46.236" v="98" actId="478"/>
          <ac:picMkLst>
            <pc:docMk/>
            <pc:sldMk cId="3693227763" sldId="385"/>
            <ac:picMk id="5" creationId="{2488A0D0-4397-38A8-8098-761E376F1105}"/>
          </ac:picMkLst>
        </pc:picChg>
        <pc:picChg chg="add mod">
          <ac:chgData name="Jonathan Mah" userId="5261b2f2f3e51194" providerId="LiveId" clId="{8B08D110-2608-456E-A3D2-C1AB89D98C7E}" dt="2022-08-22T20:10:20.758" v="282" actId="1076"/>
          <ac:picMkLst>
            <pc:docMk/>
            <pc:sldMk cId="3693227763" sldId="385"/>
            <ac:picMk id="8" creationId="{DE67071A-EE8F-6A94-F457-16C6C27DF8C1}"/>
          </ac:picMkLst>
        </pc:picChg>
        <pc:picChg chg="add del mod">
          <ac:chgData name="Jonathan Mah" userId="5261b2f2f3e51194" providerId="LiveId" clId="{8B08D110-2608-456E-A3D2-C1AB89D98C7E}" dt="2022-08-22T20:07:25.595" v="281" actId="478"/>
          <ac:picMkLst>
            <pc:docMk/>
            <pc:sldMk cId="3693227763" sldId="385"/>
            <ac:picMk id="10" creationId="{E9F4859D-A849-2E10-8EB4-7248E85B1E8F}"/>
          </ac:picMkLst>
        </pc:picChg>
      </pc:sldChg>
      <pc:sldChg chg="addSp delSp modSp add mod">
        <pc:chgData name="Jonathan Mah" userId="5261b2f2f3e51194" providerId="LiveId" clId="{8B08D110-2608-456E-A3D2-C1AB89D98C7E}" dt="2022-08-22T19:45:11.454" v="106" actId="962"/>
        <pc:sldMkLst>
          <pc:docMk/>
          <pc:sldMk cId="2796031879" sldId="386"/>
        </pc:sldMkLst>
        <pc:spChg chg="add del mod">
          <ac:chgData name="Jonathan Mah" userId="5261b2f2f3e51194" providerId="LiveId" clId="{8B08D110-2608-456E-A3D2-C1AB89D98C7E}" dt="2022-08-22T19:45:10.761" v="104" actId="931"/>
          <ac:spMkLst>
            <pc:docMk/>
            <pc:sldMk cId="2796031879" sldId="386"/>
            <ac:spMk id="4" creationId="{71B29880-63DB-7D56-3F36-18545428DF89}"/>
          </ac:spMkLst>
        </pc:spChg>
        <pc:picChg chg="del">
          <ac:chgData name="Jonathan Mah" userId="5261b2f2f3e51194" providerId="LiveId" clId="{8B08D110-2608-456E-A3D2-C1AB89D98C7E}" dt="2022-08-22T19:45:04.132" v="103" actId="478"/>
          <ac:picMkLst>
            <pc:docMk/>
            <pc:sldMk cId="2796031879" sldId="386"/>
            <ac:picMk id="5" creationId="{6BE5D954-3B4A-D5EC-60CF-83E2C9D6840A}"/>
          </ac:picMkLst>
        </pc:picChg>
        <pc:picChg chg="add mod">
          <ac:chgData name="Jonathan Mah" userId="5261b2f2f3e51194" providerId="LiveId" clId="{8B08D110-2608-456E-A3D2-C1AB89D98C7E}" dt="2022-08-22T19:45:11.454" v="106" actId="962"/>
          <ac:picMkLst>
            <pc:docMk/>
            <pc:sldMk cId="2796031879" sldId="386"/>
            <ac:picMk id="7" creationId="{05D68E4E-CFE9-1812-3F64-21767FD8CC05}"/>
          </ac:picMkLst>
        </pc:picChg>
      </pc:sldChg>
      <pc:sldChg chg="addSp delSp modSp add mod">
        <pc:chgData name="Jonathan Mah" userId="5261b2f2f3e51194" providerId="LiveId" clId="{8B08D110-2608-456E-A3D2-C1AB89D98C7E}" dt="2022-08-22T19:45:50.207" v="114" actId="962"/>
        <pc:sldMkLst>
          <pc:docMk/>
          <pc:sldMk cId="2067307387" sldId="387"/>
        </pc:sldMkLst>
        <pc:spChg chg="add del mod">
          <ac:chgData name="Jonathan Mah" userId="5261b2f2f3e51194" providerId="LiveId" clId="{8B08D110-2608-456E-A3D2-C1AB89D98C7E}" dt="2022-08-22T19:45:49.616" v="112" actId="931"/>
          <ac:spMkLst>
            <pc:docMk/>
            <pc:sldMk cId="2067307387" sldId="387"/>
            <ac:spMk id="4" creationId="{A03716F9-66F5-446C-9609-C1306CE7EBBA}"/>
          </ac:spMkLst>
        </pc:spChg>
        <pc:picChg chg="del">
          <ac:chgData name="Jonathan Mah" userId="5261b2f2f3e51194" providerId="LiveId" clId="{8B08D110-2608-456E-A3D2-C1AB89D98C7E}" dt="2022-08-22T19:45:41.910" v="111" actId="478"/>
          <ac:picMkLst>
            <pc:docMk/>
            <pc:sldMk cId="2067307387" sldId="387"/>
            <ac:picMk id="5" creationId="{5D9B97FD-4105-677B-8846-BCD8B3A9AEE6}"/>
          </ac:picMkLst>
        </pc:picChg>
        <pc:picChg chg="add mod">
          <ac:chgData name="Jonathan Mah" userId="5261b2f2f3e51194" providerId="LiveId" clId="{8B08D110-2608-456E-A3D2-C1AB89D98C7E}" dt="2022-08-22T19:45:50.207" v="114" actId="962"/>
          <ac:picMkLst>
            <pc:docMk/>
            <pc:sldMk cId="2067307387" sldId="387"/>
            <ac:picMk id="7" creationId="{C2F341F1-FA66-15EC-5F72-70E58B96EA0A}"/>
          </ac:picMkLst>
        </pc:picChg>
      </pc:sldChg>
      <pc:sldChg chg="modSp add del mod">
        <pc:chgData name="Jonathan Mah" userId="5261b2f2f3e51194" providerId="LiveId" clId="{8B08D110-2608-456E-A3D2-C1AB89D98C7E}" dt="2022-08-22T20:04:36.657" v="230" actId="47"/>
        <pc:sldMkLst>
          <pc:docMk/>
          <pc:sldMk cId="1021869654" sldId="388"/>
        </pc:sldMkLst>
        <pc:spChg chg="mod">
          <ac:chgData name="Jonathan Mah" userId="5261b2f2f3e51194" providerId="LiveId" clId="{8B08D110-2608-456E-A3D2-C1AB89D98C7E}" dt="2022-08-22T19:47:30.201" v="127" actId="20577"/>
          <ac:spMkLst>
            <pc:docMk/>
            <pc:sldMk cId="1021869654" sldId="388"/>
            <ac:spMk id="2" creationId="{0FD59ED8-51AC-6E92-D869-0B1D7427D4A7}"/>
          </ac:spMkLst>
        </pc:spChg>
      </pc:sldChg>
      <pc:sldChg chg="add del">
        <pc:chgData name="Jonathan Mah" userId="5261b2f2f3e51194" providerId="LiveId" clId="{8B08D110-2608-456E-A3D2-C1AB89D98C7E}" dt="2022-08-22T19:48:08.877" v="129" actId="47"/>
        <pc:sldMkLst>
          <pc:docMk/>
          <pc:sldMk cId="4216654546" sldId="389"/>
        </pc:sldMkLst>
      </pc:sldChg>
      <pc:sldChg chg="add del">
        <pc:chgData name="Jonathan Mah" userId="5261b2f2f3e51194" providerId="LiveId" clId="{8B08D110-2608-456E-A3D2-C1AB89D98C7E}" dt="2022-08-22T20:10:35.648" v="283" actId="47"/>
        <pc:sldMkLst>
          <pc:docMk/>
          <pc:sldMk cId="2667789460" sldId="390"/>
        </pc:sldMkLst>
      </pc:sldChg>
      <pc:sldChg chg="add del">
        <pc:chgData name="Jonathan Mah" userId="5261b2f2f3e51194" providerId="LiveId" clId="{8B08D110-2608-456E-A3D2-C1AB89D98C7E}" dt="2022-08-22T20:10:39.395" v="284" actId="47"/>
        <pc:sldMkLst>
          <pc:docMk/>
          <pc:sldMk cId="3069682273" sldId="391"/>
        </pc:sldMkLst>
      </pc:sldChg>
      <pc:sldChg chg="add">
        <pc:chgData name="Jonathan Mah" userId="5261b2f2f3e51194" providerId="LiveId" clId="{8B08D110-2608-456E-A3D2-C1AB89D98C7E}" dt="2022-08-22T19:43:50.655" v="76"/>
        <pc:sldMkLst>
          <pc:docMk/>
          <pc:sldMk cId="397584440" sldId="392"/>
        </pc:sldMkLst>
      </pc:sldChg>
      <pc:sldChg chg="add">
        <pc:chgData name="Jonathan Mah" userId="5261b2f2f3e51194" providerId="LiveId" clId="{8B08D110-2608-456E-A3D2-C1AB89D98C7E}" dt="2022-08-22T19:43:50.655" v="76"/>
        <pc:sldMkLst>
          <pc:docMk/>
          <pc:sldMk cId="2897469236" sldId="393"/>
        </pc:sldMkLst>
      </pc:sldChg>
      <pc:sldChg chg="addSp delSp modSp add mod ord">
        <pc:chgData name="Jonathan Mah" userId="5261b2f2f3e51194" providerId="LiveId" clId="{8B08D110-2608-456E-A3D2-C1AB89D98C7E}" dt="2022-08-22T20:02:32.728" v="180" actId="1076"/>
        <pc:sldMkLst>
          <pc:docMk/>
          <pc:sldMk cId="1943336172" sldId="394"/>
        </pc:sldMkLst>
        <pc:spChg chg="add del">
          <ac:chgData name="Jonathan Mah" userId="5261b2f2f3e51194" providerId="LiveId" clId="{8B08D110-2608-456E-A3D2-C1AB89D98C7E}" dt="2022-08-22T20:02:16.104" v="173"/>
          <ac:spMkLst>
            <pc:docMk/>
            <pc:sldMk cId="1943336172" sldId="394"/>
            <ac:spMk id="2" creationId="{FE594A43-F16D-8A88-77B7-0DCAA572EFBF}"/>
          </ac:spMkLst>
        </pc:spChg>
        <pc:picChg chg="add mod modCrop">
          <ac:chgData name="Jonathan Mah" userId="5261b2f2f3e51194" providerId="LiveId" clId="{8B08D110-2608-456E-A3D2-C1AB89D98C7E}" dt="2022-08-22T20:02:29.303" v="178" actId="1076"/>
          <ac:picMkLst>
            <pc:docMk/>
            <pc:sldMk cId="1943336172" sldId="394"/>
            <ac:picMk id="3" creationId="{A974BB68-7CCC-D261-D861-69885A175010}"/>
          </ac:picMkLst>
        </pc:picChg>
        <pc:picChg chg="del">
          <ac:chgData name="Jonathan Mah" userId="5261b2f2f3e51194" providerId="LiveId" clId="{8B08D110-2608-456E-A3D2-C1AB89D98C7E}" dt="2022-08-22T19:56:41.995" v="171" actId="478"/>
          <ac:picMkLst>
            <pc:docMk/>
            <pc:sldMk cId="1943336172" sldId="394"/>
            <ac:picMk id="4" creationId="{42490D99-289B-6205-59AF-EFADCBB9B53E}"/>
          </ac:picMkLst>
        </pc:picChg>
        <pc:picChg chg="mod">
          <ac:chgData name="Jonathan Mah" userId="5261b2f2f3e51194" providerId="LiveId" clId="{8B08D110-2608-456E-A3D2-C1AB89D98C7E}" dt="2022-08-22T20:02:32.728" v="180" actId="1076"/>
          <ac:picMkLst>
            <pc:docMk/>
            <pc:sldMk cId="1943336172" sldId="394"/>
            <ac:picMk id="6" creationId="{494A66E8-7536-E6BB-9EEA-60C14DEFD1D0}"/>
          </ac:picMkLst>
        </pc:picChg>
      </pc:sldChg>
      <pc:sldChg chg="addSp delSp modSp add del mod">
        <pc:chgData name="Jonathan Mah" userId="5261b2f2f3e51194" providerId="LiveId" clId="{8B08D110-2608-456E-A3D2-C1AB89D98C7E}" dt="2022-08-22T20:55:50.691" v="318"/>
        <pc:sldMkLst>
          <pc:docMk/>
          <pc:sldMk cId="4264351762" sldId="395"/>
        </pc:sldMkLst>
        <pc:spChg chg="mod">
          <ac:chgData name="Jonathan Mah" userId="5261b2f2f3e51194" providerId="LiveId" clId="{8B08D110-2608-456E-A3D2-C1AB89D98C7E}" dt="2022-08-22T20:55:50.283" v="317" actId="20577"/>
          <ac:spMkLst>
            <pc:docMk/>
            <pc:sldMk cId="4264351762" sldId="395"/>
            <ac:spMk id="2" creationId="{DDECB1F4-193F-9752-CBCE-13D62BD690F0}"/>
          </ac:spMkLst>
        </pc:spChg>
        <pc:spChg chg="add del">
          <ac:chgData name="Jonathan Mah" userId="5261b2f2f3e51194" providerId="LiveId" clId="{8B08D110-2608-456E-A3D2-C1AB89D98C7E}" dt="2022-08-22T20:55:49.938" v="316" actId="478"/>
          <ac:spMkLst>
            <pc:docMk/>
            <pc:sldMk cId="4264351762" sldId="395"/>
            <ac:spMk id="10" creationId="{CFBE7BB5-265B-4798-FC2B-BFC4E9F3D8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20220822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6345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5DD75FE-2AF6-4C43-7EC1-D817AACF6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D364EA9B-8CC2-D387-172D-7EFC309EB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 greater detail about nucleotide diversity figure</a:t>
            </a:r>
          </a:p>
          <a:p>
            <a:pPr lvl="1"/>
            <a:r>
              <a:rPr lang="en-US" dirty="0"/>
              <a:t>Read through:</a:t>
            </a:r>
          </a:p>
          <a:p>
            <a:pPr lvl="2"/>
            <a:r>
              <a:rPr lang="en-US" dirty="0"/>
              <a:t>Suzuki 2021</a:t>
            </a:r>
          </a:p>
          <a:p>
            <a:pPr lvl="2"/>
            <a:r>
              <a:rPr lang="en-US" dirty="0"/>
              <a:t>Spencer 2022</a:t>
            </a:r>
          </a:p>
          <a:p>
            <a:pPr lvl="2"/>
            <a:r>
              <a:rPr lang="en-US" dirty="0" err="1"/>
              <a:t>Tamburini</a:t>
            </a:r>
            <a:endParaRPr lang="en-US" dirty="0"/>
          </a:p>
          <a:p>
            <a:pPr lvl="2"/>
            <a:r>
              <a:rPr lang="en-US" dirty="0" err="1"/>
              <a:t>Orsted</a:t>
            </a:r>
            <a:r>
              <a:rPr lang="en-US" dirty="0"/>
              <a:t> 2022</a:t>
            </a:r>
          </a:p>
          <a:p>
            <a:pPr lvl="1"/>
            <a:r>
              <a:rPr lang="en-US" dirty="0"/>
              <a:t>What does pi mean at different magnitudes? 10e-2 vs. 10e-4</a:t>
            </a:r>
          </a:p>
          <a:p>
            <a:pPr lvl="2"/>
            <a:r>
              <a:rPr lang="en-US" dirty="0"/>
              <a:t>10e-2 might suggest differences between strains</a:t>
            </a:r>
          </a:p>
          <a:p>
            <a:pPr lvl="2"/>
            <a:r>
              <a:rPr lang="en-US" dirty="0"/>
              <a:t>10e-4</a:t>
            </a:r>
          </a:p>
        </p:txBody>
      </p:sp>
    </p:spTree>
    <p:extLst>
      <p:ext uri="{BB962C8B-B14F-4D97-AF65-F5344CB8AC3E}">
        <p14:creationId xmlns:p14="http://schemas.microsoft.com/office/powerpoint/2010/main" val="39758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species script for oral data</a:t>
            </a:r>
          </a:p>
          <a:p>
            <a:r>
              <a:rPr lang="en-US" dirty="0"/>
              <a:t>SFSs for supplement + main text (B. </a:t>
            </a:r>
            <a:r>
              <a:rPr lang="en-US" dirty="0" err="1"/>
              <a:t>intestinihominis</a:t>
            </a:r>
            <a:r>
              <a:rPr lang="en-US" dirty="0"/>
              <a:t>)</a:t>
            </a:r>
          </a:p>
          <a:p>
            <a:r>
              <a:rPr lang="en-US" dirty="0"/>
              <a:t>Likelihood search + expanded plotting</a:t>
            </a:r>
          </a:p>
          <a:p>
            <a:pPr lvl="1"/>
            <a:r>
              <a:rPr lang="en-US" dirty="0"/>
              <a:t>Look for better SFS fit</a:t>
            </a:r>
          </a:p>
          <a:p>
            <a:r>
              <a:rPr lang="en-US" dirty="0"/>
              <a:t>Pi chart set to IID</a:t>
            </a:r>
          </a:p>
          <a:p>
            <a:r>
              <a:rPr lang="en-US" dirty="0"/>
              <a:t>Hit up Kirk for the LL </a:t>
            </a:r>
            <a:r>
              <a:rPr lang="en-US" dirty="0" err="1"/>
              <a:t>deets</a:t>
            </a:r>
            <a:endParaRPr lang="en-US" dirty="0"/>
          </a:p>
          <a:p>
            <a:pPr lvl="1"/>
            <a:r>
              <a:rPr lang="en-US" dirty="0"/>
              <a:t>Bounce off </a:t>
            </a:r>
            <a:r>
              <a:rPr lang="en-US" dirty="0" err="1"/>
              <a:t>microb</a:t>
            </a:r>
            <a:r>
              <a:rPr lang="en-US" dirty="0"/>
              <a:t> stuff to make sure I don’t talk to myself too much</a:t>
            </a:r>
          </a:p>
        </p:txBody>
      </p:sp>
    </p:spTree>
    <p:extLst>
      <p:ext uri="{BB962C8B-B14F-4D97-AF65-F5344CB8AC3E}">
        <p14:creationId xmlns:p14="http://schemas.microsoft.com/office/powerpoint/2010/main" val="289746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Sanity checks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 expanded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Better (?) demographic inferences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Supplement / Misc. 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784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CE104-2AB2-6D90-DE18-FE3A56690CF6}"/>
              </a:ext>
            </a:extLst>
          </p:cNvPr>
          <p:cNvSpPr txBox="1"/>
          <p:nvPr/>
        </p:nvSpPr>
        <p:spPr>
          <a:xfrm>
            <a:off x="9407583" y="584200"/>
            <a:ext cx="2784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supplemental full </a:t>
            </a:r>
          </a:p>
          <a:p>
            <a:r>
              <a:rPr lang="en-US" dirty="0">
                <a:solidFill>
                  <a:srgbClr val="FF0000"/>
                </a:solidFill>
              </a:rPr>
              <a:t>figure report best model +</a:t>
            </a:r>
          </a:p>
          <a:p>
            <a:r>
              <a:rPr lang="en-US" dirty="0">
                <a:solidFill>
                  <a:srgbClr val="FF0000"/>
                </a:solidFill>
              </a:rPr>
              <a:t>Empirical + one-epoch  only</a:t>
            </a:r>
          </a:p>
          <a:p>
            <a:r>
              <a:rPr lang="en-US" dirty="0">
                <a:solidFill>
                  <a:srgbClr val="FF0000"/>
                </a:solidFill>
              </a:rPr>
              <a:t>For species w/ contraction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table show all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2B78AA7-B0D8-370F-4F0A-43B83202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48" y="0"/>
            <a:ext cx="6183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A66E8-7536-E6BB-9EEA-60C14DEF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493"/>
            <a:ext cx="6080732" cy="3891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4BB68-7CCC-D261-D861-69885A175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21"/>
          <a:stretch/>
        </p:blipFill>
        <p:spPr>
          <a:xfrm>
            <a:off x="6250175" y="1546340"/>
            <a:ext cx="5734895" cy="42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 figures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90D99-289B-6205-59AF-EFADCBB9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1571537"/>
            <a:ext cx="7901354" cy="50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EA5D0-E5F6-82CE-2110-5232020FBBA2}"/>
              </a:ext>
            </a:extLst>
          </p:cNvPr>
          <p:cNvSpPr txBox="1"/>
          <p:nvPr/>
        </p:nvSpPr>
        <p:spPr>
          <a:xfrm>
            <a:off x="9241512" y="0"/>
            <a:ext cx="2950488" cy="4524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Kirk suggests taking</a:t>
            </a:r>
          </a:p>
          <a:p>
            <a:r>
              <a:rPr lang="en-US" dirty="0"/>
              <a:t>A closer look at a singular</a:t>
            </a:r>
          </a:p>
          <a:p>
            <a:r>
              <a:rPr lang="en-US" dirty="0"/>
              <a:t>Species to have better initial</a:t>
            </a:r>
          </a:p>
          <a:p>
            <a:r>
              <a:rPr lang="en-US" dirty="0"/>
              <a:t>For MLE’s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note, the ridge pattern</a:t>
            </a:r>
          </a:p>
          <a:p>
            <a:r>
              <a:rPr lang="en-US" dirty="0"/>
              <a:t>Is counter to what we might</a:t>
            </a:r>
          </a:p>
          <a:p>
            <a:r>
              <a:rPr lang="en-US" dirty="0"/>
              <a:t>Expect </a:t>
            </a:r>
            <a:r>
              <a:rPr lang="en-US" i="1" dirty="0"/>
              <a:t>a priori,</a:t>
            </a:r>
            <a:r>
              <a:rPr lang="en-US" dirty="0"/>
              <a:t> i.e., we would</a:t>
            </a:r>
          </a:p>
          <a:p>
            <a:r>
              <a:rPr lang="en-US" dirty="0"/>
              <a:t>Expect that the ridge should</a:t>
            </a:r>
          </a:p>
          <a:p>
            <a:r>
              <a:rPr lang="en-US" dirty="0"/>
              <a:t>Top left to bottom right.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 contraction + small time</a:t>
            </a:r>
          </a:p>
          <a:p>
            <a:r>
              <a:rPr lang="en-US" dirty="0"/>
              <a:t>	==</a:t>
            </a:r>
          </a:p>
          <a:p>
            <a:r>
              <a:rPr lang="en-US" dirty="0"/>
              <a:t>Small contraction + big time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DE67071A-EE8F-6A94-F457-16C6C27D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3" y="1690688"/>
            <a:ext cx="5366623" cy="4024967"/>
          </a:xfrm>
        </p:spPr>
      </p:pic>
    </p:spTree>
    <p:extLst>
      <p:ext uri="{BB962C8B-B14F-4D97-AF65-F5344CB8AC3E}">
        <p14:creationId xmlns:p14="http://schemas.microsoft.com/office/powerpoint/2010/main" val="36932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5D68E4E-CFE9-1812-3F64-21767FD8C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960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090EF9FB-2956-5F84-F1A5-E6F7C1574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8" y="1253331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42B3A-505F-56B5-87C0-E8DED6D61C11}"/>
              </a:ext>
            </a:extLst>
          </p:cNvPr>
          <p:cNvSpPr txBox="1"/>
          <p:nvPr/>
        </p:nvSpPr>
        <p:spPr>
          <a:xfrm>
            <a:off x="5930900" y="142907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Best fit parameters: [0.00575632 0.00019757].</a:t>
            </a:r>
          </a:p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Maximum multinomial log composite likelihood: </a:t>
            </a:r>
            <a:r>
              <a:rPr lang="en-US" sz="1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-86.5301510885.</a:t>
            </a:r>
          </a:p>
          <a:p>
            <a:endParaRPr lang="en-US" sz="14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4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400" dirty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There’s a plotting error! I think I figured it </a:t>
            </a:r>
            <a:r>
              <a:rPr lang="en-US" sz="140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out though</a:t>
            </a:r>
          </a:p>
          <a:p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xylanisolvens</a:t>
            </a:r>
            <a:endParaRPr lang="en-US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F341F1-FA66-15EC-5F72-70E58B96E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06730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269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Figure 2</vt:lpstr>
      <vt:lpstr>Sanity Check figures</vt:lpstr>
      <vt:lpstr>Sanity Check figures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Todo 20220815</vt:lpstr>
      <vt:lpstr>TODO 20220815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5</cp:revision>
  <dcterms:created xsi:type="dcterms:W3CDTF">2020-10-07T15:54:11Z</dcterms:created>
  <dcterms:modified xsi:type="dcterms:W3CDTF">2022-08-22T20:57:35Z</dcterms:modified>
</cp:coreProperties>
</file>