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1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2.xml" ContentType="application/vnd.openxmlformats-officedocument.presentationml.notesSlide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2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61" r:id="rId3"/>
    <p:sldId id="354" r:id="rId4"/>
    <p:sldId id="355" r:id="rId5"/>
    <p:sldId id="357" r:id="rId6"/>
    <p:sldId id="363" r:id="rId7"/>
    <p:sldId id="364" r:id="rId8"/>
    <p:sldId id="365" r:id="rId9"/>
    <p:sldId id="278" r:id="rId10"/>
    <p:sldId id="362" r:id="rId11"/>
    <p:sldId id="35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256"/>
            <p14:sldId id="361"/>
            <p14:sldId id="354"/>
            <p14:sldId id="355"/>
            <p14:sldId id="357"/>
            <p14:sldId id="363"/>
            <p14:sldId id="364"/>
            <p14:sldId id="365"/>
            <p14:sldId id="278"/>
            <p14:sldId id="362"/>
            <p14:sldId id="3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E022A1-D0E3-408A-81F5-4F35AC1E0B2D}" v="15" dt="2022-01-06T03:54:44.0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2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Mah" userId="5261b2f2f3e51194" providerId="LiveId" clId="{7DE022A1-D0E3-408A-81F5-4F35AC1E0B2D}"/>
    <pc:docChg chg="undo custSel addSld delSld modSld sldOrd modSection">
      <pc:chgData name="Jonathan Mah" userId="5261b2f2f3e51194" providerId="LiveId" clId="{7DE022A1-D0E3-408A-81F5-4F35AC1E0B2D}" dt="2022-01-24T19:11:24.641" v="1145" actId="20577"/>
      <pc:docMkLst>
        <pc:docMk/>
      </pc:docMkLst>
      <pc:sldChg chg="modSp mod">
        <pc:chgData name="Jonathan Mah" userId="5261b2f2f3e51194" providerId="LiveId" clId="{7DE022A1-D0E3-408A-81F5-4F35AC1E0B2D}" dt="2022-01-24T19:11:24.641" v="1145" actId="20577"/>
        <pc:sldMkLst>
          <pc:docMk/>
          <pc:sldMk cId="1442538198" sldId="256"/>
        </pc:sldMkLst>
        <pc:spChg chg="mod">
          <ac:chgData name="Jonathan Mah" userId="5261b2f2f3e51194" providerId="LiveId" clId="{7DE022A1-D0E3-408A-81F5-4F35AC1E0B2D}" dt="2022-01-24T19:11:24.641" v="1145" actId="20577"/>
          <ac:spMkLst>
            <pc:docMk/>
            <pc:sldMk cId="1442538198" sldId="256"/>
            <ac:spMk id="3" creationId="{D712BDE3-5450-4B18-B90B-D71DD9D5BAC2}"/>
          </ac:spMkLst>
        </pc:spChg>
      </pc:sldChg>
      <pc:sldChg chg="modSp mod">
        <pc:chgData name="Jonathan Mah" userId="5261b2f2f3e51194" providerId="LiveId" clId="{7DE022A1-D0E3-408A-81F5-4F35AC1E0B2D}" dt="2022-01-06T03:25:23.219" v="874" actId="6549"/>
        <pc:sldMkLst>
          <pc:docMk/>
          <pc:sldMk cId="1230404432" sldId="278"/>
        </pc:sldMkLst>
        <pc:spChg chg="mod">
          <ac:chgData name="Jonathan Mah" userId="5261b2f2f3e51194" providerId="LiveId" clId="{7DE022A1-D0E3-408A-81F5-4F35AC1E0B2D}" dt="2022-01-06T03:25:23.219" v="874" actId="6549"/>
          <ac:spMkLst>
            <pc:docMk/>
            <pc:sldMk cId="1230404432" sldId="278"/>
            <ac:spMk id="3" creationId="{B7017510-3A51-4778-BB7F-0F91AE0D6F96}"/>
          </ac:spMkLst>
        </pc:spChg>
      </pc:sldChg>
      <pc:sldChg chg="del">
        <pc:chgData name="Jonathan Mah" userId="5261b2f2f3e51194" providerId="LiveId" clId="{7DE022A1-D0E3-408A-81F5-4F35AC1E0B2D}" dt="2022-01-06T03:25:00.896" v="867" actId="47"/>
        <pc:sldMkLst>
          <pc:docMk/>
          <pc:sldMk cId="2427039477" sldId="339"/>
        </pc:sldMkLst>
      </pc:sldChg>
      <pc:sldChg chg="del">
        <pc:chgData name="Jonathan Mah" userId="5261b2f2f3e51194" providerId="LiveId" clId="{7DE022A1-D0E3-408A-81F5-4F35AC1E0B2D}" dt="2022-01-06T03:25:01.381" v="868" actId="47"/>
        <pc:sldMkLst>
          <pc:docMk/>
          <pc:sldMk cId="12194583" sldId="345"/>
        </pc:sldMkLst>
      </pc:sldChg>
      <pc:sldChg chg="del">
        <pc:chgData name="Jonathan Mah" userId="5261b2f2f3e51194" providerId="LiveId" clId="{7DE022A1-D0E3-408A-81F5-4F35AC1E0B2D}" dt="2022-01-06T03:22:38.670" v="480" actId="47"/>
        <pc:sldMkLst>
          <pc:docMk/>
          <pc:sldMk cId="2267286231" sldId="351"/>
        </pc:sldMkLst>
      </pc:sldChg>
      <pc:sldChg chg="del">
        <pc:chgData name="Jonathan Mah" userId="5261b2f2f3e51194" providerId="LiveId" clId="{7DE022A1-D0E3-408A-81F5-4F35AC1E0B2D}" dt="2022-01-06T03:25:02.968" v="869" actId="47"/>
        <pc:sldMkLst>
          <pc:docMk/>
          <pc:sldMk cId="1286076263" sldId="353"/>
        </pc:sldMkLst>
      </pc:sldChg>
      <pc:sldChg chg="modSp mod">
        <pc:chgData name="Jonathan Mah" userId="5261b2f2f3e51194" providerId="LiveId" clId="{7DE022A1-D0E3-408A-81F5-4F35AC1E0B2D}" dt="2022-01-06T03:24:35.354" v="806" actId="20577"/>
        <pc:sldMkLst>
          <pc:docMk/>
          <pc:sldMk cId="1711273981" sldId="354"/>
        </pc:sldMkLst>
        <pc:spChg chg="mod">
          <ac:chgData name="Jonathan Mah" userId="5261b2f2f3e51194" providerId="LiveId" clId="{7DE022A1-D0E3-408A-81F5-4F35AC1E0B2D}" dt="2022-01-06T03:24:35.354" v="806" actId="20577"/>
          <ac:spMkLst>
            <pc:docMk/>
            <pc:sldMk cId="1711273981" sldId="354"/>
            <ac:spMk id="2" creationId="{80570EC2-E122-467A-860A-B002DD25E09A}"/>
          </ac:spMkLst>
        </pc:spChg>
      </pc:sldChg>
      <pc:sldChg chg="addSp delSp modSp mod">
        <pc:chgData name="Jonathan Mah" userId="5261b2f2f3e51194" providerId="LiveId" clId="{7DE022A1-D0E3-408A-81F5-4F35AC1E0B2D}" dt="2022-01-06T03:35:06.331" v="961" actId="478"/>
        <pc:sldMkLst>
          <pc:docMk/>
          <pc:sldMk cId="1188700012" sldId="355"/>
        </pc:sldMkLst>
        <pc:spChg chg="mod">
          <ac:chgData name="Jonathan Mah" userId="5261b2f2f3e51194" providerId="LiveId" clId="{7DE022A1-D0E3-408A-81F5-4F35AC1E0B2D}" dt="2022-01-06T03:24:33.836" v="803" actId="20577"/>
          <ac:spMkLst>
            <pc:docMk/>
            <pc:sldMk cId="1188700012" sldId="355"/>
            <ac:spMk id="2" creationId="{6A262375-9E54-45BF-BDE9-36F62EB3CEA7}"/>
          </ac:spMkLst>
        </pc:spChg>
        <pc:spChg chg="add del mod">
          <ac:chgData name="Jonathan Mah" userId="5261b2f2f3e51194" providerId="LiveId" clId="{7DE022A1-D0E3-408A-81F5-4F35AC1E0B2D}" dt="2022-01-06T03:35:06.331" v="961" actId="478"/>
          <ac:spMkLst>
            <pc:docMk/>
            <pc:sldMk cId="1188700012" sldId="355"/>
            <ac:spMk id="4" creationId="{3FF61BD8-E4FD-4A28-9170-F474D95066D0}"/>
          </ac:spMkLst>
        </pc:spChg>
        <pc:picChg chg="add del mod">
          <ac:chgData name="Jonathan Mah" userId="5261b2f2f3e51194" providerId="LiveId" clId="{7DE022A1-D0E3-408A-81F5-4F35AC1E0B2D}" dt="2022-01-06T03:35:05.503" v="960" actId="931"/>
          <ac:picMkLst>
            <pc:docMk/>
            <pc:sldMk cId="1188700012" sldId="355"/>
            <ac:picMk id="8" creationId="{F5C2F27F-36DD-42D7-A3E7-BD2949CF00B4}"/>
          </ac:picMkLst>
        </pc:picChg>
        <pc:picChg chg="add del">
          <ac:chgData name="Jonathan Mah" userId="5261b2f2f3e51194" providerId="LiveId" clId="{7DE022A1-D0E3-408A-81F5-4F35AC1E0B2D}" dt="2022-01-06T03:35:06.331" v="961" actId="478"/>
          <ac:picMkLst>
            <pc:docMk/>
            <pc:sldMk cId="1188700012" sldId="355"/>
            <ac:picMk id="9" creationId="{60F61673-CBBD-40F6-87B2-8E538F958299}"/>
          </ac:picMkLst>
        </pc:picChg>
      </pc:sldChg>
      <pc:sldChg chg="ord">
        <pc:chgData name="Jonathan Mah" userId="5261b2f2f3e51194" providerId="LiveId" clId="{7DE022A1-D0E3-408A-81F5-4F35AC1E0B2D}" dt="2022-01-06T03:24:41.846" v="809"/>
        <pc:sldMkLst>
          <pc:docMk/>
          <pc:sldMk cId="4047531929" sldId="356"/>
        </pc:sldMkLst>
      </pc:sldChg>
      <pc:sldChg chg="ord">
        <pc:chgData name="Jonathan Mah" userId="5261b2f2f3e51194" providerId="LiveId" clId="{7DE022A1-D0E3-408A-81F5-4F35AC1E0B2D}" dt="2022-01-06T03:24:35.745" v="807" actId="20578"/>
        <pc:sldMkLst>
          <pc:docMk/>
          <pc:sldMk cId="4150376840" sldId="357"/>
        </pc:sldMkLst>
      </pc:sldChg>
      <pc:sldChg chg="del ord">
        <pc:chgData name="Jonathan Mah" userId="5261b2f2f3e51194" providerId="LiveId" clId="{7DE022A1-D0E3-408A-81F5-4F35AC1E0B2D}" dt="2022-01-06T03:25:06.854" v="870" actId="47"/>
        <pc:sldMkLst>
          <pc:docMk/>
          <pc:sldMk cId="2899345164" sldId="359"/>
        </pc:sldMkLst>
      </pc:sldChg>
      <pc:sldChg chg="del">
        <pc:chgData name="Jonathan Mah" userId="5261b2f2f3e51194" providerId="LiveId" clId="{7DE022A1-D0E3-408A-81F5-4F35AC1E0B2D}" dt="2022-01-06T03:25:08.601" v="871" actId="47"/>
        <pc:sldMkLst>
          <pc:docMk/>
          <pc:sldMk cId="29005081" sldId="360"/>
        </pc:sldMkLst>
      </pc:sldChg>
      <pc:sldChg chg="modSp mod">
        <pc:chgData name="Jonathan Mah" userId="5261b2f2f3e51194" providerId="LiveId" clId="{7DE022A1-D0E3-408A-81F5-4F35AC1E0B2D}" dt="2022-01-06T03:23:58.918" v="768" actId="20577"/>
        <pc:sldMkLst>
          <pc:docMk/>
          <pc:sldMk cId="1489358038" sldId="361"/>
        </pc:sldMkLst>
        <pc:spChg chg="mod">
          <ac:chgData name="Jonathan Mah" userId="5261b2f2f3e51194" providerId="LiveId" clId="{7DE022A1-D0E3-408A-81F5-4F35AC1E0B2D}" dt="2022-01-06T03:23:58.918" v="768" actId="20577"/>
          <ac:spMkLst>
            <pc:docMk/>
            <pc:sldMk cId="1489358038" sldId="361"/>
            <ac:spMk id="3" creationId="{99A338B6-5D25-4181-BD8C-56E8086D33C0}"/>
          </ac:spMkLst>
        </pc:spChg>
      </pc:sldChg>
      <pc:sldChg chg="modSp new mod">
        <pc:chgData name="Jonathan Mah" userId="5261b2f2f3e51194" providerId="LiveId" clId="{7DE022A1-D0E3-408A-81F5-4F35AC1E0B2D}" dt="2022-01-06T03:55:16.190" v="1137" actId="20577"/>
        <pc:sldMkLst>
          <pc:docMk/>
          <pc:sldMk cId="3350328623" sldId="362"/>
        </pc:sldMkLst>
        <pc:spChg chg="mod">
          <ac:chgData name="Jonathan Mah" userId="5261b2f2f3e51194" providerId="LiveId" clId="{7DE022A1-D0E3-408A-81F5-4F35AC1E0B2D}" dt="2022-01-06T03:24:52.818" v="864" actId="20577"/>
          <ac:spMkLst>
            <pc:docMk/>
            <pc:sldMk cId="3350328623" sldId="362"/>
            <ac:spMk id="2" creationId="{85A14CEF-6FF1-4BF8-9C33-712419ABD7A6}"/>
          </ac:spMkLst>
        </pc:spChg>
        <pc:spChg chg="mod">
          <ac:chgData name="Jonathan Mah" userId="5261b2f2f3e51194" providerId="LiveId" clId="{7DE022A1-D0E3-408A-81F5-4F35AC1E0B2D}" dt="2022-01-06T03:55:16.190" v="1137" actId="20577"/>
          <ac:spMkLst>
            <pc:docMk/>
            <pc:sldMk cId="3350328623" sldId="362"/>
            <ac:spMk id="3" creationId="{2142E641-2725-412C-ABC2-4F6F89262554}"/>
          </ac:spMkLst>
        </pc:spChg>
      </pc:sldChg>
      <pc:sldChg chg="addSp delSp modSp add mod">
        <pc:chgData name="Jonathan Mah" userId="5261b2f2f3e51194" providerId="LiveId" clId="{7DE022A1-D0E3-408A-81F5-4F35AC1E0B2D}" dt="2022-01-06T03:35:19.049" v="965" actId="962"/>
        <pc:sldMkLst>
          <pc:docMk/>
          <pc:sldMk cId="4192689934" sldId="363"/>
        </pc:sldMkLst>
        <pc:spChg chg="mod">
          <ac:chgData name="Jonathan Mah" userId="5261b2f2f3e51194" providerId="LiveId" clId="{7DE022A1-D0E3-408A-81F5-4F35AC1E0B2D}" dt="2022-01-06T03:32:17.475" v="933" actId="1076"/>
          <ac:spMkLst>
            <pc:docMk/>
            <pc:sldMk cId="4192689934" sldId="363"/>
            <ac:spMk id="2" creationId="{E5C6E272-85B1-4385-BC7A-E55C4D80304E}"/>
          </ac:spMkLst>
        </pc:spChg>
        <pc:spChg chg="add del mod">
          <ac:chgData name="Jonathan Mah" userId="5261b2f2f3e51194" providerId="LiveId" clId="{7DE022A1-D0E3-408A-81F5-4F35AC1E0B2D}" dt="2022-01-06T03:32:12.751" v="928" actId="931"/>
          <ac:spMkLst>
            <pc:docMk/>
            <pc:sldMk cId="4192689934" sldId="363"/>
            <ac:spMk id="4" creationId="{1BE80FCD-C4E8-4E4F-A4A1-660CE363C360}"/>
          </ac:spMkLst>
        </pc:spChg>
        <pc:spChg chg="add del mod">
          <ac:chgData name="Jonathan Mah" userId="5261b2f2f3e51194" providerId="LiveId" clId="{7DE022A1-D0E3-408A-81F5-4F35AC1E0B2D}" dt="2022-01-06T03:35:18.530" v="963" actId="931"/>
          <ac:spMkLst>
            <pc:docMk/>
            <pc:sldMk cId="4192689934" sldId="363"/>
            <ac:spMk id="34" creationId="{A19FC357-142C-4B86-AF95-3546B998E59B}"/>
          </ac:spMkLst>
        </pc:spChg>
        <pc:grpChg chg="del mod">
          <ac:chgData name="Jonathan Mah" userId="5261b2f2f3e51194" providerId="LiveId" clId="{7DE022A1-D0E3-408A-81F5-4F35AC1E0B2D}" dt="2022-01-06T03:26:09.151" v="916"/>
          <ac:grpSpMkLst>
            <pc:docMk/>
            <pc:sldMk cId="4192689934" sldId="363"/>
            <ac:grpSpMk id="12" creationId="{A59EDCF2-A558-45EA-BEC4-C39B346D1612}"/>
          </ac:grpSpMkLst>
        </pc:grpChg>
        <pc:grpChg chg="del mod">
          <ac:chgData name="Jonathan Mah" userId="5261b2f2f3e51194" providerId="LiveId" clId="{7DE022A1-D0E3-408A-81F5-4F35AC1E0B2D}" dt="2022-01-06T03:26:07.057" v="913"/>
          <ac:grpSpMkLst>
            <pc:docMk/>
            <pc:sldMk cId="4192689934" sldId="363"/>
            <ac:grpSpMk id="13" creationId="{C03E233A-C499-4B88-9876-9296BA0FA17E}"/>
          </ac:grpSpMkLst>
        </pc:grpChg>
        <pc:grpChg chg="add del mod">
          <ac:chgData name="Jonathan Mah" userId="5261b2f2f3e51194" providerId="LiveId" clId="{7DE022A1-D0E3-408A-81F5-4F35AC1E0B2D}" dt="2022-01-06T03:26:27.445" v="927"/>
          <ac:grpSpMkLst>
            <pc:docMk/>
            <pc:sldMk cId="4192689934" sldId="363"/>
            <ac:grpSpMk id="15" creationId="{45FAA1A9-FB30-4BFE-98D6-9BAFDCD912DD}"/>
          </ac:grpSpMkLst>
        </pc:grpChg>
        <pc:grpChg chg="mod">
          <ac:chgData name="Jonathan Mah" userId="5261b2f2f3e51194" providerId="LiveId" clId="{7DE022A1-D0E3-408A-81F5-4F35AC1E0B2D}" dt="2022-01-06T03:32:21.131" v="954" actId="1038"/>
          <ac:grpSpMkLst>
            <pc:docMk/>
            <pc:sldMk cId="4192689934" sldId="363"/>
            <ac:grpSpMk id="18" creationId="{BE96400D-C3FA-45FA-9CC0-FB38BF93144C}"/>
          </ac:grpSpMkLst>
        </pc:grpChg>
        <pc:grpChg chg="add del mod">
          <ac:chgData name="Jonathan Mah" userId="5261b2f2f3e51194" providerId="LiveId" clId="{7DE022A1-D0E3-408A-81F5-4F35AC1E0B2D}" dt="2022-01-06T03:26:24.570" v="925"/>
          <ac:grpSpMkLst>
            <pc:docMk/>
            <pc:sldMk cId="4192689934" sldId="363"/>
            <ac:grpSpMk id="21" creationId="{52C9C909-D39D-4C84-9D56-46B082BCE808}"/>
          </ac:grpSpMkLst>
        </pc:grpChg>
        <pc:grpChg chg="mod">
          <ac:chgData name="Jonathan Mah" userId="5261b2f2f3e51194" providerId="LiveId" clId="{7DE022A1-D0E3-408A-81F5-4F35AC1E0B2D}" dt="2022-01-06T03:26:24.117" v="923"/>
          <ac:grpSpMkLst>
            <pc:docMk/>
            <pc:sldMk cId="4192689934" sldId="363"/>
            <ac:grpSpMk id="23" creationId="{846EA2A3-31F7-424C-84A8-6A14DFB65C1D}"/>
          </ac:grpSpMkLst>
        </pc:grpChg>
        <pc:grpChg chg="mod">
          <ac:chgData name="Jonathan Mah" userId="5261b2f2f3e51194" providerId="LiveId" clId="{7DE022A1-D0E3-408A-81F5-4F35AC1E0B2D}" dt="2022-01-06T03:32:21.131" v="954" actId="1038"/>
          <ac:grpSpMkLst>
            <pc:docMk/>
            <pc:sldMk cId="4192689934" sldId="363"/>
            <ac:grpSpMk id="25" creationId="{37FFA548-360D-407F-B97E-D6C76F8595A1}"/>
          </ac:grpSpMkLst>
        </pc:grpChg>
        <pc:grpChg chg="del">
          <ac:chgData name="Jonathan Mah" userId="5261b2f2f3e51194" providerId="LiveId" clId="{7DE022A1-D0E3-408A-81F5-4F35AC1E0B2D}" dt="2022-01-06T03:25:47.705" v="903" actId="478"/>
          <ac:grpSpMkLst>
            <pc:docMk/>
            <pc:sldMk cId="4192689934" sldId="363"/>
            <ac:grpSpMk id="36" creationId="{982CE279-1E3F-498D-96DC-3473F37A6965}"/>
          </ac:grpSpMkLst>
        </pc:grpChg>
        <pc:grpChg chg="del">
          <ac:chgData name="Jonathan Mah" userId="5261b2f2f3e51194" providerId="LiveId" clId="{7DE022A1-D0E3-408A-81F5-4F35AC1E0B2D}" dt="2022-01-06T03:25:46.531" v="901" actId="478"/>
          <ac:grpSpMkLst>
            <pc:docMk/>
            <pc:sldMk cId="4192689934" sldId="363"/>
            <ac:grpSpMk id="38" creationId="{00CCF259-9343-4D14-956B-96DF7E0F24DB}"/>
          </ac:grpSpMkLst>
        </pc:grpChg>
        <pc:picChg chg="del">
          <ac:chgData name="Jonathan Mah" userId="5261b2f2f3e51194" providerId="LiveId" clId="{7DE022A1-D0E3-408A-81F5-4F35AC1E0B2D}" dt="2022-01-06T03:25:49.128" v="904" actId="478"/>
          <ac:picMkLst>
            <pc:docMk/>
            <pc:sldMk cId="4192689934" sldId="363"/>
            <ac:picMk id="6" creationId="{5AC10329-71E1-4B6E-9522-C245E866C60E}"/>
          </ac:picMkLst>
        </pc:picChg>
        <pc:picChg chg="add del mod">
          <ac:chgData name="Jonathan Mah" userId="5261b2f2f3e51194" providerId="LiveId" clId="{7DE022A1-D0E3-408A-81F5-4F35AC1E0B2D}" dt="2022-01-06T03:35:08.909" v="962" actId="478"/>
          <ac:picMkLst>
            <pc:docMk/>
            <pc:sldMk cId="4192689934" sldId="363"/>
            <ac:picMk id="27" creationId="{B21F69A8-1F30-4477-B47D-274D2A68F117}"/>
          </ac:picMkLst>
        </pc:picChg>
        <pc:picChg chg="add mod">
          <ac:chgData name="Jonathan Mah" userId="5261b2f2f3e51194" providerId="LiveId" clId="{7DE022A1-D0E3-408A-81F5-4F35AC1E0B2D}" dt="2022-01-06T03:35:19.049" v="965" actId="962"/>
          <ac:picMkLst>
            <pc:docMk/>
            <pc:sldMk cId="4192689934" sldId="363"/>
            <ac:picMk id="40" creationId="{7BE33157-D1CE-4558-8C15-47F7235DC9D4}"/>
          </ac:picMkLst>
        </pc:picChg>
        <pc:inkChg chg="add mod">
          <ac:chgData name="Jonathan Mah" userId="5261b2f2f3e51194" providerId="LiveId" clId="{7DE022A1-D0E3-408A-81F5-4F35AC1E0B2D}" dt="2022-01-06T03:26:27.445" v="927"/>
          <ac:inkMkLst>
            <pc:docMk/>
            <pc:sldMk cId="4192689934" sldId="363"/>
            <ac:inkMk id="5" creationId="{A6DCE6AE-D29F-4231-B8F5-F30FF7576848}"/>
          </ac:inkMkLst>
        </pc:inkChg>
        <pc:inkChg chg="add mod">
          <ac:chgData name="Jonathan Mah" userId="5261b2f2f3e51194" providerId="LiveId" clId="{7DE022A1-D0E3-408A-81F5-4F35AC1E0B2D}" dt="2022-01-06T03:26:09.151" v="916"/>
          <ac:inkMkLst>
            <pc:docMk/>
            <pc:sldMk cId="4192689934" sldId="363"/>
            <ac:inkMk id="7" creationId="{9F81BCA3-9CD2-405C-BB80-FA4D347C812B}"/>
          </ac:inkMkLst>
        </pc:inkChg>
        <pc:inkChg chg="add mod">
          <ac:chgData name="Jonathan Mah" userId="5261b2f2f3e51194" providerId="LiveId" clId="{7DE022A1-D0E3-408A-81F5-4F35AC1E0B2D}" dt="2022-01-06T03:26:09.151" v="916"/>
          <ac:inkMkLst>
            <pc:docMk/>
            <pc:sldMk cId="4192689934" sldId="363"/>
            <ac:inkMk id="8" creationId="{4989544B-004F-48A2-96E9-538EB8F2E0E8}"/>
          </ac:inkMkLst>
        </pc:inkChg>
        <pc:inkChg chg="add mod">
          <ac:chgData name="Jonathan Mah" userId="5261b2f2f3e51194" providerId="LiveId" clId="{7DE022A1-D0E3-408A-81F5-4F35AC1E0B2D}" dt="2022-01-06T03:26:27.445" v="927"/>
          <ac:inkMkLst>
            <pc:docMk/>
            <pc:sldMk cId="4192689934" sldId="363"/>
            <ac:inkMk id="9" creationId="{1020AC75-52A7-4DEB-83E6-B590AB81075B}"/>
          </ac:inkMkLst>
        </pc:inkChg>
        <pc:inkChg chg="add mod">
          <ac:chgData name="Jonathan Mah" userId="5261b2f2f3e51194" providerId="LiveId" clId="{7DE022A1-D0E3-408A-81F5-4F35AC1E0B2D}" dt="2022-01-06T03:26:27.445" v="927"/>
          <ac:inkMkLst>
            <pc:docMk/>
            <pc:sldMk cId="4192689934" sldId="363"/>
            <ac:inkMk id="10" creationId="{D7AD40A8-34D7-41D5-B63C-FD69936E8BE7}"/>
          </ac:inkMkLst>
        </pc:inkChg>
        <pc:inkChg chg="add mod">
          <ac:chgData name="Jonathan Mah" userId="5261b2f2f3e51194" providerId="LiveId" clId="{7DE022A1-D0E3-408A-81F5-4F35AC1E0B2D}" dt="2022-01-06T03:26:09.151" v="916"/>
          <ac:inkMkLst>
            <pc:docMk/>
            <pc:sldMk cId="4192689934" sldId="363"/>
            <ac:inkMk id="11" creationId="{D8B7EB75-4A6C-4ACE-900F-3769CD3E5AD2}"/>
          </ac:inkMkLst>
        </pc:inkChg>
        <pc:inkChg chg="add mod">
          <ac:chgData name="Jonathan Mah" userId="5261b2f2f3e51194" providerId="LiveId" clId="{7DE022A1-D0E3-408A-81F5-4F35AC1E0B2D}" dt="2022-01-06T03:26:27.445" v="927"/>
          <ac:inkMkLst>
            <pc:docMk/>
            <pc:sldMk cId="4192689934" sldId="363"/>
            <ac:inkMk id="14" creationId="{D1C458F0-4C7A-4F2F-91D9-DAAD47D706CE}"/>
          </ac:inkMkLst>
        </pc:inkChg>
        <pc:inkChg chg="add mod">
          <ac:chgData name="Jonathan Mah" userId="5261b2f2f3e51194" providerId="LiveId" clId="{7DE022A1-D0E3-408A-81F5-4F35AC1E0B2D}" dt="2022-01-06T03:26:09.151" v="916"/>
          <ac:inkMkLst>
            <pc:docMk/>
            <pc:sldMk cId="4192689934" sldId="363"/>
            <ac:inkMk id="16" creationId="{61481C92-0AB8-4915-8A0C-A84D41C905C7}"/>
          </ac:inkMkLst>
        </pc:inkChg>
        <pc:inkChg chg="add mod">
          <ac:chgData name="Jonathan Mah" userId="5261b2f2f3e51194" providerId="LiveId" clId="{7DE022A1-D0E3-408A-81F5-4F35AC1E0B2D}" dt="2022-01-06T03:26:09.151" v="916"/>
          <ac:inkMkLst>
            <pc:docMk/>
            <pc:sldMk cId="4192689934" sldId="363"/>
            <ac:inkMk id="17" creationId="{94150000-75FD-4C79-B2EA-8EC3DA02553F}"/>
          </ac:inkMkLst>
        </pc:inkChg>
        <pc:inkChg chg="add mod">
          <ac:chgData name="Jonathan Mah" userId="5261b2f2f3e51194" providerId="LiveId" clId="{7DE022A1-D0E3-408A-81F5-4F35AC1E0B2D}" dt="2022-01-06T03:32:21.131" v="954" actId="1038"/>
          <ac:inkMkLst>
            <pc:docMk/>
            <pc:sldMk cId="4192689934" sldId="363"/>
            <ac:inkMk id="19" creationId="{5ABE3531-F8CD-4C5A-A611-006829D3CA34}"/>
          </ac:inkMkLst>
        </pc:inkChg>
        <pc:inkChg chg="add del mod">
          <ac:chgData name="Jonathan Mah" userId="5261b2f2f3e51194" providerId="LiveId" clId="{7DE022A1-D0E3-408A-81F5-4F35AC1E0B2D}" dt="2022-01-06T03:26:24.570" v="925"/>
          <ac:inkMkLst>
            <pc:docMk/>
            <pc:sldMk cId="4192689934" sldId="363"/>
            <ac:inkMk id="20" creationId="{10C4B294-3693-4C4E-9721-1A44B329D954}"/>
          </ac:inkMkLst>
        </pc:inkChg>
        <pc:inkChg chg="add del mod">
          <ac:chgData name="Jonathan Mah" userId="5261b2f2f3e51194" providerId="LiveId" clId="{7DE022A1-D0E3-408A-81F5-4F35AC1E0B2D}" dt="2022-01-06T03:26:24.117" v="923"/>
          <ac:inkMkLst>
            <pc:docMk/>
            <pc:sldMk cId="4192689934" sldId="363"/>
            <ac:inkMk id="22" creationId="{28FD72F5-82E7-4DC0-8E68-2A205610BFC5}"/>
          </ac:inkMkLst>
        </pc:inkChg>
        <pc:inkChg chg="add mod">
          <ac:chgData name="Jonathan Mah" userId="5261b2f2f3e51194" providerId="LiveId" clId="{7DE022A1-D0E3-408A-81F5-4F35AC1E0B2D}" dt="2022-01-06T03:26:27.445" v="927"/>
          <ac:inkMkLst>
            <pc:docMk/>
            <pc:sldMk cId="4192689934" sldId="363"/>
            <ac:inkMk id="24" creationId="{7EDA4080-399F-4CA8-9218-2905EA5B0DA6}"/>
          </ac:inkMkLst>
        </pc:inkChg>
        <pc:inkChg chg="del">
          <ac:chgData name="Jonathan Mah" userId="5261b2f2f3e51194" providerId="LiveId" clId="{7DE022A1-D0E3-408A-81F5-4F35AC1E0B2D}" dt="2022-01-06T03:25:47.071" v="902" actId="478"/>
          <ac:inkMkLst>
            <pc:docMk/>
            <pc:sldMk cId="4192689934" sldId="363"/>
            <ac:inkMk id="28" creationId="{C405A47E-B68A-4F8E-B1CE-04271B880255}"/>
          </ac:inkMkLst>
        </pc:inkChg>
      </pc:sldChg>
      <pc:sldChg chg="addSp delSp modSp new mod">
        <pc:chgData name="Jonathan Mah" userId="5261b2f2f3e51194" providerId="LiveId" clId="{7DE022A1-D0E3-408A-81F5-4F35AC1E0B2D}" dt="2022-01-06T03:54:33.415" v="1114" actId="962"/>
        <pc:sldMkLst>
          <pc:docMk/>
          <pc:sldMk cId="909739255" sldId="364"/>
        </pc:sldMkLst>
        <pc:spChg chg="mod">
          <ac:chgData name="Jonathan Mah" userId="5261b2f2f3e51194" providerId="LiveId" clId="{7DE022A1-D0E3-408A-81F5-4F35AC1E0B2D}" dt="2022-01-06T03:54:02.683" v="1071" actId="20577"/>
          <ac:spMkLst>
            <pc:docMk/>
            <pc:sldMk cId="909739255" sldId="364"/>
            <ac:spMk id="2" creationId="{24DAF134-01BF-4640-951F-B177C4A758CF}"/>
          </ac:spMkLst>
        </pc:spChg>
        <pc:spChg chg="del">
          <ac:chgData name="Jonathan Mah" userId="5261b2f2f3e51194" providerId="LiveId" clId="{7DE022A1-D0E3-408A-81F5-4F35AC1E0B2D}" dt="2022-01-06T03:54:32.026" v="1112" actId="931"/>
          <ac:spMkLst>
            <pc:docMk/>
            <pc:sldMk cId="909739255" sldId="364"/>
            <ac:spMk id="3" creationId="{C214ECEC-4D4B-4FF0-B273-0FDEAC2AB75C}"/>
          </ac:spMkLst>
        </pc:spChg>
        <pc:picChg chg="add mod">
          <ac:chgData name="Jonathan Mah" userId="5261b2f2f3e51194" providerId="LiveId" clId="{7DE022A1-D0E3-408A-81F5-4F35AC1E0B2D}" dt="2022-01-06T03:54:33.415" v="1114" actId="962"/>
          <ac:picMkLst>
            <pc:docMk/>
            <pc:sldMk cId="909739255" sldId="364"/>
            <ac:picMk id="5" creationId="{A78A0746-BB97-4CA7-86CB-DE03C1564D5E}"/>
          </ac:picMkLst>
        </pc:picChg>
      </pc:sldChg>
      <pc:sldChg chg="addSp delSp modSp new mod">
        <pc:chgData name="Jonathan Mah" userId="5261b2f2f3e51194" providerId="LiveId" clId="{7DE022A1-D0E3-408A-81F5-4F35AC1E0B2D}" dt="2022-01-06T03:54:44.913" v="1116" actId="27614"/>
        <pc:sldMkLst>
          <pc:docMk/>
          <pc:sldMk cId="398067140" sldId="365"/>
        </pc:sldMkLst>
        <pc:spChg chg="mod">
          <ac:chgData name="Jonathan Mah" userId="5261b2f2f3e51194" providerId="LiveId" clId="{7DE022A1-D0E3-408A-81F5-4F35AC1E0B2D}" dt="2022-01-06T03:54:15.001" v="1111" actId="20577"/>
          <ac:spMkLst>
            <pc:docMk/>
            <pc:sldMk cId="398067140" sldId="365"/>
            <ac:spMk id="2" creationId="{32D458F9-0D3B-4250-AAB7-8AD506EB4CE8}"/>
          </ac:spMkLst>
        </pc:spChg>
        <pc:spChg chg="del">
          <ac:chgData name="Jonathan Mah" userId="5261b2f2f3e51194" providerId="LiveId" clId="{7DE022A1-D0E3-408A-81F5-4F35AC1E0B2D}" dt="2022-01-06T03:54:44.024" v="1115" actId="931"/>
          <ac:spMkLst>
            <pc:docMk/>
            <pc:sldMk cId="398067140" sldId="365"/>
            <ac:spMk id="3" creationId="{9369E6A0-4D59-4F74-A051-D457AFBF169B}"/>
          </ac:spMkLst>
        </pc:spChg>
        <pc:picChg chg="add mod">
          <ac:chgData name="Jonathan Mah" userId="5261b2f2f3e51194" providerId="LiveId" clId="{7DE022A1-D0E3-408A-81F5-4F35AC1E0B2D}" dt="2022-01-06T03:54:44.913" v="1116" actId="27614"/>
          <ac:picMkLst>
            <pc:docMk/>
            <pc:sldMk cId="398067140" sldId="365"/>
            <ac:picMk id="5" creationId="{FBA31733-9774-493E-820D-FE6A1A9D38F8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1:09:46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24575,'-2'211'0,"5"239"0,3-391 0,28 116 0,-20-112 0,11 90 0,-22-133 0,0 0 0,2 0 0,1-1 0,0 0 0,13 27 0,-11-28 0,-1-1 0,0 1 0,-2 0 0,0 0 0,-1 1 0,3 27 0,-6-16-341,-2 0 0,-1 0-1,-9 41 1,5-40-6485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1:21:42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981 0 24575,'0'19'0,"-2"-1"0,0 1 0,-1-1 0,-1 0 0,-1 0 0,-1 0 0,0-1 0,-9 17 0,-12 19 0,-40 57 0,26-46 0,-298 515 0,-30 48 0,352-596-163,1 2 0,2 0 0,-12 40 0,19-53-550,-7 21-6113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16:27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24575,'4'75'0,"4"1"0,3-1 0,3-1 0,30 92 0,-40-152 0,9 45 0,-1 0 0,-4 1 0,2 63 0,-12 180 0,-1-157 0,0 43 0,5 406 0,22-283 0,-11-173 0,28 115 0,-25-181 0,-4 0 0,6 120 0,-18-148-1365,-1-7-5461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16:29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24575,'6'15'0,"-1"1"0,0 0 0,-1 0 0,-1 0 0,0 0 0,-1 1 0,-1-1 0,-1 20 0,1 7 0,11 950 0,-15-593 0,3 916-1365,0-1265-5461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16:30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24575,'7'6'0,"9"3"0,9 0 0,7-2 0,5-2 0,16-2 0,7-2 0,6 0 0,6-1 0,-2 0 0,-7-1 0,7 1 0,-8 0-8191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16:38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1252 0 24575,'-2'1'0,"0"0"0,0-1 0,0 1 0,0 0 0,1 0 0,-1 0 0,0 1 0,1-1 0,-1 0 0,0 1 0,1-1 0,0 1 0,-1-1 0,1 1 0,0 0 0,0-1 0,0 1 0,0 0 0,0 0 0,0 0 0,0 2 0,-18 47 0,18-48 0,-22 73 0,-160 454 0,160-483 0,-34 55 0,36-70 0,3 1 0,0 1 0,3 0 0,-14 41 0,13-30 0,-2 0 0,-1-1 0,-37 59 0,-18 37 0,30-38 0,24-50 0,-3-1 0,-2-1 0,-49 72 0,-68 64 0,-88 123 0,191-253-1365,7-7-5461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16:31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499 56 24575,'-7'0'0,"-16"0"0,-24 0 0,-12 0 0,-9 0 0,0 0 0,5-7 0,6-9 0,-1-1 0,9 1-8191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16:34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24575,'8'10'0,"0"2"0,-1-1 0,0 1 0,-1 0 0,0 1 0,-1-1 0,5 21 0,1-1 0,119 408 0,-124-414 0,1 2 0,2-1 0,0 0 0,2 0 0,1-1 0,1-1 0,1 0 0,1 0 0,28 33 0,-18-23 0,-1 1 0,-1 0 0,28 66 0,-12-24 0,-7-23 0,76 97 0,-5-8 0,-87-119 0,-2 0 0,0 2 0,19 54 0,-12-5 0,-12-42 0,1 0 0,2-1 0,25 52 0,38 68 0,16 26 0,-34-85-97,-20-35-220,-2 1 0,-3 1 0,37 98 0,-55-111-6509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16:43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1 24575,'-26'0'0,"3"-1"0,0 2 0,1 0 0,-34 7 0,48-7 0,1 2 0,-1-1 0,1 1 0,0 0 0,0 1 0,0 0 0,0 0 0,0 0 0,1 1 0,0 0 0,0 0 0,0 1 0,-9 10 0,6-1 0,-1-1 0,2 2 0,0-1 0,1 1 0,0 0 0,2 0 0,-1 1 0,2-1 0,1 1 0,-3 23 0,0 28 0,4 86 0,2-110 0,12 1049 0,-12-241 0,0-839 0,0 1 0,1-1 0,1 0 0,0-1 0,1 1 0,0 0 0,1-1 0,1 1 0,0-1 0,0 0 0,1-1 0,1 1 0,0-1 0,0 0 0,1-1 0,1 0 0,0 0 0,0-1 0,0 0 0,2-1 0,-1 0 0,1 0 0,20 10 0,6 1 0,1-3 0,0-1 0,2-2 0,45 10 0,165 19 0,47-18-1365,-237-24-5461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3:26:01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24575,'-2'1'0,"1"1"0,0-1 0,-1 1 0,1-1 0,0 1 0,0-1 0,0 1 0,0 0 0,1 0 0,-1-1 0,0 1 0,1 0 0,-1 0 0,1 0 0,-1 0 0,1-1 0,0 1 0,0 4 0,0-3 0,-9 81 0,4-1 0,6 95 0,1-62 0,18 463 0,10 462-459,-30-867-447,0-153-5920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3:26:01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24575,'4'0'0,"6"0"0,9 0 0,11 0 0,11 0 0,9 0 0,3 0 0,-3 0 0,-6 0 0,-10 0-8191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1:09:46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 24575,'5'0'0,"5"0"0,7 0 0,4 0 0,8 0 0,18 0 0,9 0 0,10-9 0,-2-3 0,-3 0 0,-7 3 0,-4 2 0,4-2 0,-3 1 0,-6 1 0,-5 2 0,-10 2-8191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3:26:05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24575,'0'1086'0,"1"-1082"-85,-1 1 0,0-1-1,0 1 1,0-1 0,-1 0-1,0 1 1,0-1 0,0 0-1,0 0 1,0 1 0,-1-1-1,0 0 1,0 0 0,0 0-1,-3 3 1,-11 9-6741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3:26:07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24575,'8'0'0,"8"0"0,4 0 0,3 0 0,3 0 0,0 0 0,5 0 0,5 0 0,9-4 0,1-2 0,1 1 0,1 0 0,-3 2 0,-6 1 0,-4 1 0,-5 1 0,-7 0-8191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3:26:08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24575,'3'48'0,"12"77"0,-3-43 0,60 873 0,-75-584-1365,3-344-5461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3:26:09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24575,'5'14'0,"0"-1"0,-1 0 0,0 1 0,-2 0 0,1 0 0,-2 0 0,1 25 0,4 34 0,35 95 0,-26-120 0,-3 2 0,-2-1 0,5 59 0,-13 342 77,-5-222-1519,3-207-5384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3:26:00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0 24575,'-2'1'0,"1"-1"0,0 0 0,0 1 0,-1 0 0,1-1 0,0 1 0,0 0 0,-1-1 0,1 1 0,0 0 0,0 0 0,0 0 0,0 0 0,0 0 0,1 0 0,-1 1 0,0-1 0,0 0 0,1 0 0,-1 0 0,0 3 0,-13 32 0,12-30 0,-10 42 0,1 0 0,3 0 0,2 1 0,1 80 0,-1-18 0,-8 655 0,16-504 0,1-199 0,19 107 0,-11-105 0,4 93 0,-15-139 0,-1 4 0,2 1 0,0-1 0,2 0 0,0 1 0,13 40 0,27 55-1365,-30-82-5461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3:26:02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446 16 24575,'0'-5'0,"-5"0"0,-13-1 0,-8 6 0,-8 7 0,-2 2 0,-4-1 0,-8 3 0,1 4 0,4-1 0,4-3 0,6 1 0,3-1 0,4-3 0,5-3-8191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3:26:03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24575,'-3'4'0,"1"-1"0,0 0 0,0 0 0,0 1 0,1 0 0,-1-1 0,1 1 0,0 0 0,0-1 0,0 1 0,0 7 0,-2 44 0,3-53 0,2 33 0,2-1 0,1 1 0,2-1 0,1 0 0,23 60 0,-18-54 0,-5-12 0,-1 0 0,-1 0 0,-2 1 0,1 34 0,-7 120 0,-1-65 0,3 327-1365,0-424-5461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3:26:06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24575,'3'2'0,"-1"0"0,1 0 0,0 0 0,-1-1 0,1 0 0,0 1 0,0-1 0,0 0 0,0 0 0,0-1 0,0 1 0,1-1 0,-1 1 0,0-1 0,5 0 0,55-8 0,-27 3 0,98-7 0,146-5 0,-103 17-1365,-156 0-5461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3:26:26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978 1 24575,'-5'7'0,"-1"0"0,0-1 0,0 1 0,0-1 0,-1 0 0,0-1 0,0 0 0,0 0 0,-1 0 0,0-1 0,0 0 0,0-1 0,-17 6 0,-12 7 0,-12 7 0,-404 174 0,262-119 0,104-41 0,83-35 0,0-1 0,0 1 0,1 0 0,-1 0 0,1 0 0,-1 0 0,1 0 0,0 1 0,0 0 0,-4 4 0,6-6 0,1 1 0,-1-1 0,0 1 0,1-1 0,0 1 0,-1-1 0,1 1 0,0-1 0,0 1 0,0 0 0,0-1 0,0 1 0,0-1 0,0 1 0,1-1 0,-1 1 0,1-1 0,-1 1 0,1-1 0,-1 1 0,1-1 0,0 1 0,0-1 0,-1 0 0,1 0 0,0 1 0,0-1 0,1 0 0,0 1 0,27 33 0,-15-19 0,-1 0 0,-1 0 0,0 2 0,14 28 0,208 562 0,-169-424 0,-59-165 0,1-2 0,0 1 0,2-1 0,0 0 0,20 28 0,-23-38 0,0-1 0,0 1 0,1-2 0,0 1 0,0-1 0,0 0 0,1 0 0,-1 0 0,1-1 0,0-1 0,1 1 0,-1-2 0,1 1 0,13 2 0,40 3 0,0-3 0,1-2 0,87-8 0,-2 0 0,-115 5-1365,-3 0-5461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1:21:54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1:09:47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24575,'1'1'0,"1"-1"0,-1 0 0,0 1 0,0-1 0,0 1 0,0 0 0,0-1 0,0 1 0,0-1 0,-1 1 0,1 0 0,0 0 0,0 0 0,0 0 0,-1-1 0,1 1 0,0 0 0,-1 0 0,1 0 0,-1 0 0,1 0 0,-1 1 0,0-1 0,1 0 0,-1 0 0,0 0 0,0 0 0,0 2 0,5 39 0,-5-35 0,5 392 36,-7-223-1437,2-153-5425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1:09:48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24575,'0'1300'0,"0"-1289"-195,-1 0 0,0 0 0,0 0 0,-1 0 0,-1 0 0,-5 14 0,-3 4-6631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1:09:48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1 24575,'-5'0'0,"-6"0"0,-14 0 0,-9 0 0,-2 0 0,0 0 0,2 0 0,1 0 0,3 0 0,1 0 0,1 0 0,6 0-8191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1:09:49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24575,'-3'4'0,"0"-1"0,0 1 0,0 1 0,1-1 0,0 0 0,0 1 0,0-1 0,0 1 0,1 0 0,0-1 0,0 1 0,-1 9 0,0 67 0,2-58 0,-1 24 0,0-10 0,0 1 0,3 0 0,1 0 0,2 0 0,10 40 0,13 28-1365,-24-78-5461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1:09:54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 24575,'-1'0'0,"0"0"0,0 1 0,0-1 0,1 1 0,-1-1 0,0 1 0,0 0 0,0-1 0,1 1 0,-1 0 0,0-1 0,1 1 0,-1 0 0,0 0 0,1 0 0,-1-1 0,1 1 0,-1 0 0,1 0 0,0 0 0,-1 0 0,1 0 0,0 0 0,0 0 0,-1 0 0,1 1 0,-5 32 0,5-30 0,-8 88 0,9 161 0,29 90 0,-7-118 0,-19 78 0,-6-162 0,0-111 0,-1 0 0,-2 1 0,-1-1 0,-1-1 0,-2 1 0,-16 38 0,19-49-455,0 0 0,-6 38 0,9-33-6371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1:09:55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 24575,'-2'0'0,"1"0"0,-1 0 0,0 0 0,1 0 0,-1 1 0,0-1 0,1 1 0,-1-1 0,1 1 0,-1 0 0,1-1 0,-1 1 0,1 0 0,-1 0 0,1 0 0,0 0 0,0 0 0,-1 1 0,1-1 0,0 0 0,0 1 0,0-1 0,0 0 0,0 1 0,1-1 0,-1 1 0,0-1 0,1 1 0,-1 0 0,1-1 0,-1 1 0,1 0 0,0-1 0,0 1 0,0 0 0,0 2 0,0 7 0,0-1 0,1 0 0,0 0 0,5 18 0,56 251 0,-52-213 0,-2 2 0,-1 83 0,-5-77 0,22 131 0,-12-131 0,3 130 0,-17 213-1365,2-394-5461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1:21:41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24575,'5'0'0,"0"1"0,-1-1 0,1 1 0,0 0 0,-1 0 0,1 1 0,-1 0 0,0 0 0,1 0 0,-1 0 0,0 0 0,4 4 0,44 40 0,-23-19 0,-6-7 0,-1 2 0,0 0 0,-2 2 0,0 0 0,-2 1 0,-1 1 0,-1 1 0,-1 0 0,-1 1 0,16 49 0,7 26 0,-4 2 0,26 150 0,-46-193 0,29 83 0,6 28 0,-40-135-170,2-1-1,1 0 0,2 0 1,1-1-1,2-1 0,2-1 1,28 43-1,-14-32-6655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Compare to one epoch model to strengthen evidence of contraction (one epoch model does not include any demographic events and only fits current and ancestral population size)</a:t>
            </a:r>
          </a:p>
          <a:p>
            <a:r>
              <a:rPr lang="en-US"/>
              <a:t>	Good to check to verify that there is truly a contraction</a:t>
            </a:r>
          </a:p>
          <a:p>
            <a:r>
              <a:rPr lang="en-US"/>
              <a:t>	Lead to further plots with more epochs / more parameters, showing not very much gain in likelihood fit.</a:t>
            </a:r>
          </a:p>
          <a:p>
            <a:endParaRPr lang="en-US" dirty="0"/>
          </a:p>
          <a:p>
            <a:r>
              <a:rPr lang="en-US" dirty="0"/>
              <a:t>Fix parameters to be aligned with human demography, i.e., consider null to be </a:t>
            </a:r>
            <a:r>
              <a:rPr lang="en-US"/>
              <a:t>human demography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01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Compare to one epoch model to strengthen evidence of contraction (one epoch model does not include any demographic events and only fits current and ancestral population size)</a:t>
            </a:r>
          </a:p>
          <a:p>
            <a:r>
              <a:rPr lang="en-US"/>
              <a:t>	Good to check to verify that there is truly a contraction</a:t>
            </a:r>
          </a:p>
          <a:p>
            <a:r>
              <a:rPr lang="en-US"/>
              <a:t>	Lead to further plots with more epochs / more parameters, showing not very much gain in likelihood fit.</a:t>
            </a:r>
          </a:p>
          <a:p>
            <a:endParaRPr lang="en-US" dirty="0"/>
          </a:p>
          <a:p>
            <a:r>
              <a:rPr lang="en-US" dirty="0"/>
              <a:t>Fix parameters to be aligned with human demography, i.e., consider null to be </a:t>
            </a:r>
            <a:r>
              <a:rPr lang="en-US"/>
              <a:t>human demography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36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97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Look into magnitude of contraction divided by time as a analog to size of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10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customXml" Target="../ink/ink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customXml" Target="../ink/ink8.xml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customXml" Target="../ink/ink16.xml"/><Relationship Id="rId3" Type="http://schemas.openxmlformats.org/officeDocument/2006/relationships/customXml" Target="../ink/ink11.xml"/><Relationship Id="rId7" Type="http://schemas.openxmlformats.org/officeDocument/2006/relationships/customXml" Target="../ink/ink13.xml"/><Relationship Id="rId12" Type="http://schemas.openxmlformats.org/officeDocument/2006/relationships/image" Target="../media/image19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customXml" Target="../ink/ink15.xml"/><Relationship Id="rId5" Type="http://schemas.openxmlformats.org/officeDocument/2006/relationships/customXml" Target="../ink/ink12.xml"/><Relationship Id="rId15" Type="http://schemas.openxmlformats.org/officeDocument/2006/relationships/customXml" Target="../ink/ink17.xml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customXml" Target="../ink/ink14.xml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customXml" Target="../ink/ink23.xml"/><Relationship Id="rId18" Type="http://schemas.openxmlformats.org/officeDocument/2006/relationships/image" Target="../media/image28.png"/><Relationship Id="rId3" Type="http://schemas.openxmlformats.org/officeDocument/2006/relationships/customXml" Target="../ink/ink18.xml"/><Relationship Id="rId21" Type="http://schemas.openxmlformats.org/officeDocument/2006/relationships/customXml" Target="../ink/ink27.xml"/><Relationship Id="rId7" Type="http://schemas.openxmlformats.org/officeDocument/2006/relationships/customXml" Target="../ink/ink20.xml"/><Relationship Id="rId12" Type="http://schemas.openxmlformats.org/officeDocument/2006/relationships/image" Target="../media/image25.png"/><Relationship Id="rId17" Type="http://schemas.openxmlformats.org/officeDocument/2006/relationships/customXml" Target="../ink/ink25.xml"/><Relationship Id="rId25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7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customXml" Target="../ink/ink22.xml"/><Relationship Id="rId24" Type="http://schemas.openxmlformats.org/officeDocument/2006/relationships/image" Target="../media/image31.png"/><Relationship Id="rId5" Type="http://schemas.openxmlformats.org/officeDocument/2006/relationships/customXml" Target="../ink/ink19.xml"/><Relationship Id="rId15" Type="http://schemas.openxmlformats.org/officeDocument/2006/relationships/customXml" Target="../ink/ink24.xml"/><Relationship Id="rId23" Type="http://schemas.openxmlformats.org/officeDocument/2006/relationships/customXml" Target="../ink/ink28.xml"/><Relationship Id="rId10" Type="http://schemas.openxmlformats.org/officeDocument/2006/relationships/image" Target="../media/image24.png"/><Relationship Id="rId19" Type="http://schemas.openxmlformats.org/officeDocument/2006/relationships/customXml" Target="../ink/ink26.xml"/><Relationship Id="rId4" Type="http://schemas.openxmlformats.org/officeDocument/2006/relationships/image" Target="../media/image14.png"/><Relationship Id="rId9" Type="http://schemas.openxmlformats.org/officeDocument/2006/relationships/customXml" Target="../ink/ink21.xml"/><Relationship Id="rId14" Type="http://schemas.openxmlformats.org/officeDocument/2006/relationships/image" Target="../media/image26.png"/><Relationship Id="rId22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demo_for_ccgb</a:t>
            </a:r>
            <a:b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Weekly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20220124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Garud and Lohmueller Labs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14CEF-6FF1-4BF8-9C33-712419ABD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Misc. other analysis that I want to follow up on later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2E641-2725-412C-ABC2-4F6F89262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next few slide(s)</a:t>
            </a:r>
          </a:p>
        </p:txBody>
      </p:sp>
    </p:spTree>
    <p:extLst>
      <p:ext uri="{BB962C8B-B14F-4D97-AF65-F5344CB8AC3E}">
        <p14:creationId xmlns:p14="http://schemas.microsoft.com/office/powerpoint/2010/main" val="3350328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5F396-E441-4290-BDD3-B1FFA781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Comparing Magnitude of Contraction</a:t>
            </a:r>
          </a:p>
        </p:txBody>
      </p:sp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1E0A26D9-56EC-44AD-A44A-D1789FD294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230" y="1825625"/>
            <a:ext cx="9087540" cy="4351338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E846BAC-02D6-4006-9E43-F4B7B9932AE4}"/>
                  </a:ext>
                </a:extLst>
              </p14:cNvPr>
              <p14:cNvContentPartPr/>
              <p14:nvPr/>
            </p14:nvContentPartPr>
            <p14:xfrm>
              <a:off x="-924311" y="45229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E846BAC-02D6-4006-9E43-F4B7B9932AE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3311" y="4513933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5823463-7D11-4640-B7B9-5327ACD9BC42}"/>
              </a:ext>
            </a:extLst>
          </p:cNvPr>
          <p:cNvSpPr txBox="1"/>
          <p:nvPr/>
        </p:nvSpPr>
        <p:spPr>
          <a:xfrm>
            <a:off x="10169139" y="291830"/>
            <a:ext cx="207415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Kirk suggests</a:t>
            </a:r>
          </a:p>
          <a:p>
            <a:r>
              <a:rPr lang="en-US"/>
              <a:t>plotting out</a:t>
            </a:r>
          </a:p>
          <a:p>
            <a:r>
              <a:rPr lang="en-US"/>
              <a:t>magnitude of </a:t>
            </a:r>
          </a:p>
          <a:p>
            <a:r>
              <a:rPr lang="en-US"/>
              <a:t>contraction </a:t>
            </a:r>
          </a:p>
          <a:p>
            <a:r>
              <a:rPr lang="en-US"/>
              <a:t>divided by</a:t>
            </a:r>
          </a:p>
          <a:p>
            <a:r>
              <a:rPr lang="en-US"/>
              <a:t>length of time</a:t>
            </a:r>
          </a:p>
          <a:p>
            <a:r>
              <a:rPr lang="en-US"/>
              <a:t>to see if</a:t>
            </a:r>
          </a:p>
          <a:p>
            <a:r>
              <a:rPr lang="en-US"/>
              <a:t>there's a correlation</a:t>
            </a:r>
          </a:p>
        </p:txBody>
      </p:sp>
    </p:spTree>
    <p:extLst>
      <p:ext uri="{BB962C8B-B14F-4D97-AF65-F5344CB8AC3E}">
        <p14:creationId xmlns:p14="http://schemas.microsoft.com/office/powerpoint/2010/main" val="4047531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6E512-FAEF-4248-8F48-BFB1E1102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338B6-5D25-4181-BD8C-56E8086D3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Happy New Year! I hope you had a restful break, or at the very least as restful as possible of a “break” you could have had amidst the currently ongoing </a:t>
            </a:r>
            <a:r>
              <a:rPr lang="en-US" dirty="0" err="1"/>
              <a:t>endtimes</a:t>
            </a:r>
            <a:r>
              <a:rPr lang="en-US" dirty="0"/>
              <a:t>!</a:t>
            </a:r>
          </a:p>
          <a:p>
            <a:r>
              <a:rPr lang="en-US" dirty="0"/>
              <a:t>Finished </a:t>
            </a:r>
            <a:r>
              <a:rPr lang="en-US" dirty="0" err="1"/>
              <a:t>dadi</a:t>
            </a:r>
            <a:r>
              <a:rPr lang="en-US" dirty="0"/>
              <a:t> models</a:t>
            </a:r>
          </a:p>
          <a:p>
            <a:r>
              <a:rPr lang="en-US" dirty="0"/>
              <a:t>Didn’t get to species step until later on in break, some are still running / need to be rerun (memory error, I suspect from other jobs leaking)</a:t>
            </a:r>
          </a:p>
          <a:p>
            <a:pPr lvl="1"/>
            <a:r>
              <a:rPr lang="en-US" dirty="0"/>
              <a:t>Bad news: roommate tested positive and I expect to test positive soon</a:t>
            </a:r>
          </a:p>
          <a:p>
            <a:pPr lvl="1"/>
            <a:r>
              <a:rPr lang="en-US" dirty="0"/>
              <a:t>Good news: while I’m sick I can rerun things!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358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70EC2-E122-467A-860A-B002DD25E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Epoch Model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70F10C8-68FA-4A1A-8E32-E26B09D76BAF}"/>
              </a:ext>
            </a:extLst>
          </p:cNvPr>
          <p:cNvGrpSpPr/>
          <p:nvPr/>
        </p:nvGrpSpPr>
        <p:grpSpPr>
          <a:xfrm>
            <a:off x="9882169" y="807013"/>
            <a:ext cx="333000" cy="806760"/>
            <a:chOff x="9882169" y="807013"/>
            <a:chExt cx="333000" cy="80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BE2699A-4E9A-4757-843E-50AD10AFB942}"/>
                    </a:ext>
                  </a:extLst>
                </p14:cNvPr>
                <p14:cNvContentPartPr/>
                <p14:nvPr/>
              </p14:nvContentPartPr>
              <p14:xfrm>
                <a:off x="9882169" y="807013"/>
                <a:ext cx="60840" cy="576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BE2699A-4E9A-4757-843E-50AD10AFB94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873169" y="798013"/>
                  <a:ext cx="78480" cy="59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A08CF78-F9A5-4BC9-83F7-AE5C62279581}"/>
                    </a:ext>
                  </a:extLst>
                </p14:cNvPr>
                <p14:cNvContentPartPr/>
                <p14:nvPr/>
              </p14:nvContentPartPr>
              <p14:xfrm>
                <a:off x="9941569" y="1371133"/>
                <a:ext cx="252360" cy="295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A08CF78-F9A5-4BC9-83F7-AE5C6227958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932569" y="1362133"/>
                  <a:ext cx="2700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F01B805-D8C7-4FA3-AD2D-2A628BD6A504}"/>
                    </a:ext>
                  </a:extLst>
                </p14:cNvPr>
                <p14:cNvContentPartPr/>
                <p14:nvPr/>
              </p14:nvContentPartPr>
              <p14:xfrm>
                <a:off x="10204009" y="1371133"/>
                <a:ext cx="11160" cy="242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F01B805-D8C7-4FA3-AD2D-2A628BD6A50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195009" y="1362133"/>
                  <a:ext cx="28800" cy="26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771A2A-D8B5-4370-B0AB-CBBCBA86C8A4}"/>
              </a:ext>
            </a:extLst>
          </p:cNvPr>
          <p:cNvGrpSpPr/>
          <p:nvPr/>
        </p:nvGrpSpPr>
        <p:grpSpPr>
          <a:xfrm>
            <a:off x="10611169" y="816733"/>
            <a:ext cx="157320" cy="748080"/>
            <a:chOff x="10611169" y="816733"/>
            <a:chExt cx="157320" cy="74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9E1A469-9CFD-4AEF-97E2-A3926800F60A}"/>
                    </a:ext>
                  </a:extLst>
                </p14:cNvPr>
                <p14:cNvContentPartPr/>
                <p14:nvPr/>
              </p14:nvContentPartPr>
              <p14:xfrm>
                <a:off x="10758409" y="816733"/>
                <a:ext cx="10080" cy="511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9E1A469-9CFD-4AEF-97E2-A3926800F60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749409" y="807739"/>
                  <a:ext cx="27720" cy="5288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5E61091-B3C7-449B-9D52-0EE510B8F8A8}"/>
                    </a:ext>
                  </a:extLst>
                </p14:cNvPr>
                <p14:cNvContentPartPr/>
                <p14:nvPr/>
              </p14:nvContentPartPr>
              <p14:xfrm>
                <a:off x="10632409" y="1341973"/>
                <a:ext cx="11664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5E61091-B3C7-449B-9D52-0EE510B8F8A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623409" y="1332973"/>
                  <a:ext cx="134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8B8BADD-5711-4EDE-ABB3-73BC6FB6533D}"/>
                    </a:ext>
                  </a:extLst>
                </p14:cNvPr>
                <p14:cNvContentPartPr/>
                <p14:nvPr/>
              </p14:nvContentPartPr>
              <p14:xfrm>
                <a:off x="10611169" y="1341973"/>
                <a:ext cx="20880" cy="222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8B8BADD-5711-4EDE-ABB3-73BC6FB6533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602169" y="1332973"/>
                  <a:ext cx="38520" cy="2404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5" name="Content Placeholder 14" descr="Timeline&#10;&#10;Description automatically generated">
            <a:extLst>
              <a:ext uri="{FF2B5EF4-FFF2-40B4-BE49-F238E27FC236}">
                <a16:creationId xmlns:a16="http://schemas.microsoft.com/office/drawing/2014/main" id="{0C6F450E-8A9F-4E32-8772-4F788A29C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7" y="1825625"/>
            <a:ext cx="6527006" cy="4351338"/>
          </a:xfrm>
        </p:spPr>
      </p:pic>
    </p:spTree>
    <p:extLst>
      <p:ext uri="{BB962C8B-B14F-4D97-AF65-F5344CB8AC3E}">
        <p14:creationId xmlns:p14="http://schemas.microsoft.com/office/powerpoint/2010/main" val="1711273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62375-9E54-45BF-BDE9-36F62EB3C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Decay Model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3D90A5F-2D6C-43CA-A7E8-4A17DC335F4E}"/>
                  </a:ext>
                </a:extLst>
              </p14:cNvPr>
              <p14:cNvContentPartPr/>
              <p14:nvPr/>
            </p14:nvContentPartPr>
            <p14:xfrm>
              <a:off x="9454129" y="719533"/>
              <a:ext cx="30960" cy="642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3D90A5F-2D6C-43CA-A7E8-4A17DC335F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45232" y="710533"/>
                <a:ext cx="48397" cy="65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898E99D-1AB7-4E0F-8806-BFC72266CA6B}"/>
                  </a:ext>
                </a:extLst>
              </p14:cNvPr>
              <p14:cNvContentPartPr/>
              <p14:nvPr/>
            </p14:nvContentPartPr>
            <p14:xfrm>
              <a:off x="10686049" y="768133"/>
              <a:ext cx="54000" cy="602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898E99D-1AB7-4E0F-8806-BFC72266CA6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76989" y="759133"/>
                <a:ext cx="71758" cy="61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8480434-8975-40A5-82DF-6878528DD2E5}"/>
                  </a:ext>
                </a:extLst>
              </p14:cNvPr>
              <p14:cNvContentPartPr/>
              <p14:nvPr/>
            </p14:nvContentPartPr>
            <p14:xfrm>
              <a:off x="9445129" y="1341973"/>
              <a:ext cx="273960" cy="589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8480434-8975-40A5-82DF-6878528DD2E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36129" y="1332973"/>
                <a:ext cx="291600" cy="60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68CD8B9-8ECC-4509-908A-840A08EBE868}"/>
                  </a:ext>
                </a:extLst>
              </p14:cNvPr>
              <p14:cNvContentPartPr/>
              <p14:nvPr/>
            </p14:nvContentPartPr>
            <p14:xfrm>
              <a:off x="10317769" y="1371133"/>
              <a:ext cx="353520" cy="6634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68CD8B9-8ECC-4509-908A-840A08EBE86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308760" y="1362138"/>
                <a:ext cx="371178" cy="68111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Content Placeholder 8" descr="A picture containing timeline&#10;&#10;Description automatically generated">
            <a:extLst>
              <a:ext uri="{FF2B5EF4-FFF2-40B4-BE49-F238E27FC236}">
                <a16:creationId xmlns:a16="http://schemas.microsoft.com/office/drawing/2014/main" id="{60F61673-CBBD-40F6-87B2-8E538F9582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7" y="1825625"/>
            <a:ext cx="6527006" cy="4351338"/>
          </a:xfrm>
        </p:spPr>
      </p:pic>
    </p:spTree>
    <p:extLst>
      <p:ext uri="{BB962C8B-B14F-4D97-AF65-F5344CB8AC3E}">
        <p14:creationId xmlns:p14="http://schemas.microsoft.com/office/powerpoint/2010/main" val="1188700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6E272-85B1-4385-BC7A-E55C4D803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Bottlegrowth</a:t>
            </a:r>
            <a:r>
              <a:rPr lang="en-US"/>
              <a:t> Model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405A47E-B68A-4F8E-B1CE-04271B880255}"/>
                  </a:ext>
                </a:extLst>
              </p14:cNvPr>
              <p14:cNvContentPartPr/>
              <p14:nvPr/>
            </p14:nvContentPartPr>
            <p14:xfrm>
              <a:off x="10348566" y="1305789"/>
              <a:ext cx="88920" cy="11311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405A47E-B68A-4F8E-B1CE-04271B88025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39566" y="1296789"/>
                <a:ext cx="106560" cy="114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982CE279-1E3F-498D-96DC-3473F37A6965}"/>
              </a:ext>
            </a:extLst>
          </p:cNvPr>
          <p:cNvGrpSpPr/>
          <p:nvPr/>
        </p:nvGrpSpPr>
        <p:grpSpPr>
          <a:xfrm>
            <a:off x="11116806" y="1348989"/>
            <a:ext cx="450720" cy="2013120"/>
            <a:chOff x="11116806" y="1348989"/>
            <a:chExt cx="450720" cy="201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E060CFE-1C40-48A4-B4FB-A9641723AD03}"/>
                    </a:ext>
                  </a:extLst>
                </p14:cNvPr>
                <p14:cNvContentPartPr/>
                <p14:nvPr/>
              </p14:nvContentPartPr>
              <p14:xfrm>
                <a:off x="11306166" y="1348989"/>
                <a:ext cx="15480" cy="10684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E060CFE-1C40-48A4-B4FB-A9641723AD0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297166" y="1339989"/>
                  <a:ext cx="33120" cy="10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C9CA87B-5127-4E3F-9779-834ADC165F71}"/>
                    </a:ext>
                  </a:extLst>
                </p14:cNvPr>
                <p14:cNvContentPartPr/>
                <p14:nvPr/>
              </p14:nvContentPartPr>
              <p14:xfrm>
                <a:off x="11320566" y="2437989"/>
                <a:ext cx="227880" cy="15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C9CA87B-5127-4E3F-9779-834ADC165F7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311580" y="2428989"/>
                  <a:ext cx="245492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1E84771-1F3F-48FE-9BA9-0C5119779C59}"/>
                    </a:ext>
                  </a:extLst>
                </p14:cNvPr>
                <p14:cNvContentPartPr/>
                <p14:nvPr/>
              </p14:nvContentPartPr>
              <p14:xfrm>
                <a:off x="11116806" y="2496309"/>
                <a:ext cx="450720" cy="8658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1E84771-1F3F-48FE-9BA9-0C5119779C5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107806" y="2487309"/>
                  <a:ext cx="468360" cy="88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0CCF259-9343-4D14-956B-96DF7E0F24DB}"/>
              </a:ext>
            </a:extLst>
          </p:cNvPr>
          <p:cNvGrpSpPr/>
          <p:nvPr/>
        </p:nvGrpSpPr>
        <p:grpSpPr>
          <a:xfrm>
            <a:off x="9850326" y="2365629"/>
            <a:ext cx="856800" cy="1062360"/>
            <a:chOff x="9850326" y="2365629"/>
            <a:chExt cx="856800" cy="106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32A9A01-DA71-4371-A2CF-36F10DD52F8A}"/>
                    </a:ext>
                  </a:extLst>
                </p14:cNvPr>
                <p14:cNvContentPartPr/>
                <p14:nvPr/>
              </p14:nvContentPartPr>
              <p14:xfrm>
                <a:off x="10256046" y="2374269"/>
                <a:ext cx="180000" cy="20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32A9A01-DA71-4371-A2CF-36F10DD52F8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247046" y="2365427"/>
                  <a:ext cx="197640" cy="374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3E674C2-FA4D-41AA-A680-45B4E4520E93}"/>
                    </a:ext>
                  </a:extLst>
                </p14:cNvPr>
                <p14:cNvContentPartPr/>
                <p14:nvPr/>
              </p14:nvContentPartPr>
              <p14:xfrm>
                <a:off x="10232286" y="2365629"/>
                <a:ext cx="474840" cy="991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3E674C2-FA4D-41AA-A680-45B4E4520E9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223286" y="2356629"/>
                  <a:ext cx="492480" cy="10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C7C48D5-B8CC-44FC-B6B5-3D438F7E3C10}"/>
                    </a:ext>
                  </a:extLst>
                </p14:cNvPr>
                <p14:cNvContentPartPr/>
                <p14:nvPr/>
              </p14:nvContentPartPr>
              <p14:xfrm>
                <a:off x="9850326" y="2379669"/>
                <a:ext cx="367920" cy="1048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C7C48D5-B8CC-44FC-B6B5-3D438F7E3C1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841326" y="2370669"/>
                  <a:ext cx="385560" cy="10659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6" name="Content Placeholder 5" descr="Timeline&#10;&#10;Description automatically generated">
            <a:extLst>
              <a:ext uri="{FF2B5EF4-FFF2-40B4-BE49-F238E27FC236}">
                <a16:creationId xmlns:a16="http://schemas.microsoft.com/office/drawing/2014/main" id="{5AC10329-71E1-4B6E-9522-C245E866C6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7" y="1825625"/>
            <a:ext cx="6527006" cy="4351338"/>
          </a:xfrm>
        </p:spPr>
      </p:pic>
    </p:spTree>
    <p:extLst>
      <p:ext uri="{BB962C8B-B14F-4D97-AF65-F5344CB8AC3E}">
        <p14:creationId xmlns:p14="http://schemas.microsoft.com/office/powerpoint/2010/main" val="4150376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6E272-85B1-4385-BC7A-E55C4D803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Epoch Model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E96400D-C3FA-45FA-9CC0-FB38BF93144C}"/>
              </a:ext>
            </a:extLst>
          </p:cNvPr>
          <p:cNvGrpSpPr/>
          <p:nvPr/>
        </p:nvGrpSpPr>
        <p:grpSpPr>
          <a:xfrm>
            <a:off x="11132511" y="550360"/>
            <a:ext cx="231840" cy="1946160"/>
            <a:chOff x="10440052" y="550360"/>
            <a:chExt cx="231840" cy="194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F81BCA3-9CD2-405C-BB80-FA4D347C812B}"/>
                    </a:ext>
                  </a:extLst>
                </p14:cNvPr>
                <p14:cNvContentPartPr/>
                <p14:nvPr/>
              </p14:nvContentPartPr>
              <p14:xfrm>
                <a:off x="10491532" y="550360"/>
                <a:ext cx="19800" cy="833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F81BCA3-9CD2-405C-BB80-FA4D347C812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482892" y="541360"/>
                  <a:ext cx="37440" cy="85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989544B-004F-48A2-96E9-538EB8F2E0E8}"/>
                    </a:ext>
                  </a:extLst>
                </p14:cNvPr>
                <p14:cNvContentPartPr/>
                <p14:nvPr/>
              </p14:nvContentPartPr>
              <p14:xfrm>
                <a:off x="10519972" y="1402480"/>
                <a:ext cx="1209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989544B-004F-48A2-96E9-538EB8F2E0E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510972" y="1393840"/>
                  <a:ext cx="138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8B7EB75-4A6C-4ACE-900F-3769CD3E5AD2}"/>
                    </a:ext>
                  </a:extLst>
                </p14:cNvPr>
                <p14:cNvContentPartPr/>
                <p14:nvPr/>
              </p14:nvContentPartPr>
              <p14:xfrm>
                <a:off x="10649572" y="1429120"/>
                <a:ext cx="12960" cy="422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8B7EB75-4A6C-4ACE-900F-3769CD3E5AD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640572" y="1420120"/>
                  <a:ext cx="3060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1481C92-0AB8-4915-8A0C-A84D41C905C7}"/>
                    </a:ext>
                  </a:extLst>
                </p14:cNvPr>
                <p14:cNvContentPartPr/>
                <p14:nvPr/>
              </p14:nvContentPartPr>
              <p14:xfrm>
                <a:off x="10475692" y="1863280"/>
                <a:ext cx="196200" cy="9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1481C92-0AB8-4915-8A0C-A84D41C905C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466692" y="1854640"/>
                  <a:ext cx="2138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4150000-75FD-4C79-B2EA-8EC3DA02553F}"/>
                    </a:ext>
                  </a:extLst>
                </p14:cNvPr>
                <p14:cNvContentPartPr/>
                <p14:nvPr/>
              </p14:nvContentPartPr>
              <p14:xfrm>
                <a:off x="10440052" y="1917280"/>
                <a:ext cx="37080" cy="579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4150000-75FD-4C79-B2EA-8EC3DA02553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431052" y="1908280"/>
                  <a:ext cx="54720" cy="596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ABE3531-F8CD-4C5A-A611-006829D3CA34}"/>
                  </a:ext>
                </a:extLst>
              </p14:cNvPr>
              <p14:cNvContentPartPr/>
              <p14:nvPr/>
            </p14:nvContentPartPr>
            <p14:xfrm>
              <a:off x="10643991" y="1926280"/>
              <a:ext cx="46080" cy="4788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ABE3531-F8CD-4C5A-A611-006829D3CA3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634991" y="1917280"/>
                <a:ext cx="63720" cy="49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37FFA548-360D-407F-B97E-D6C76F8595A1}"/>
              </a:ext>
            </a:extLst>
          </p:cNvPr>
          <p:cNvGrpSpPr/>
          <p:nvPr/>
        </p:nvGrpSpPr>
        <p:grpSpPr>
          <a:xfrm>
            <a:off x="9848391" y="594640"/>
            <a:ext cx="759960" cy="1903320"/>
            <a:chOff x="9155932" y="594640"/>
            <a:chExt cx="759960" cy="190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6DCE6AE-D29F-4231-B8F5-F30FF7576848}"/>
                    </a:ext>
                  </a:extLst>
                </p14:cNvPr>
                <p14:cNvContentPartPr/>
                <p14:nvPr/>
              </p14:nvContentPartPr>
              <p14:xfrm>
                <a:off x="9764692" y="594640"/>
                <a:ext cx="47880" cy="841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6DCE6AE-D29F-4231-B8F5-F30FF757684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755692" y="585640"/>
                  <a:ext cx="65520" cy="85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020AC75-52A7-4DEB-83E6-B590AB81075B}"/>
                    </a:ext>
                  </a:extLst>
                </p14:cNvPr>
                <p14:cNvContentPartPr/>
                <p14:nvPr/>
              </p14:nvContentPartPr>
              <p14:xfrm>
                <a:off x="9631492" y="1397080"/>
                <a:ext cx="160560" cy="40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020AC75-52A7-4DEB-83E6-B590AB81075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622492" y="1388080"/>
                  <a:ext cx="1782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7AD40A8-34D7-41D5-B63C-FD69936E8BE7}"/>
                    </a:ext>
                  </a:extLst>
                </p14:cNvPr>
                <p14:cNvContentPartPr/>
                <p14:nvPr/>
              </p14:nvContentPartPr>
              <p14:xfrm>
                <a:off x="9615292" y="1437760"/>
                <a:ext cx="36360" cy="4885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7AD40A8-34D7-41D5-B63C-FD69936E8BE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606652" y="1428760"/>
                  <a:ext cx="54000" cy="5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1C458F0-4C7A-4F2F-91D9-DAAD47D706CE}"/>
                    </a:ext>
                  </a:extLst>
                </p14:cNvPr>
                <p14:cNvContentPartPr/>
                <p14:nvPr/>
              </p14:nvContentPartPr>
              <p14:xfrm>
                <a:off x="9640852" y="1916920"/>
                <a:ext cx="275040" cy="15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1C458F0-4C7A-4F2F-91D9-DAAD47D706C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631852" y="1908280"/>
                  <a:ext cx="2926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EDA4080-399F-4CA8-9218-2905EA5B0DA6}"/>
                    </a:ext>
                  </a:extLst>
                </p14:cNvPr>
                <p14:cNvContentPartPr/>
                <p14:nvPr/>
              </p14:nvContentPartPr>
              <p14:xfrm>
                <a:off x="9155932" y="1899280"/>
                <a:ext cx="417240" cy="598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EDA4080-399F-4CA8-9218-2905EA5B0DA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147292" y="1890640"/>
                  <a:ext cx="434880" cy="6163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0" name="Content Placeholder 39" descr="Text&#10;&#10;Description automatically generated">
            <a:extLst>
              <a:ext uri="{FF2B5EF4-FFF2-40B4-BE49-F238E27FC236}">
                <a16:creationId xmlns:a16="http://schemas.microsoft.com/office/drawing/2014/main" id="{7BE33157-D1CE-4558-8C15-47F7235DC9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7" y="1825625"/>
            <a:ext cx="6527006" cy="4351338"/>
          </a:xfrm>
        </p:spPr>
      </p:pic>
    </p:spTree>
    <p:extLst>
      <p:ext uri="{BB962C8B-B14F-4D97-AF65-F5344CB8AC3E}">
        <p14:creationId xmlns:p14="http://schemas.microsoft.com/office/powerpoint/2010/main" val="4192689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AF134-01BF-4640-951F-B177C4A75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Demographic Model Inference across Species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A78A0746-BB97-4CA7-86CB-DE03C1564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7" y="1825625"/>
            <a:ext cx="6527006" cy="4351338"/>
          </a:xfrm>
        </p:spPr>
      </p:pic>
    </p:spTree>
    <p:extLst>
      <p:ext uri="{BB962C8B-B14F-4D97-AF65-F5344CB8AC3E}">
        <p14:creationId xmlns:p14="http://schemas.microsoft.com/office/powerpoint/2010/main" val="909739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458F9-0D3B-4250-AAB7-8AD506EB4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Species across Demographic Models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FBA31733-9774-493E-820D-FE6A1A9D38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7" y="1825625"/>
            <a:ext cx="6527006" cy="4351338"/>
          </a:xfrm>
        </p:spPr>
      </p:pic>
    </p:spTree>
    <p:extLst>
      <p:ext uri="{BB962C8B-B14F-4D97-AF65-F5344CB8AC3E}">
        <p14:creationId xmlns:p14="http://schemas.microsoft.com/office/powerpoint/2010/main" val="398067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Midas  demographic inference,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etc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 for </a:t>
            </a:r>
            <a:r>
              <a:rPr lang="en-US" i="1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oral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 data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Make sure I understand the methods being used, e.g., polarization, clade control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Which species are not converging, what is their sample size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Work on paper outline</a:t>
            </a:r>
          </a:p>
        </p:txBody>
      </p:sp>
    </p:spTree>
    <p:extLst>
      <p:ext uri="{BB962C8B-B14F-4D97-AF65-F5344CB8AC3E}">
        <p14:creationId xmlns:p14="http://schemas.microsoft.com/office/powerpoint/2010/main" val="1230404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398</Words>
  <Application>Microsoft Office PowerPoint</Application>
  <PresentationFormat>Widescreen</PresentationFormat>
  <Paragraphs>47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Yu Gothic</vt:lpstr>
      <vt:lpstr>Arial</vt:lpstr>
      <vt:lpstr>Calibri</vt:lpstr>
      <vt:lpstr>Calibri Light</vt:lpstr>
      <vt:lpstr>Office Theme</vt:lpstr>
      <vt:lpstr>demo_for_ccgb Weekly Update</vt:lpstr>
      <vt:lpstr>Summary of update</vt:lpstr>
      <vt:lpstr>Two Epoch Model</vt:lpstr>
      <vt:lpstr>Exponential Decay Model</vt:lpstr>
      <vt:lpstr>Bottlegrowth Model</vt:lpstr>
      <vt:lpstr>Three Epoch Model</vt:lpstr>
      <vt:lpstr>Comparing Demographic Model Inference across Species</vt:lpstr>
      <vt:lpstr>Comparing Species across Demographic Models</vt:lpstr>
      <vt:lpstr>//TODO</vt:lpstr>
      <vt:lpstr>Misc. other analysis that I want to follow up on later</vt:lpstr>
      <vt:lpstr>Comparing Magnitude of Contraction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lastModifiedBy>Jonathan Mah</cp:lastModifiedBy>
  <cp:revision>1</cp:revision>
  <dcterms:created xsi:type="dcterms:W3CDTF">2020-10-07T15:54:11Z</dcterms:created>
  <dcterms:modified xsi:type="dcterms:W3CDTF">2022-01-24T19:11:29Z</dcterms:modified>
</cp:coreProperties>
</file>