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61" r:id="rId3"/>
    <p:sldId id="3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ah" userId="5261b2f2f3e51194" providerId="LiveId" clId="{A35C8F16-A4A0-44E6-95B2-098CCDDD8204}"/>
    <pc:docChg chg="custSel delSld modSld modSection">
      <pc:chgData name="Jonathan Mah" userId="5261b2f2f3e51194" providerId="LiveId" clId="{A35C8F16-A4A0-44E6-95B2-098CCDDD8204}" dt="2022-01-24T19:13:20.572" v="317" actId="47"/>
      <pc:docMkLst>
        <pc:docMk/>
      </pc:docMkLst>
      <pc:sldChg chg="del">
        <pc:chgData name="Jonathan Mah" userId="5261b2f2f3e51194" providerId="LiveId" clId="{A35C8F16-A4A0-44E6-95B2-098CCDDD8204}" dt="2022-01-24T19:13:12.922" v="316" actId="47"/>
        <pc:sldMkLst>
          <pc:docMk/>
          <pc:sldMk cId="1230404432" sldId="278"/>
        </pc:sldMkLst>
      </pc:sldChg>
      <pc:sldChg chg="del">
        <pc:chgData name="Jonathan Mah" userId="5261b2f2f3e51194" providerId="LiveId" clId="{A35C8F16-A4A0-44E6-95B2-098CCDDD8204}" dt="2022-01-24T19:13:09.268" v="310" actId="47"/>
        <pc:sldMkLst>
          <pc:docMk/>
          <pc:sldMk cId="1711273981" sldId="354"/>
        </pc:sldMkLst>
      </pc:sldChg>
      <pc:sldChg chg="del">
        <pc:chgData name="Jonathan Mah" userId="5261b2f2f3e51194" providerId="LiveId" clId="{A35C8F16-A4A0-44E6-95B2-098CCDDD8204}" dt="2022-01-24T19:13:09.455" v="311" actId="47"/>
        <pc:sldMkLst>
          <pc:docMk/>
          <pc:sldMk cId="1188700012" sldId="355"/>
        </pc:sldMkLst>
      </pc:sldChg>
      <pc:sldChg chg="del">
        <pc:chgData name="Jonathan Mah" userId="5261b2f2f3e51194" providerId="LiveId" clId="{A35C8F16-A4A0-44E6-95B2-098CCDDD8204}" dt="2022-01-24T19:13:20.572" v="317" actId="47"/>
        <pc:sldMkLst>
          <pc:docMk/>
          <pc:sldMk cId="4047531929" sldId="356"/>
        </pc:sldMkLst>
      </pc:sldChg>
      <pc:sldChg chg="del">
        <pc:chgData name="Jonathan Mah" userId="5261b2f2f3e51194" providerId="LiveId" clId="{A35C8F16-A4A0-44E6-95B2-098CCDDD8204}" dt="2022-01-24T19:13:09.872" v="312" actId="47"/>
        <pc:sldMkLst>
          <pc:docMk/>
          <pc:sldMk cId="4150376840" sldId="357"/>
        </pc:sldMkLst>
      </pc:sldChg>
      <pc:sldChg chg="modSp mod">
        <pc:chgData name="Jonathan Mah" userId="5261b2f2f3e51194" providerId="LiveId" clId="{A35C8F16-A4A0-44E6-95B2-098CCDDD8204}" dt="2022-01-24T19:12:55.296" v="309" actId="20577"/>
        <pc:sldMkLst>
          <pc:docMk/>
          <pc:sldMk cId="1489358038" sldId="361"/>
        </pc:sldMkLst>
        <pc:spChg chg="mod">
          <ac:chgData name="Jonathan Mah" userId="5261b2f2f3e51194" providerId="LiveId" clId="{A35C8F16-A4A0-44E6-95B2-098CCDDD8204}" dt="2022-01-24T19:12:55.296" v="309" actId="20577"/>
          <ac:spMkLst>
            <pc:docMk/>
            <pc:sldMk cId="1489358038" sldId="361"/>
            <ac:spMk id="3" creationId="{99A338B6-5D25-4181-BD8C-56E8086D33C0}"/>
          </ac:spMkLst>
        </pc:spChg>
      </pc:sldChg>
      <pc:sldChg chg="del">
        <pc:chgData name="Jonathan Mah" userId="5261b2f2f3e51194" providerId="LiveId" clId="{A35C8F16-A4A0-44E6-95B2-098CCDDD8204}" dt="2022-01-24T19:13:10.138" v="313" actId="47"/>
        <pc:sldMkLst>
          <pc:docMk/>
          <pc:sldMk cId="4192689934" sldId="363"/>
        </pc:sldMkLst>
      </pc:sldChg>
      <pc:sldChg chg="del">
        <pc:chgData name="Jonathan Mah" userId="5261b2f2f3e51194" providerId="LiveId" clId="{A35C8F16-A4A0-44E6-95B2-098CCDDD8204}" dt="2022-01-24T19:13:10.701" v="314" actId="47"/>
        <pc:sldMkLst>
          <pc:docMk/>
          <pc:sldMk cId="909739255" sldId="364"/>
        </pc:sldMkLst>
      </pc:sldChg>
      <pc:sldChg chg="del">
        <pc:chgData name="Jonathan Mah" userId="5261b2f2f3e51194" providerId="LiveId" clId="{A35C8F16-A4A0-44E6-95B2-098CCDDD8204}" dt="2022-01-24T19:13:11.232" v="315" actId="47"/>
        <pc:sldMkLst>
          <pc:docMk/>
          <pc:sldMk cId="398067140" sldId="3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latin typeface="Yu Gothic" panose="020B0400000000000000" pitchFamily="34" charset="-128"/>
                <a:ea typeface="Yu Gothic" panose="020B0400000000000000" pitchFamily="34" charset="-128"/>
              </a:rPr>
              <a:t>demo_for_ccgb</a:t>
            </a:r>
            <a:b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</a:br>
            <a:r>
              <a:rPr lang="en-US">
                <a:latin typeface="Yu Gothic" panose="020B0400000000000000" pitchFamily="34" charset="-128"/>
                <a:ea typeface="Yu Gothic" panose="020B0400000000000000" pitchFamily="34" charset="-128"/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20220124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Garud and Lohmueller Labs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E512-FAEF-4248-8F48-BFB1E110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38B6-5D25-4181-BD8C-56E8086D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computation for 0 Epoch Dadi models (multiple methods)</a:t>
            </a:r>
          </a:p>
          <a:p>
            <a:r>
              <a:rPr lang="en-US" dirty="0"/>
              <a:t>Documentation cleaned up</a:t>
            </a:r>
          </a:p>
          <a:p>
            <a:r>
              <a:rPr lang="en-US" dirty="0"/>
              <a:t>MIDAS </a:t>
            </a:r>
            <a:r>
              <a:rPr lang="en-US" dirty="0" err="1"/>
              <a:t>snps</a:t>
            </a:r>
            <a:r>
              <a:rPr lang="en-US" dirty="0"/>
              <a:t> and genes step is still running (&gt;= 7 days run time, had to restart for some)</a:t>
            </a:r>
          </a:p>
          <a:p>
            <a:pPr lvl="1"/>
            <a:r>
              <a:rPr lang="en-US" dirty="0"/>
              <a:t>Some of them worked, let’s check in to make sure I’m getting the right outputs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5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4CEF-6FF1-4BF8-9C33-712419AB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other analysis that I want to follow up on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E641-2725-412C-ABC2-4F6F8926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next few slide(s)</a:t>
            </a:r>
          </a:p>
        </p:txBody>
      </p:sp>
    </p:spTree>
    <p:extLst>
      <p:ext uri="{BB962C8B-B14F-4D97-AF65-F5344CB8AC3E}">
        <p14:creationId xmlns:p14="http://schemas.microsoft.com/office/powerpoint/2010/main" val="33503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Yu Gothic</vt:lpstr>
      <vt:lpstr>Arial</vt:lpstr>
      <vt:lpstr>Calibri</vt:lpstr>
      <vt:lpstr>Calibri Light</vt:lpstr>
      <vt:lpstr>Office Theme</vt:lpstr>
      <vt:lpstr>demo_for_ccgb Weekly Update</vt:lpstr>
      <vt:lpstr>Summary of update</vt:lpstr>
      <vt:lpstr>Misc. other analysis that I want to follow up on later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Jonathan Mah</cp:lastModifiedBy>
  <cp:revision>2</cp:revision>
  <dcterms:created xsi:type="dcterms:W3CDTF">2020-10-07T15:54:11Z</dcterms:created>
  <dcterms:modified xsi:type="dcterms:W3CDTF">2022-01-24T19:13:35Z</dcterms:modified>
</cp:coreProperties>
</file>