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42" r:id="rId3"/>
    <p:sldId id="347" r:id="rId4"/>
    <p:sldId id="348" r:id="rId5"/>
    <p:sldId id="349" r:id="rId6"/>
    <p:sldId id="350" r:id="rId7"/>
    <p:sldId id="343" r:id="rId8"/>
    <p:sldId id="339" r:id="rId9"/>
    <p:sldId id="345" r:id="rId10"/>
    <p:sldId id="346" r:id="rId11"/>
    <p:sldId id="353" r:id="rId12"/>
    <p:sldId id="351"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42"/>
            <p14:sldId id="347"/>
            <p14:sldId id="348"/>
            <p14:sldId id="349"/>
            <p14:sldId id="350"/>
            <p14:sldId id="343"/>
            <p14:sldId id="339"/>
            <p14:sldId id="345"/>
            <p14:sldId id="346"/>
            <p14:sldId id="353"/>
            <p14:sldId id="351"/>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1CDD5-9F2E-4651-9018-76CF2BDBE1DC}" v="41" dt="2021-12-09T02:26:31.808"/>
    <p1510:client id="{6A53E353-5F56-4C4A-BD7A-C1814DF06CF2}" v="2" dt="2021-12-09T21:38:47.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6036" autoAdjust="0"/>
  </p:normalViewPr>
  <p:slideViewPr>
    <p:cSldViewPr snapToGrid="0">
      <p:cViewPr varScale="1">
        <p:scale>
          <a:sx n="66" d="100"/>
          <a:sy n="66"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55B1CDD5-9F2E-4651-9018-76CF2BDBE1DC}"/>
    <pc:docChg chg="undo custSel addSld delSld modSld sldOrd modSection">
      <pc:chgData name="Jonathan Mah" userId="5261b2f2f3e51194" providerId="LiveId" clId="{55B1CDD5-9F2E-4651-9018-76CF2BDBE1DC}" dt="2021-12-09T02:29:42.406" v="2302" actId="20577"/>
      <pc:docMkLst>
        <pc:docMk/>
      </pc:docMkLst>
      <pc:sldChg chg="addSp delSp modSp mod">
        <pc:chgData name="Jonathan Mah" userId="5261b2f2f3e51194" providerId="LiveId" clId="{55B1CDD5-9F2E-4651-9018-76CF2BDBE1DC}" dt="2021-12-09T02:17:33.888" v="1202"/>
        <pc:sldMkLst>
          <pc:docMk/>
          <pc:sldMk cId="2427039477" sldId="339"/>
        </pc:sldMkLst>
        <pc:picChg chg="add del mod">
          <ac:chgData name="Jonathan Mah" userId="5261b2f2f3e51194" providerId="LiveId" clId="{55B1CDD5-9F2E-4651-9018-76CF2BDBE1DC}" dt="2021-12-09T02:12:04.978" v="808" actId="478"/>
          <ac:picMkLst>
            <pc:docMk/>
            <pc:sldMk cId="2427039477" sldId="339"/>
            <ac:picMk id="4" creationId="{6D67E29D-189A-4795-97AF-F0F3543B597C}"/>
          </ac:picMkLst>
        </pc:picChg>
        <pc:picChg chg="del">
          <ac:chgData name="Jonathan Mah" userId="5261b2f2f3e51194" providerId="LiveId" clId="{55B1CDD5-9F2E-4651-9018-76CF2BDBE1DC}" dt="2021-12-09T01:50:09.444" v="91" actId="478"/>
          <ac:picMkLst>
            <pc:docMk/>
            <pc:sldMk cId="2427039477" sldId="339"/>
            <ac:picMk id="6" creationId="{FDD7DE46-06A1-4D7C-8E73-630EBDE77E10}"/>
          </ac:picMkLst>
        </pc:picChg>
        <pc:picChg chg="add del mod">
          <ac:chgData name="Jonathan Mah" userId="5261b2f2f3e51194" providerId="LiveId" clId="{55B1CDD5-9F2E-4651-9018-76CF2BDBE1DC}" dt="2021-12-09T02:17:30.411" v="1198" actId="21"/>
          <ac:picMkLst>
            <pc:docMk/>
            <pc:sldMk cId="2427039477" sldId="339"/>
            <ac:picMk id="8" creationId="{66E535C0-85D3-4B12-A7CA-F7964E253B37}"/>
          </ac:picMkLst>
        </pc:picChg>
        <pc:picChg chg="add mod">
          <ac:chgData name="Jonathan Mah" userId="5261b2f2f3e51194" providerId="LiveId" clId="{55B1CDD5-9F2E-4651-9018-76CF2BDBE1DC}" dt="2021-12-09T02:17:33.888" v="1202"/>
          <ac:picMkLst>
            <pc:docMk/>
            <pc:sldMk cId="2427039477" sldId="339"/>
            <ac:picMk id="9" creationId="{9FFC4406-02C6-4EE8-9D7A-0972FA627CDF}"/>
          </ac:picMkLst>
        </pc:picChg>
      </pc:sldChg>
      <pc:sldChg chg="modSp mod">
        <pc:chgData name="Jonathan Mah" userId="5261b2f2f3e51194" providerId="LiveId" clId="{55B1CDD5-9F2E-4651-9018-76CF2BDBE1DC}" dt="2021-12-09T02:23:14.389" v="1367" actId="20577"/>
        <pc:sldMkLst>
          <pc:docMk/>
          <pc:sldMk cId="3052070722" sldId="342"/>
        </pc:sldMkLst>
        <pc:spChg chg="mod">
          <ac:chgData name="Jonathan Mah" userId="5261b2f2f3e51194" providerId="LiveId" clId="{55B1CDD5-9F2E-4651-9018-76CF2BDBE1DC}" dt="2021-12-09T02:23:14.389" v="1367" actId="20577"/>
          <ac:spMkLst>
            <pc:docMk/>
            <pc:sldMk cId="3052070722" sldId="342"/>
            <ac:spMk id="3" creationId="{2AA99344-CA3A-4DE9-BF60-3504A8C5DCE3}"/>
          </ac:spMkLst>
        </pc:spChg>
      </pc:sldChg>
      <pc:sldChg chg="addSp delSp modSp mod">
        <pc:chgData name="Jonathan Mah" userId="5261b2f2f3e51194" providerId="LiveId" clId="{55B1CDD5-9F2E-4651-9018-76CF2BDBE1DC}" dt="2021-12-09T02:16:30.020" v="1005" actId="14100"/>
        <pc:sldMkLst>
          <pc:docMk/>
          <pc:sldMk cId="1384255232" sldId="343"/>
        </pc:sldMkLst>
        <pc:spChg chg="mod">
          <ac:chgData name="Jonathan Mah" userId="5261b2f2f3e51194" providerId="LiveId" clId="{55B1CDD5-9F2E-4651-9018-76CF2BDBE1DC}" dt="2021-12-09T02:16:18.004" v="1001" actId="20577"/>
          <ac:spMkLst>
            <pc:docMk/>
            <pc:sldMk cId="1384255232" sldId="343"/>
            <ac:spMk id="12" creationId="{A686C823-9F25-4EDE-BD1E-369BF25358B2}"/>
          </ac:spMkLst>
        </pc:spChg>
        <pc:picChg chg="add del mod">
          <ac:chgData name="Jonathan Mah" userId="5261b2f2f3e51194" providerId="LiveId" clId="{55B1CDD5-9F2E-4651-9018-76CF2BDBE1DC}" dt="2021-12-09T02:12:04.107" v="807" actId="478"/>
          <ac:picMkLst>
            <pc:docMk/>
            <pc:sldMk cId="1384255232" sldId="343"/>
            <ac:picMk id="4" creationId="{83EE7BB1-33A7-45A4-8E4B-40F650FF2E2D}"/>
          </ac:picMkLst>
        </pc:picChg>
        <pc:picChg chg="add mod">
          <ac:chgData name="Jonathan Mah" userId="5261b2f2f3e51194" providerId="LiveId" clId="{55B1CDD5-9F2E-4651-9018-76CF2BDBE1DC}" dt="2021-12-09T02:16:30.020" v="1005" actId="14100"/>
          <ac:picMkLst>
            <pc:docMk/>
            <pc:sldMk cId="1384255232" sldId="343"/>
            <ac:picMk id="6" creationId="{91331DC0-C26D-461C-BB53-C9E7EAB48A8A}"/>
          </ac:picMkLst>
        </pc:picChg>
        <pc:picChg chg="del">
          <ac:chgData name="Jonathan Mah" userId="5261b2f2f3e51194" providerId="LiveId" clId="{55B1CDD5-9F2E-4651-9018-76CF2BDBE1DC}" dt="2021-12-09T01:50:08.589" v="90" actId="478"/>
          <ac:picMkLst>
            <pc:docMk/>
            <pc:sldMk cId="1384255232" sldId="343"/>
            <ac:picMk id="11" creationId="{7E240A6A-16D8-41F3-B3ED-9D841FDBC956}"/>
          </ac:picMkLst>
        </pc:picChg>
      </pc:sldChg>
      <pc:sldChg chg="modSp del mod">
        <pc:chgData name="Jonathan Mah" userId="5261b2f2f3e51194" providerId="LiveId" clId="{55B1CDD5-9F2E-4651-9018-76CF2BDBE1DC}" dt="2021-12-09T02:26:41.416" v="1373" actId="47"/>
        <pc:sldMkLst>
          <pc:docMk/>
          <pc:sldMk cId="897933235" sldId="344"/>
        </pc:sldMkLst>
        <pc:spChg chg="mod">
          <ac:chgData name="Jonathan Mah" userId="5261b2f2f3e51194" providerId="LiveId" clId="{55B1CDD5-9F2E-4651-9018-76CF2BDBE1DC}" dt="2021-12-09T02:18:32.552" v="1203" actId="6549"/>
          <ac:spMkLst>
            <pc:docMk/>
            <pc:sldMk cId="897933235" sldId="344"/>
            <ac:spMk id="3" creationId="{B7017510-3A51-4778-BB7F-0F91AE0D6F96}"/>
          </ac:spMkLst>
        </pc:spChg>
      </pc:sldChg>
      <pc:sldChg chg="addSp delSp modSp add mod">
        <pc:chgData name="Jonathan Mah" userId="5261b2f2f3e51194" providerId="LiveId" clId="{55B1CDD5-9F2E-4651-9018-76CF2BDBE1DC}" dt="2021-12-09T02:16:40.372" v="1009" actId="14100"/>
        <pc:sldMkLst>
          <pc:docMk/>
          <pc:sldMk cId="12194583" sldId="345"/>
        </pc:sldMkLst>
        <pc:spChg chg="mod">
          <ac:chgData name="Jonathan Mah" userId="5261b2f2f3e51194" providerId="LiveId" clId="{55B1CDD5-9F2E-4651-9018-76CF2BDBE1DC}" dt="2021-12-09T01:52:17.694" v="282" actId="33524"/>
          <ac:spMkLst>
            <pc:docMk/>
            <pc:sldMk cId="12194583" sldId="345"/>
            <ac:spMk id="12" creationId="{A686C823-9F25-4EDE-BD1E-369BF25358B2}"/>
          </ac:spMkLst>
        </pc:spChg>
        <pc:picChg chg="add del mod">
          <ac:chgData name="Jonathan Mah" userId="5261b2f2f3e51194" providerId="LiveId" clId="{55B1CDD5-9F2E-4651-9018-76CF2BDBE1DC}" dt="2021-12-09T02:12:07.499" v="810" actId="478"/>
          <ac:picMkLst>
            <pc:docMk/>
            <pc:sldMk cId="12194583" sldId="345"/>
            <ac:picMk id="4" creationId="{D366AC87-47CA-4426-89B8-0D3A1481A9B7}"/>
          </ac:picMkLst>
        </pc:picChg>
        <pc:picChg chg="add mod">
          <ac:chgData name="Jonathan Mah" userId="5261b2f2f3e51194" providerId="LiveId" clId="{55B1CDD5-9F2E-4651-9018-76CF2BDBE1DC}" dt="2021-12-09T02:16:40.372" v="1009" actId="14100"/>
          <ac:picMkLst>
            <pc:docMk/>
            <pc:sldMk cId="12194583" sldId="345"/>
            <ac:picMk id="6" creationId="{D32DD8FB-879A-44ED-B32C-429B40588E44}"/>
          </ac:picMkLst>
        </pc:picChg>
        <pc:picChg chg="del">
          <ac:chgData name="Jonathan Mah" userId="5261b2f2f3e51194" providerId="LiveId" clId="{55B1CDD5-9F2E-4651-9018-76CF2BDBE1DC}" dt="2021-12-09T01:50:10.208" v="92" actId="478"/>
          <ac:picMkLst>
            <pc:docMk/>
            <pc:sldMk cId="12194583" sldId="345"/>
            <ac:picMk id="11" creationId="{7E240A6A-16D8-41F3-B3ED-9D841FDBC956}"/>
          </ac:picMkLst>
        </pc:picChg>
      </pc:sldChg>
      <pc:sldChg chg="addSp delSp modSp add mod">
        <pc:chgData name="Jonathan Mah" userId="5261b2f2f3e51194" providerId="LiveId" clId="{55B1CDD5-9F2E-4651-9018-76CF2BDBE1DC}" dt="2021-12-09T02:17:33.155" v="1201" actId="21"/>
        <pc:sldMkLst>
          <pc:docMk/>
          <pc:sldMk cId="4278072626" sldId="346"/>
        </pc:sldMkLst>
        <pc:spChg chg="del mod">
          <ac:chgData name="Jonathan Mah" userId="5261b2f2f3e51194" providerId="LiveId" clId="{55B1CDD5-9F2E-4651-9018-76CF2BDBE1DC}" dt="2021-12-09T01:52:21.673" v="285"/>
          <ac:spMkLst>
            <pc:docMk/>
            <pc:sldMk cId="4278072626" sldId="346"/>
            <ac:spMk id="7" creationId="{34068946-4BD9-4EF4-97B2-A1CFE4FC30FD}"/>
          </ac:spMkLst>
        </pc:spChg>
        <pc:spChg chg="add mod">
          <ac:chgData name="Jonathan Mah" userId="5261b2f2f3e51194" providerId="LiveId" clId="{55B1CDD5-9F2E-4651-9018-76CF2BDBE1DC}" dt="2021-12-09T02:17:19.664" v="1197" actId="20577"/>
          <ac:spMkLst>
            <pc:docMk/>
            <pc:sldMk cId="4278072626" sldId="346"/>
            <ac:spMk id="9" creationId="{91A4D22F-8946-4388-84AD-EFB1FB647F6B}"/>
          </ac:spMkLst>
        </pc:spChg>
        <pc:picChg chg="add del mod">
          <ac:chgData name="Jonathan Mah" userId="5261b2f2f3e51194" providerId="LiveId" clId="{55B1CDD5-9F2E-4651-9018-76CF2BDBE1DC}" dt="2021-12-09T02:12:06.528" v="809" actId="478"/>
          <ac:picMkLst>
            <pc:docMk/>
            <pc:sldMk cId="4278072626" sldId="346"/>
            <ac:picMk id="4" creationId="{D70620B0-CD2F-49D3-86D6-878897976915}"/>
          </ac:picMkLst>
        </pc:picChg>
        <pc:picChg chg="del">
          <ac:chgData name="Jonathan Mah" userId="5261b2f2f3e51194" providerId="LiveId" clId="{55B1CDD5-9F2E-4651-9018-76CF2BDBE1DC}" dt="2021-12-09T01:50:11.010" v="93" actId="478"/>
          <ac:picMkLst>
            <pc:docMk/>
            <pc:sldMk cId="4278072626" sldId="346"/>
            <ac:picMk id="6" creationId="{FDD7DE46-06A1-4D7C-8E73-630EBDE77E10}"/>
          </ac:picMkLst>
        </pc:picChg>
        <pc:picChg chg="add del mod">
          <ac:chgData name="Jonathan Mah" userId="5261b2f2f3e51194" providerId="LiveId" clId="{55B1CDD5-9F2E-4651-9018-76CF2BDBE1DC}" dt="2021-12-09T02:17:33.155" v="1201" actId="21"/>
          <ac:picMkLst>
            <pc:docMk/>
            <pc:sldMk cId="4278072626" sldId="346"/>
            <ac:picMk id="8" creationId="{97557BD5-0AB4-427D-9A6C-7071E8DE0D6D}"/>
          </ac:picMkLst>
        </pc:picChg>
        <pc:picChg chg="add mod">
          <ac:chgData name="Jonathan Mah" userId="5261b2f2f3e51194" providerId="LiveId" clId="{55B1CDD5-9F2E-4651-9018-76CF2BDBE1DC}" dt="2021-12-09T02:17:32.416" v="1200" actId="1076"/>
          <ac:picMkLst>
            <pc:docMk/>
            <pc:sldMk cId="4278072626" sldId="346"/>
            <ac:picMk id="10" creationId="{7BC2F5CA-1143-4EB9-9611-0B3FAC8900BC}"/>
          </ac:picMkLst>
        </pc:picChg>
      </pc:sldChg>
      <pc:sldChg chg="addSp delSp modSp add mod">
        <pc:chgData name="Jonathan Mah" userId="5261b2f2f3e51194" providerId="LiveId" clId="{55B1CDD5-9F2E-4651-9018-76CF2BDBE1DC}" dt="2021-12-09T01:59:29.415" v="425" actId="1076"/>
        <pc:sldMkLst>
          <pc:docMk/>
          <pc:sldMk cId="4231880824" sldId="347"/>
        </pc:sldMkLst>
        <pc:spChg chg="mod">
          <ac:chgData name="Jonathan Mah" userId="5261b2f2f3e51194" providerId="LiveId" clId="{55B1CDD5-9F2E-4651-9018-76CF2BDBE1DC}" dt="2021-12-09T01:57:59.856" v="373" actId="20577"/>
          <ac:spMkLst>
            <pc:docMk/>
            <pc:sldMk cId="4231880824" sldId="347"/>
            <ac:spMk id="2" creationId="{A721CCB0-C87B-4A37-A2CD-599CFD03D51A}"/>
          </ac:spMkLst>
        </pc:spChg>
        <pc:spChg chg="del mod">
          <ac:chgData name="Jonathan Mah" userId="5261b2f2f3e51194" providerId="LiveId" clId="{55B1CDD5-9F2E-4651-9018-76CF2BDBE1DC}" dt="2021-12-09T01:58:14.765" v="381" actId="478"/>
          <ac:spMkLst>
            <pc:docMk/>
            <pc:sldMk cId="4231880824" sldId="347"/>
            <ac:spMk id="3" creationId="{2AA99344-CA3A-4DE9-BF60-3504A8C5DCE3}"/>
          </ac:spMkLst>
        </pc:spChg>
        <pc:spChg chg="add mod">
          <ac:chgData name="Jonathan Mah" userId="5261b2f2f3e51194" providerId="LiveId" clId="{55B1CDD5-9F2E-4651-9018-76CF2BDBE1DC}" dt="2021-12-09T01:59:29.415" v="425" actId="1076"/>
          <ac:spMkLst>
            <pc:docMk/>
            <pc:sldMk cId="4231880824" sldId="347"/>
            <ac:spMk id="4" creationId="{337A8BB8-3097-44BE-9223-E28EFD5F7A76}"/>
          </ac:spMkLst>
        </pc:spChg>
        <pc:picChg chg="add mod">
          <ac:chgData name="Jonathan Mah" userId="5261b2f2f3e51194" providerId="LiveId" clId="{55B1CDD5-9F2E-4651-9018-76CF2BDBE1DC}" dt="2021-12-09T01:58:16.237" v="382" actId="1076"/>
          <ac:picMkLst>
            <pc:docMk/>
            <pc:sldMk cId="4231880824" sldId="347"/>
            <ac:picMk id="1026" creationId="{E38E4F78-40FB-449D-8C9A-2CA772FE56C6}"/>
          </ac:picMkLst>
        </pc:picChg>
      </pc:sldChg>
      <pc:sldChg chg="addSp delSp modSp add mod">
        <pc:chgData name="Jonathan Mah" userId="5261b2f2f3e51194" providerId="LiveId" clId="{55B1CDD5-9F2E-4651-9018-76CF2BDBE1DC}" dt="2021-12-09T02:02:58.816" v="468" actId="20577"/>
        <pc:sldMkLst>
          <pc:docMk/>
          <pc:sldMk cId="1044867529" sldId="348"/>
        </pc:sldMkLst>
        <pc:spChg chg="mod">
          <ac:chgData name="Jonathan Mah" userId="5261b2f2f3e51194" providerId="LiveId" clId="{55B1CDD5-9F2E-4651-9018-76CF2BDBE1DC}" dt="2021-12-09T02:02:58.816" v="468" actId="20577"/>
          <ac:spMkLst>
            <pc:docMk/>
            <pc:sldMk cId="1044867529" sldId="348"/>
            <ac:spMk id="4" creationId="{337A8BB8-3097-44BE-9223-E28EFD5F7A76}"/>
          </ac:spMkLst>
        </pc:spChg>
        <pc:picChg chg="del">
          <ac:chgData name="Jonathan Mah" userId="5261b2f2f3e51194" providerId="LiveId" clId="{55B1CDD5-9F2E-4651-9018-76CF2BDBE1DC}" dt="2021-12-09T02:02:25.192" v="427" actId="478"/>
          <ac:picMkLst>
            <pc:docMk/>
            <pc:sldMk cId="1044867529" sldId="348"/>
            <ac:picMk id="1026" creationId="{E38E4F78-40FB-449D-8C9A-2CA772FE56C6}"/>
          </ac:picMkLst>
        </pc:picChg>
        <pc:picChg chg="add mod">
          <ac:chgData name="Jonathan Mah" userId="5261b2f2f3e51194" providerId="LiveId" clId="{55B1CDD5-9F2E-4651-9018-76CF2BDBE1DC}" dt="2021-12-09T02:02:32.321" v="430" actId="1076"/>
          <ac:picMkLst>
            <pc:docMk/>
            <pc:sldMk cId="1044867529" sldId="348"/>
            <ac:picMk id="2050" creationId="{41656C6A-44E6-47EF-9AE6-0EC15FF8CA50}"/>
          </ac:picMkLst>
        </pc:picChg>
      </pc:sldChg>
      <pc:sldChg chg="add del">
        <pc:chgData name="Jonathan Mah" userId="5261b2f2f3e51194" providerId="LiveId" clId="{55B1CDD5-9F2E-4651-9018-76CF2BDBE1DC}" dt="2021-12-09T01:58:02.038" v="375"/>
        <pc:sldMkLst>
          <pc:docMk/>
          <pc:sldMk cId="3119651991" sldId="348"/>
        </pc:sldMkLst>
      </pc:sldChg>
      <pc:sldChg chg="addSp delSp modSp add mod">
        <pc:chgData name="Jonathan Mah" userId="5261b2f2f3e51194" providerId="LiveId" clId="{55B1CDD5-9F2E-4651-9018-76CF2BDBE1DC}" dt="2021-12-09T02:05:17.714" v="507" actId="1076"/>
        <pc:sldMkLst>
          <pc:docMk/>
          <pc:sldMk cId="1262891500" sldId="349"/>
        </pc:sldMkLst>
        <pc:spChg chg="mod">
          <ac:chgData name="Jonathan Mah" userId="5261b2f2f3e51194" providerId="LiveId" clId="{55B1CDD5-9F2E-4651-9018-76CF2BDBE1DC}" dt="2021-12-09T02:05:17.714" v="507" actId="1076"/>
          <ac:spMkLst>
            <pc:docMk/>
            <pc:sldMk cId="1262891500" sldId="349"/>
            <ac:spMk id="4" creationId="{337A8BB8-3097-44BE-9223-E28EFD5F7A76}"/>
          </ac:spMkLst>
        </pc:spChg>
        <pc:picChg chg="del">
          <ac:chgData name="Jonathan Mah" userId="5261b2f2f3e51194" providerId="LiveId" clId="{55B1CDD5-9F2E-4651-9018-76CF2BDBE1DC}" dt="2021-12-09T02:04:46.556" v="470" actId="478"/>
          <ac:picMkLst>
            <pc:docMk/>
            <pc:sldMk cId="1262891500" sldId="349"/>
            <ac:picMk id="2050" creationId="{41656C6A-44E6-47EF-9AE6-0EC15FF8CA50}"/>
          </ac:picMkLst>
        </pc:picChg>
        <pc:picChg chg="add mod">
          <ac:chgData name="Jonathan Mah" userId="5261b2f2f3e51194" providerId="LiveId" clId="{55B1CDD5-9F2E-4651-9018-76CF2BDBE1DC}" dt="2021-12-09T02:04:58.550" v="475" actId="1076"/>
          <ac:picMkLst>
            <pc:docMk/>
            <pc:sldMk cId="1262891500" sldId="349"/>
            <ac:picMk id="3074" creationId="{DCE8CB88-6357-4B22-AEEC-67209AE3CFF6}"/>
          </ac:picMkLst>
        </pc:picChg>
      </pc:sldChg>
      <pc:sldChg chg="delSp add del mod">
        <pc:chgData name="Jonathan Mah" userId="5261b2f2f3e51194" providerId="LiveId" clId="{55B1CDD5-9F2E-4651-9018-76CF2BDBE1DC}" dt="2021-12-09T02:05:56.312" v="511" actId="47"/>
        <pc:sldMkLst>
          <pc:docMk/>
          <pc:sldMk cId="2656858790" sldId="350"/>
        </pc:sldMkLst>
        <pc:spChg chg="del">
          <ac:chgData name="Jonathan Mah" userId="5261b2f2f3e51194" providerId="LiveId" clId="{55B1CDD5-9F2E-4651-9018-76CF2BDBE1DC}" dt="2021-12-09T02:05:54.405" v="510" actId="478"/>
          <ac:spMkLst>
            <pc:docMk/>
            <pc:sldMk cId="2656858790" sldId="350"/>
            <ac:spMk id="4" creationId="{337A8BB8-3097-44BE-9223-E28EFD5F7A76}"/>
          </ac:spMkLst>
        </pc:spChg>
        <pc:picChg chg="del">
          <ac:chgData name="Jonathan Mah" userId="5261b2f2f3e51194" providerId="LiveId" clId="{55B1CDD5-9F2E-4651-9018-76CF2BDBE1DC}" dt="2021-12-09T02:05:52.970" v="509" actId="478"/>
          <ac:picMkLst>
            <pc:docMk/>
            <pc:sldMk cId="2656858790" sldId="350"/>
            <ac:picMk id="3074" creationId="{DCE8CB88-6357-4B22-AEEC-67209AE3CFF6}"/>
          </ac:picMkLst>
        </pc:picChg>
      </pc:sldChg>
      <pc:sldChg chg="modSp new mod ord">
        <pc:chgData name="Jonathan Mah" userId="5261b2f2f3e51194" providerId="LiveId" clId="{55B1CDD5-9F2E-4651-9018-76CF2BDBE1DC}" dt="2021-12-09T02:06:56.744" v="806" actId="20577"/>
        <pc:sldMkLst>
          <pc:docMk/>
          <pc:sldMk cId="2724453548" sldId="350"/>
        </pc:sldMkLst>
        <pc:spChg chg="mod">
          <ac:chgData name="Jonathan Mah" userId="5261b2f2f3e51194" providerId="LiveId" clId="{55B1CDD5-9F2E-4651-9018-76CF2BDBE1DC}" dt="2021-12-09T02:06:01.167" v="527" actId="20577"/>
          <ac:spMkLst>
            <pc:docMk/>
            <pc:sldMk cId="2724453548" sldId="350"/>
            <ac:spMk id="2" creationId="{7893E1F1-BA85-4638-BAC9-FB83CA526A9F}"/>
          </ac:spMkLst>
        </pc:spChg>
        <pc:spChg chg="mod">
          <ac:chgData name="Jonathan Mah" userId="5261b2f2f3e51194" providerId="LiveId" clId="{55B1CDD5-9F2E-4651-9018-76CF2BDBE1DC}" dt="2021-12-09T02:06:56.744" v="806" actId="20577"/>
          <ac:spMkLst>
            <pc:docMk/>
            <pc:sldMk cId="2724453548" sldId="350"/>
            <ac:spMk id="3" creationId="{E8B43BC0-CF29-4F10-8D64-84E811906A95}"/>
          </ac:spMkLst>
        </pc:spChg>
      </pc:sldChg>
      <pc:sldChg chg="modSp new mod">
        <pc:chgData name="Jonathan Mah" userId="5261b2f2f3e51194" providerId="LiveId" clId="{55B1CDD5-9F2E-4651-9018-76CF2BDBE1DC}" dt="2021-12-09T02:29:42.406" v="2302" actId="20577"/>
        <pc:sldMkLst>
          <pc:docMk/>
          <pc:sldMk cId="2267286231" sldId="351"/>
        </pc:sldMkLst>
        <pc:spChg chg="mod">
          <ac:chgData name="Jonathan Mah" userId="5261b2f2f3e51194" providerId="LiveId" clId="{55B1CDD5-9F2E-4651-9018-76CF2BDBE1DC}" dt="2021-12-09T02:26:56.384" v="1399" actId="20577"/>
          <ac:spMkLst>
            <pc:docMk/>
            <pc:sldMk cId="2267286231" sldId="351"/>
            <ac:spMk id="2" creationId="{F8D19FA0-849A-495A-B374-D330821CC5C6}"/>
          </ac:spMkLst>
        </pc:spChg>
        <pc:spChg chg="mod">
          <ac:chgData name="Jonathan Mah" userId="5261b2f2f3e51194" providerId="LiveId" clId="{55B1CDD5-9F2E-4651-9018-76CF2BDBE1DC}" dt="2021-12-09T02:29:42.406" v="2302" actId="20577"/>
          <ac:spMkLst>
            <pc:docMk/>
            <pc:sldMk cId="2267286231" sldId="351"/>
            <ac:spMk id="3" creationId="{7D736833-E273-4F38-8F7D-70AC81AF4F85}"/>
          </ac:spMkLst>
        </pc:spChg>
      </pc:sldChg>
      <pc:sldChg chg="modSp add del mod">
        <pc:chgData name="Jonathan Mah" userId="5261b2f2f3e51194" providerId="LiveId" clId="{55B1CDD5-9F2E-4651-9018-76CF2BDBE1DC}" dt="2021-12-09T02:26:36.436" v="1372" actId="47"/>
        <pc:sldMkLst>
          <pc:docMk/>
          <pc:sldMk cId="2954919910" sldId="351"/>
        </pc:sldMkLst>
        <pc:spChg chg="mod">
          <ac:chgData name="Jonathan Mah" userId="5261b2f2f3e51194" providerId="LiveId" clId="{55B1CDD5-9F2E-4651-9018-76CF2BDBE1DC}" dt="2021-12-09T02:26:35.095" v="1371" actId="20577"/>
          <ac:spMkLst>
            <pc:docMk/>
            <pc:sldMk cId="2954919910" sldId="351"/>
            <ac:spMk id="2" creationId="{A721CCB0-C87B-4A37-A2CD-599CFD03D51A}"/>
          </ac:spMkLst>
        </pc:spChg>
      </pc:sldChg>
    </pc:docChg>
  </pc:docChgLst>
  <pc:docChgLst>
    <pc:chgData name="Jonathan Mah" userId="5261b2f2f3e51194" providerId="LiveId" clId="{6A53E353-5F56-4C4A-BD7A-C1814DF06CF2}"/>
    <pc:docChg chg="custSel addSld delSld modSld sldOrd modSection">
      <pc:chgData name="Jonathan Mah" userId="5261b2f2f3e51194" providerId="LiveId" clId="{6A53E353-5F56-4C4A-BD7A-C1814DF06CF2}" dt="2021-12-09T21:40:27.981" v="549" actId="20577"/>
      <pc:docMkLst>
        <pc:docMk/>
      </pc:docMkLst>
      <pc:sldChg chg="addSp modSp mod">
        <pc:chgData name="Jonathan Mah" userId="5261b2f2f3e51194" providerId="LiveId" clId="{6A53E353-5F56-4C4A-BD7A-C1814DF06CF2}" dt="2021-12-09T21:40:27.981" v="549" actId="20577"/>
        <pc:sldMkLst>
          <pc:docMk/>
          <pc:sldMk cId="2427039477" sldId="339"/>
        </pc:sldMkLst>
        <pc:spChg chg="add mod">
          <ac:chgData name="Jonathan Mah" userId="5261b2f2f3e51194" providerId="LiveId" clId="{6A53E353-5F56-4C4A-BD7A-C1814DF06CF2}" dt="2021-12-09T21:40:27.981" v="549" actId="20577"/>
          <ac:spMkLst>
            <pc:docMk/>
            <pc:sldMk cId="2427039477" sldId="339"/>
            <ac:spMk id="5" creationId="{F63CF860-7245-4BDA-BD26-771584D3F86E}"/>
          </ac:spMkLst>
        </pc:spChg>
        <pc:spChg chg="mod">
          <ac:chgData name="Jonathan Mah" userId="5261b2f2f3e51194" providerId="LiveId" clId="{6A53E353-5F56-4C4A-BD7A-C1814DF06CF2}" dt="2021-12-09T21:38:46.351" v="396" actId="1076"/>
          <ac:spMkLst>
            <pc:docMk/>
            <pc:sldMk cId="2427039477" sldId="339"/>
            <ac:spMk id="7" creationId="{34068946-4BD9-4EF4-97B2-A1CFE4FC30FD}"/>
          </ac:spMkLst>
        </pc:spChg>
      </pc:sldChg>
      <pc:sldChg chg="modNotesTx">
        <pc:chgData name="Jonathan Mah" userId="5261b2f2f3e51194" providerId="LiveId" clId="{6A53E353-5F56-4C4A-BD7A-C1814DF06CF2}" dt="2021-12-09T21:26:06.896" v="324" actId="20577"/>
        <pc:sldMkLst>
          <pc:docMk/>
          <pc:sldMk cId="1384255232" sldId="343"/>
        </pc:sldMkLst>
      </pc:sldChg>
      <pc:sldChg chg="modNotesTx">
        <pc:chgData name="Jonathan Mah" userId="5261b2f2f3e51194" providerId="LiveId" clId="{6A53E353-5F56-4C4A-BD7A-C1814DF06CF2}" dt="2021-12-09T21:22:20.941" v="199" actId="113"/>
        <pc:sldMkLst>
          <pc:docMk/>
          <pc:sldMk cId="1044867529" sldId="348"/>
        </pc:sldMkLst>
      </pc:sldChg>
      <pc:sldChg chg="addSp delSp modSp new del mod">
        <pc:chgData name="Jonathan Mah" userId="5261b2f2f3e51194" providerId="LiveId" clId="{6A53E353-5F56-4C4A-BD7A-C1814DF06CF2}" dt="2021-12-09T21:36:00.747" v="373" actId="47"/>
        <pc:sldMkLst>
          <pc:docMk/>
          <pc:sldMk cId="2546258698" sldId="352"/>
        </pc:sldMkLst>
        <pc:spChg chg="del">
          <ac:chgData name="Jonathan Mah" userId="5261b2f2f3e51194" providerId="LiveId" clId="{6A53E353-5F56-4C4A-BD7A-C1814DF06CF2}" dt="2021-12-09T21:32:47.065" v="326" actId="478"/>
          <ac:spMkLst>
            <pc:docMk/>
            <pc:sldMk cId="2546258698" sldId="352"/>
            <ac:spMk id="2" creationId="{DE660262-F7BE-4A00-8A78-3C4C44BB3A51}"/>
          </ac:spMkLst>
        </pc:spChg>
        <pc:spChg chg="del">
          <ac:chgData name="Jonathan Mah" userId="5261b2f2f3e51194" providerId="LiveId" clId="{6A53E353-5F56-4C4A-BD7A-C1814DF06CF2}" dt="2021-12-09T21:32:47.065" v="326" actId="478"/>
          <ac:spMkLst>
            <pc:docMk/>
            <pc:sldMk cId="2546258698" sldId="352"/>
            <ac:spMk id="3" creationId="{464F48F1-1D8B-4F01-B83D-77F52C403C0A}"/>
          </ac:spMkLst>
        </pc:spChg>
        <pc:picChg chg="add del mod">
          <ac:chgData name="Jonathan Mah" userId="5261b2f2f3e51194" providerId="LiveId" clId="{6A53E353-5F56-4C4A-BD7A-C1814DF06CF2}" dt="2021-12-09T21:34:48.712" v="333" actId="478"/>
          <ac:picMkLst>
            <pc:docMk/>
            <pc:sldMk cId="2546258698" sldId="352"/>
            <ac:picMk id="5" creationId="{EA1D202D-1390-4AC7-8F23-7FF25A88EE03}"/>
          </ac:picMkLst>
        </pc:picChg>
      </pc:sldChg>
      <pc:sldChg chg="addSp delSp modSp new mod ord modNotesTx">
        <pc:chgData name="Jonathan Mah" userId="5261b2f2f3e51194" providerId="LiveId" clId="{6A53E353-5F56-4C4A-BD7A-C1814DF06CF2}" dt="2021-12-09T21:37:36.007" v="395"/>
        <pc:sldMkLst>
          <pc:docMk/>
          <pc:sldMk cId="1286076263" sldId="353"/>
        </pc:sldMkLst>
        <pc:spChg chg="mod">
          <ac:chgData name="Jonathan Mah" userId="5261b2f2f3e51194" providerId="LiveId" clId="{6A53E353-5F56-4C4A-BD7A-C1814DF06CF2}" dt="2021-12-09T21:34:58.201" v="367" actId="20577"/>
          <ac:spMkLst>
            <pc:docMk/>
            <pc:sldMk cId="1286076263" sldId="353"/>
            <ac:spMk id="2" creationId="{D28C84BD-E652-4CA4-BAD0-76CC75145D1E}"/>
          </ac:spMkLst>
        </pc:spChg>
        <pc:spChg chg="del">
          <ac:chgData name="Jonathan Mah" userId="5261b2f2f3e51194" providerId="LiveId" clId="{6A53E353-5F56-4C4A-BD7A-C1814DF06CF2}" dt="2021-12-09T21:35:01.255" v="368" actId="478"/>
          <ac:spMkLst>
            <pc:docMk/>
            <pc:sldMk cId="1286076263" sldId="353"/>
            <ac:spMk id="3" creationId="{30DD7311-4CBC-4150-93E4-1B818C379ECA}"/>
          </ac:spMkLst>
        </pc:spChg>
        <pc:picChg chg="add mod">
          <ac:chgData name="Jonathan Mah" userId="5261b2f2f3e51194" providerId="LiveId" clId="{6A53E353-5F56-4C4A-BD7A-C1814DF06CF2}" dt="2021-12-09T21:35:32.671" v="372" actId="14100"/>
          <ac:picMkLst>
            <pc:docMk/>
            <pc:sldMk cId="1286076263" sldId="353"/>
            <ac:picMk id="5" creationId="{D1B96AB9-7DF7-4054-948E-DCD8220BCF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for examples of nucleotide diversity across different populations</a:t>
            </a:r>
          </a:p>
          <a:p>
            <a:endParaRPr lang="en-US" dirty="0"/>
          </a:p>
          <a:p>
            <a:r>
              <a:rPr lang="en-US" b="1" dirty="0"/>
              <a:t>Look for plots which resemble nucleotide diversity in human gut microbiomes from different populations.</a:t>
            </a:r>
          </a:p>
        </p:txBody>
      </p:sp>
      <p:sp>
        <p:nvSpPr>
          <p:cNvPr id="4" name="Slide Number Placeholder 3"/>
          <p:cNvSpPr>
            <a:spLocks noGrp="1"/>
          </p:cNvSpPr>
          <p:nvPr>
            <p:ph type="sldNum" sz="quarter" idx="5"/>
          </p:nvPr>
        </p:nvSpPr>
        <p:spPr/>
        <p:txBody>
          <a:bodyPr/>
          <a:lstStyle/>
          <a:p>
            <a:fld id="{9D984E8B-8157-4976-ABDF-6DA2CAC3440F}" type="slidenum">
              <a:rPr lang="en-US" smtClean="0"/>
              <a:t>4</a:t>
            </a:fld>
            <a:endParaRPr lang="en-US"/>
          </a:p>
        </p:txBody>
      </p:sp>
    </p:spTree>
    <p:extLst>
      <p:ext uri="{BB962C8B-B14F-4D97-AF65-F5344CB8AC3E}">
        <p14:creationId xmlns:p14="http://schemas.microsoft.com/office/powerpoint/2010/main" val="201466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a:p>
            <a:endParaRPr lang="en-US" dirty="0"/>
          </a:p>
          <a:p>
            <a:r>
              <a:rPr lang="en-US" dirty="0"/>
              <a:t>Within host pi for one strain is typically 10^-3 or less</a:t>
            </a:r>
          </a:p>
          <a:p>
            <a:r>
              <a:rPr lang="en-US" dirty="0"/>
              <a:t>Within host pi for two strains is typically 10^-2 or less</a:t>
            </a:r>
          </a:p>
        </p:txBody>
      </p:sp>
      <p:sp>
        <p:nvSpPr>
          <p:cNvPr id="4" name="Slide Number Placeholder 3"/>
          <p:cNvSpPr>
            <a:spLocks noGrp="1"/>
          </p:cNvSpPr>
          <p:nvPr>
            <p:ph type="sldNum" sz="quarter" idx="5"/>
          </p:nvPr>
        </p:nvSpPr>
        <p:spPr/>
        <p:txBody>
          <a:bodyPr/>
          <a:lstStyle/>
          <a:p>
            <a:fld id="{9D984E8B-8157-4976-ABDF-6DA2CAC3440F}" type="slidenum">
              <a:rPr lang="en-US" smtClean="0"/>
              <a:t>7</a:t>
            </a:fld>
            <a:endParaRPr lang="en-US"/>
          </a:p>
        </p:txBody>
      </p:sp>
    </p:spTree>
    <p:extLst>
      <p:ext uri="{BB962C8B-B14F-4D97-AF65-F5344CB8AC3E}">
        <p14:creationId xmlns:p14="http://schemas.microsoft.com/office/powerpoint/2010/main" val="3871759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8</a:t>
            </a:fld>
            <a:endParaRPr lang="en-US"/>
          </a:p>
        </p:txBody>
      </p:sp>
    </p:spTree>
    <p:extLst>
      <p:ext uri="{BB962C8B-B14F-4D97-AF65-F5344CB8AC3E}">
        <p14:creationId xmlns:p14="http://schemas.microsoft.com/office/powerpoint/2010/main" val="1618686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Paired t-test within-and-across-host pi</a:t>
            </a:r>
          </a:p>
        </p:txBody>
      </p:sp>
      <p:sp>
        <p:nvSpPr>
          <p:cNvPr id="4" name="Slide Number Placeholder 3"/>
          <p:cNvSpPr>
            <a:spLocks noGrp="1"/>
          </p:cNvSpPr>
          <p:nvPr>
            <p:ph type="sldNum" sz="quarter" idx="5"/>
          </p:nvPr>
        </p:nvSpPr>
        <p:spPr/>
        <p:txBody>
          <a:bodyPr/>
          <a:lstStyle/>
          <a:p>
            <a:fld id="{9D984E8B-8157-4976-ABDF-6DA2CAC3440F}" type="slidenum">
              <a:rPr lang="en-US" smtClean="0"/>
              <a:t>9</a:t>
            </a:fld>
            <a:endParaRPr lang="en-US"/>
          </a:p>
        </p:txBody>
      </p:sp>
    </p:spTree>
    <p:extLst>
      <p:ext uri="{BB962C8B-B14F-4D97-AF65-F5344CB8AC3E}">
        <p14:creationId xmlns:p14="http://schemas.microsoft.com/office/powerpoint/2010/main" val="290023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in lab meeting</a:t>
            </a:r>
          </a:p>
        </p:txBody>
      </p:sp>
      <p:sp>
        <p:nvSpPr>
          <p:cNvPr id="4" name="Slide Number Placeholder 3"/>
          <p:cNvSpPr>
            <a:spLocks noGrp="1"/>
          </p:cNvSpPr>
          <p:nvPr>
            <p:ph type="sldNum" sz="quarter" idx="5"/>
          </p:nvPr>
        </p:nvSpPr>
        <p:spPr/>
        <p:txBody>
          <a:bodyPr/>
          <a:lstStyle/>
          <a:p>
            <a:fld id="{9D984E8B-8157-4976-ABDF-6DA2CAC3440F}" type="slidenum">
              <a:rPr lang="en-US" smtClean="0"/>
              <a:t>11</a:t>
            </a:fld>
            <a:endParaRPr lang="en-US"/>
          </a:p>
        </p:txBody>
      </p:sp>
    </p:spTree>
    <p:extLst>
      <p:ext uri="{BB962C8B-B14F-4D97-AF65-F5344CB8AC3E}">
        <p14:creationId xmlns:p14="http://schemas.microsoft.com/office/powerpoint/2010/main" val="88829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13</a:t>
            </a:fld>
            <a:endParaRPr lang="en-US"/>
          </a:p>
        </p:txBody>
      </p:sp>
    </p:spTree>
    <p:extLst>
      <p:ext uri="{BB962C8B-B14F-4D97-AF65-F5344CB8AC3E}">
        <p14:creationId xmlns:p14="http://schemas.microsoft.com/office/powerpoint/2010/main" val="179909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12/9/2021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12/9/2021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nature11711#Fig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library.wiley.com/doi/full/10.1111/mec.1443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sciencedirect.com/science/article/pii/S1872497318303739#bib008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Weekly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dirty="0">
                <a:solidFill>
                  <a:schemeClr val="tx1">
                    <a:lumMod val="50000"/>
                    <a:lumOff val="50000"/>
                  </a:schemeClr>
                </a:solidFill>
                <a:latin typeface="Yu Gothic" panose="020B0400000000000000" pitchFamily="34" charset="-128"/>
                <a:ea typeface="Yu Gothic" panose="020B0400000000000000" pitchFamily="34" charset="-128"/>
              </a:rPr>
              <a:t>20211208</a:t>
            </a: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9" name="TextBox 8">
            <a:extLst>
              <a:ext uri="{FF2B5EF4-FFF2-40B4-BE49-F238E27FC236}">
                <a16:creationId xmlns:a16="http://schemas.microsoft.com/office/drawing/2014/main" id="{91A4D22F-8946-4388-84AD-EFB1FB647F6B}"/>
              </a:ext>
            </a:extLst>
          </p:cNvPr>
          <p:cNvSpPr txBox="1"/>
          <p:nvPr/>
        </p:nvSpPr>
        <p:spPr>
          <a:xfrm>
            <a:off x="8610599" y="1420238"/>
            <a:ext cx="2795433" cy="2308324"/>
          </a:xfrm>
          <a:prstGeom prst="rect">
            <a:avLst/>
          </a:prstGeom>
          <a:noFill/>
        </p:spPr>
        <p:txBody>
          <a:bodyPr wrap="square" rtlCol="0">
            <a:spAutoFit/>
          </a:bodyPr>
          <a:lstStyle/>
          <a:p>
            <a:r>
              <a:rPr lang="en-US" dirty="0"/>
              <a:t>Note that changing the t-test is comparing the distribution of average pi values, and is unchanged whether you look at pairwise or aggregate methods of across-pi comparison.</a:t>
            </a:r>
          </a:p>
        </p:txBody>
      </p:sp>
      <p:pic>
        <p:nvPicPr>
          <p:cNvPr id="10" name="Picture 9" descr="Chart, box and whisker chart&#10;&#10;Description automatically generated">
            <a:extLst>
              <a:ext uri="{FF2B5EF4-FFF2-40B4-BE49-F238E27FC236}">
                <a16:creationId xmlns:a16="http://schemas.microsoft.com/office/drawing/2014/main" id="{7BC2F5CA-1143-4EB9-9611-0B3FAC890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96" y="2144948"/>
            <a:ext cx="8211608" cy="3931920"/>
          </a:xfrm>
          <a:prstGeom prst="rect">
            <a:avLst/>
          </a:prstGeom>
        </p:spPr>
      </p:pic>
    </p:spTree>
    <p:extLst>
      <p:ext uri="{BB962C8B-B14F-4D97-AF65-F5344CB8AC3E}">
        <p14:creationId xmlns:p14="http://schemas.microsoft.com/office/powerpoint/2010/main" val="427807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84BD-E652-4CA4-BAD0-76CC75145D1E}"/>
              </a:ext>
            </a:extLst>
          </p:cNvPr>
          <p:cNvSpPr>
            <a:spLocks noGrp="1"/>
          </p:cNvSpPr>
          <p:nvPr>
            <p:ph type="title"/>
          </p:nvPr>
        </p:nvSpPr>
        <p:spPr/>
        <p:txBody>
          <a:bodyPr/>
          <a:lstStyle/>
          <a:p>
            <a:r>
              <a:rPr lang="en-US" dirty="0"/>
              <a:t>Across-host pi methods comparison</a:t>
            </a:r>
          </a:p>
        </p:txBody>
      </p:sp>
      <p:pic>
        <p:nvPicPr>
          <p:cNvPr id="5" name="Picture 4" descr="Chart, scatter chart&#10;&#10;Description automatically generated">
            <a:extLst>
              <a:ext uri="{FF2B5EF4-FFF2-40B4-BE49-F238E27FC236}">
                <a16:creationId xmlns:a16="http://schemas.microsoft.com/office/drawing/2014/main" id="{D1B96AB9-7DF7-4054-948E-DCD8220BC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850" y="1595181"/>
            <a:ext cx="7539443" cy="4750713"/>
          </a:xfrm>
          <a:prstGeom prst="rect">
            <a:avLst/>
          </a:prstGeom>
        </p:spPr>
      </p:pic>
    </p:spTree>
    <p:extLst>
      <p:ext uri="{BB962C8B-B14F-4D97-AF65-F5344CB8AC3E}">
        <p14:creationId xmlns:p14="http://schemas.microsoft.com/office/powerpoint/2010/main" val="128607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9FA0-849A-495A-B374-D330821CC5C6}"/>
              </a:ext>
            </a:extLst>
          </p:cNvPr>
          <p:cNvSpPr>
            <a:spLocks noGrp="1"/>
          </p:cNvSpPr>
          <p:nvPr>
            <p:ph type="title"/>
          </p:nvPr>
        </p:nvSpPr>
        <p:spPr/>
        <p:txBody>
          <a:bodyPr/>
          <a:lstStyle/>
          <a:p>
            <a:r>
              <a:rPr lang="en-US" dirty="0"/>
              <a:t>Pi comparison thoughts	</a:t>
            </a:r>
          </a:p>
        </p:txBody>
      </p:sp>
      <p:sp>
        <p:nvSpPr>
          <p:cNvPr id="3" name="Content Placeholder 2">
            <a:extLst>
              <a:ext uri="{FF2B5EF4-FFF2-40B4-BE49-F238E27FC236}">
                <a16:creationId xmlns:a16="http://schemas.microsoft.com/office/drawing/2014/main" id="{7D736833-E273-4F38-8F7D-70AC81AF4F85}"/>
              </a:ext>
            </a:extLst>
          </p:cNvPr>
          <p:cNvSpPr>
            <a:spLocks noGrp="1"/>
          </p:cNvSpPr>
          <p:nvPr>
            <p:ph idx="1"/>
          </p:nvPr>
        </p:nvSpPr>
        <p:spPr/>
        <p:txBody>
          <a:bodyPr>
            <a:normAutofit lnSpcReduction="10000"/>
          </a:bodyPr>
          <a:lstStyle/>
          <a:p>
            <a:r>
              <a:rPr lang="en-US" dirty="0"/>
              <a:t>Across pi is higher than the within-host pi values for the most part (even in species not shown in previous slides)</a:t>
            </a:r>
          </a:p>
          <a:p>
            <a:r>
              <a:rPr lang="en-US" dirty="0"/>
              <a:t>The </a:t>
            </a:r>
            <a:r>
              <a:rPr lang="en-US" i="1" dirty="0"/>
              <a:t>value </a:t>
            </a:r>
            <a:r>
              <a:rPr lang="en-US" dirty="0"/>
              <a:t>of the across-host pi values is higher than in estimated in the original </a:t>
            </a:r>
            <a:r>
              <a:rPr lang="en-US" dirty="0" err="1"/>
              <a:t>midas</a:t>
            </a:r>
            <a:r>
              <a:rPr lang="en-US" dirty="0"/>
              <a:t> </a:t>
            </a:r>
            <a:r>
              <a:rPr lang="en-US" dirty="0" err="1"/>
              <a:t>biorxiv</a:t>
            </a:r>
            <a:r>
              <a:rPr lang="en-US" dirty="0"/>
              <a:t>, however, I think this can be attributed to a couple of factors</a:t>
            </a:r>
          </a:p>
          <a:p>
            <a:pPr lvl="1"/>
            <a:r>
              <a:rPr lang="en-US" dirty="0"/>
              <a:t>African pi values are generally higher (HMP is closer to original estimates)</a:t>
            </a:r>
          </a:p>
          <a:p>
            <a:pPr lvl="1"/>
            <a:r>
              <a:rPr lang="en-US" dirty="0"/>
              <a:t>Excluding low-sample-depth sites likely raises estimates of pi, since low-sample-depth sites are more likely to have a heterozygosity of 0.</a:t>
            </a:r>
          </a:p>
          <a:p>
            <a:r>
              <a:rPr lang="en-US" dirty="0"/>
              <a:t>Generally, African pi values are higher (within and across hosts)</a:t>
            </a:r>
          </a:p>
          <a:p>
            <a:pPr lvl="1"/>
            <a:r>
              <a:rPr lang="en-US" dirty="0"/>
              <a:t>This is more significant in samples for which we have more data, i.e., at least 20 samples per cohort is 9/10 significant, 8/10 if you account for multiple </a:t>
            </a:r>
            <a:r>
              <a:rPr lang="en-US"/>
              <a:t>hypothesis testing.</a:t>
            </a:r>
            <a:endParaRPr lang="en-US" dirty="0"/>
          </a:p>
        </p:txBody>
      </p:sp>
    </p:spTree>
    <p:extLst>
      <p:ext uri="{BB962C8B-B14F-4D97-AF65-F5344CB8AC3E}">
        <p14:creationId xmlns:p14="http://schemas.microsoft.com/office/powerpoint/2010/main" val="226728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lnSpcReduction="10000"/>
          </a:bodyPr>
          <a:lstStyle/>
          <a:p>
            <a:r>
              <a:rPr lang="en-US" dirty="0">
                <a:latin typeface="Yu Gothic" panose="020B0400000000000000" pitchFamily="34" charset="-128"/>
                <a:ea typeface="Yu Gothic" panose="020B0400000000000000" pitchFamily="34" charset="-128"/>
                <a:sym typeface="Wingdings" panose="05000000000000000000" pitchFamily="2" charset="2"/>
              </a:rPr>
              <a:t>Midas  demographic inference, </a:t>
            </a:r>
            <a:r>
              <a:rPr lang="en-US" dirty="0" err="1">
                <a:latin typeface="Yu Gothic" panose="020B0400000000000000" pitchFamily="34" charset="-128"/>
                <a:ea typeface="Yu Gothic" panose="020B0400000000000000" pitchFamily="34" charset="-128"/>
                <a:sym typeface="Wingdings" panose="05000000000000000000" pitchFamily="2" charset="2"/>
              </a:rPr>
              <a:t>etc</a:t>
            </a:r>
            <a:r>
              <a:rPr lang="en-US" dirty="0">
                <a:latin typeface="Yu Gothic" panose="020B0400000000000000" pitchFamily="34" charset="-128"/>
                <a:ea typeface="Yu Gothic" panose="020B0400000000000000" pitchFamily="34" charset="-128"/>
                <a:sym typeface="Wingdings" panose="05000000000000000000" pitchFamily="2" charset="2"/>
              </a:rPr>
              <a:t> for </a:t>
            </a:r>
            <a:r>
              <a:rPr lang="en-US" i="1" dirty="0">
                <a:latin typeface="Yu Gothic" panose="020B0400000000000000" pitchFamily="34" charset="-128"/>
                <a:ea typeface="Yu Gothic" panose="020B0400000000000000" pitchFamily="34" charset="-128"/>
                <a:sym typeface="Wingdings" panose="05000000000000000000" pitchFamily="2" charset="2"/>
              </a:rPr>
              <a:t>oral</a:t>
            </a:r>
            <a:r>
              <a:rPr lang="en-US" dirty="0">
                <a:latin typeface="Yu Gothic" panose="020B0400000000000000" pitchFamily="34" charset="-128"/>
                <a:ea typeface="Yu Gothic" panose="020B0400000000000000" pitchFamily="34" charset="-128"/>
                <a:sym typeface="Wingdings" panose="05000000000000000000" pitchFamily="2" charset="2"/>
              </a:rPr>
              <a:t> data</a:t>
            </a:r>
          </a:p>
          <a:p>
            <a:r>
              <a:rPr lang="en-US" dirty="0">
                <a:latin typeface="Yu Gothic" panose="020B0400000000000000" pitchFamily="34" charset="-128"/>
                <a:ea typeface="Yu Gothic" panose="020B0400000000000000" pitchFamily="34" charset="-128"/>
                <a:sym typeface="Wingdings" panose="05000000000000000000" pitchFamily="2" charset="2"/>
              </a:rPr>
              <a:t>Find best fit for remaining demographic models (three epoch and bottleneck)</a:t>
            </a:r>
          </a:p>
          <a:p>
            <a:r>
              <a:rPr lang="en-US" dirty="0">
                <a:latin typeface="Yu Gothic" panose="020B0400000000000000" pitchFamily="34" charset="-128"/>
                <a:ea typeface="Yu Gothic" panose="020B0400000000000000" pitchFamily="34" charset="-128"/>
                <a:sym typeface="Wingdings" panose="05000000000000000000" pitchFamily="2" charset="2"/>
              </a:rPr>
              <a:t>Good species command</a:t>
            </a:r>
          </a:p>
          <a:p>
            <a:pPr lvl="1"/>
            <a:r>
              <a:rPr lang="en-US" dirty="0">
                <a:latin typeface="Yu Gothic" panose="020B0400000000000000" pitchFamily="34" charset="-128"/>
                <a:ea typeface="Yu Gothic" panose="020B0400000000000000" pitchFamily="34" charset="-128"/>
                <a:sym typeface="Wingdings" panose="05000000000000000000" pitchFamily="2" charset="2"/>
              </a:rPr>
              <a:t>Print out sample sizes, determine which is converging and which isn’t</a:t>
            </a:r>
          </a:p>
          <a:p>
            <a:r>
              <a:rPr lang="en-US" dirty="0">
                <a:latin typeface="Yu Gothic" panose="020B0400000000000000" pitchFamily="34" charset="-128"/>
                <a:ea typeface="Yu Gothic" panose="020B0400000000000000" pitchFamily="34" charset="-128"/>
                <a:sym typeface="Wingdings" panose="05000000000000000000" pitchFamily="2" charset="2"/>
              </a:rPr>
              <a:t>Make sure I understand the methods being used, e.g., polarization, clade control</a:t>
            </a:r>
          </a:p>
          <a:p>
            <a:r>
              <a:rPr lang="en-US" dirty="0">
                <a:latin typeface="Yu Gothic" panose="020B0400000000000000" pitchFamily="34" charset="-128"/>
                <a:ea typeface="Yu Gothic" panose="020B0400000000000000" pitchFamily="34" charset="-128"/>
                <a:sym typeface="Wingdings" panose="05000000000000000000" pitchFamily="2" charset="2"/>
              </a:rPr>
              <a:t>Which species are not converging, what is their sample size</a:t>
            </a:r>
          </a:p>
          <a:p>
            <a:r>
              <a:rPr lang="en-US" dirty="0">
                <a:latin typeface="Yu Gothic" panose="020B0400000000000000" pitchFamily="34" charset="-128"/>
                <a:ea typeface="Yu Gothic" panose="020B0400000000000000" pitchFamily="34" charset="-128"/>
                <a:sym typeface="Wingdings" panose="05000000000000000000" pitchFamily="2" charset="2"/>
              </a:rPr>
              <a:t>Work on paper outline</a:t>
            </a:r>
          </a:p>
        </p:txBody>
      </p:sp>
    </p:spTree>
    <p:extLst>
      <p:ext uri="{BB962C8B-B14F-4D97-AF65-F5344CB8AC3E}">
        <p14:creationId xmlns:p14="http://schemas.microsoft.com/office/powerpoint/2010/main" val="123040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Summary of Update</a:t>
            </a:r>
          </a:p>
        </p:txBody>
      </p:sp>
      <p:sp>
        <p:nvSpPr>
          <p:cNvPr id="3" name="Content Placeholder 2">
            <a:extLst>
              <a:ext uri="{FF2B5EF4-FFF2-40B4-BE49-F238E27FC236}">
                <a16:creationId xmlns:a16="http://schemas.microsoft.com/office/drawing/2014/main" id="{2AA99344-CA3A-4DE9-BF60-3504A8C5DCE3}"/>
              </a:ext>
            </a:extLst>
          </p:cNvPr>
          <p:cNvSpPr>
            <a:spLocks noGrp="1"/>
          </p:cNvSpPr>
          <p:nvPr>
            <p:ph idx="1"/>
          </p:nvPr>
        </p:nvSpPr>
        <p:spPr/>
        <p:txBody>
          <a:bodyPr>
            <a:normAutofit/>
          </a:bodyPr>
          <a:lstStyle/>
          <a:p>
            <a:r>
              <a:rPr lang="en-US" dirty="0"/>
              <a:t>Strike vote called off! (UC recognized the grad student union)</a:t>
            </a:r>
          </a:p>
          <a:p>
            <a:r>
              <a:rPr lang="en-US" dirty="0"/>
              <a:t>Lit search</a:t>
            </a:r>
          </a:p>
          <a:p>
            <a:r>
              <a:rPr lang="en-US" dirty="0"/>
              <a:t>Across pi + significance bars</a:t>
            </a:r>
          </a:p>
          <a:p>
            <a:r>
              <a:rPr lang="en-US" dirty="0"/>
              <a:t>MIDAS </a:t>
            </a:r>
            <a:r>
              <a:rPr lang="en-US" dirty="0" err="1"/>
              <a:t>wip</a:t>
            </a:r>
            <a:r>
              <a:rPr lang="en-US" dirty="0"/>
              <a:t> (will check in tomorrow or later tonight)</a:t>
            </a:r>
          </a:p>
          <a:p>
            <a:r>
              <a:rPr lang="en-US" dirty="0"/>
              <a:t>Write-up </a:t>
            </a:r>
            <a:r>
              <a:rPr lang="en-US" dirty="0" err="1"/>
              <a:t>wip</a:t>
            </a:r>
            <a:r>
              <a:rPr lang="en-US" dirty="0"/>
              <a:t> (will have fleshed out tomorrow)</a:t>
            </a:r>
          </a:p>
          <a:p>
            <a:endParaRPr lang="en-US" dirty="0"/>
          </a:p>
        </p:txBody>
      </p:sp>
    </p:spTree>
    <p:extLst>
      <p:ext uri="{BB962C8B-B14F-4D97-AF65-F5344CB8AC3E}">
        <p14:creationId xmlns:p14="http://schemas.microsoft.com/office/powerpoint/2010/main" val="305207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pic>
        <p:nvPicPr>
          <p:cNvPr id="1026" name="Picture 2" descr="Figure 1">
            <a:extLst>
              <a:ext uri="{FF2B5EF4-FFF2-40B4-BE49-F238E27FC236}">
                <a16:creationId xmlns:a16="http://schemas.microsoft.com/office/drawing/2014/main" id="{E38E4F78-40FB-449D-8C9A-2CA772FE5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8291"/>
            <a:ext cx="7664239" cy="4207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a:latin typeface="-apple-system"/>
                <a:hlinkClick r:id="rId3"/>
              </a:rPr>
              <a:t>Siegfried </a:t>
            </a:r>
            <a:r>
              <a:rPr lang="en-US" dirty="0" err="1">
                <a:latin typeface="-apple-system"/>
                <a:hlinkClick r:id="rId3"/>
              </a:rPr>
              <a:t>Schloissnig</a:t>
            </a:r>
            <a:r>
              <a:rPr lang="en-US" dirty="0">
                <a:latin typeface="-apple-system"/>
                <a:hlinkClick r:id="rId3"/>
              </a:rPr>
              <a:t> et al., Nature 2012</a:t>
            </a:r>
            <a:endParaRPr lang="en-US" dirty="0"/>
          </a:p>
        </p:txBody>
      </p:sp>
    </p:spTree>
    <p:extLst>
      <p:ext uri="{BB962C8B-B14F-4D97-AF65-F5344CB8AC3E}">
        <p14:creationId xmlns:p14="http://schemas.microsoft.com/office/powerpoint/2010/main" val="423188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45630" y="2626468"/>
            <a:ext cx="2392540" cy="646331"/>
          </a:xfrm>
          <a:prstGeom prst="rect">
            <a:avLst/>
          </a:prstGeom>
          <a:noFill/>
        </p:spPr>
        <p:txBody>
          <a:bodyPr wrap="square" rtlCol="0">
            <a:spAutoFit/>
          </a:bodyPr>
          <a:lstStyle/>
          <a:p>
            <a:r>
              <a:rPr lang="en-US" dirty="0" err="1">
                <a:hlinkClick r:id="rId3"/>
              </a:rPr>
              <a:t>Raymann</a:t>
            </a:r>
            <a:r>
              <a:rPr lang="en-US" dirty="0">
                <a:hlinkClick r:id="rId3"/>
              </a:rPr>
              <a:t> et al., Mol. Ecol. 2017</a:t>
            </a:r>
            <a:endParaRPr lang="en-US" dirty="0"/>
          </a:p>
        </p:txBody>
      </p:sp>
      <p:pic>
        <p:nvPicPr>
          <p:cNvPr id="2050" name="Picture 2">
            <a:extLst>
              <a:ext uri="{FF2B5EF4-FFF2-40B4-BE49-F238E27FC236}">
                <a16:creationId xmlns:a16="http://schemas.microsoft.com/office/drawing/2014/main" id="{41656C6A-44E6-47EF-9AE6-0EC15FF8CA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35803"/>
            <a:ext cx="7910913" cy="349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86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Lit search (how other people describe nucleotide diversity or pi)</a:t>
            </a:r>
          </a:p>
        </p:txBody>
      </p:sp>
      <p:sp>
        <p:nvSpPr>
          <p:cNvPr id="4" name="TextBox 3">
            <a:extLst>
              <a:ext uri="{FF2B5EF4-FFF2-40B4-BE49-F238E27FC236}">
                <a16:creationId xmlns:a16="http://schemas.microsoft.com/office/drawing/2014/main" id="{337A8BB8-3097-44BE-9223-E28EFD5F7A76}"/>
              </a:ext>
            </a:extLst>
          </p:cNvPr>
          <p:cNvSpPr txBox="1"/>
          <p:nvPr/>
        </p:nvSpPr>
        <p:spPr>
          <a:xfrm>
            <a:off x="8706719" y="2626468"/>
            <a:ext cx="2392540" cy="646331"/>
          </a:xfrm>
          <a:prstGeom prst="rect">
            <a:avLst/>
          </a:prstGeom>
          <a:noFill/>
        </p:spPr>
        <p:txBody>
          <a:bodyPr wrap="square" rtlCol="0">
            <a:spAutoFit/>
          </a:bodyPr>
          <a:lstStyle/>
          <a:p>
            <a:r>
              <a:rPr lang="en-US" dirty="0" err="1">
                <a:hlinkClick r:id="rId2"/>
              </a:rPr>
              <a:t>Woerner</a:t>
            </a:r>
            <a:r>
              <a:rPr lang="en-US" dirty="0">
                <a:hlinkClick r:id="rId2"/>
              </a:rPr>
              <a:t> et al., Genetics 2018</a:t>
            </a:r>
            <a:endParaRPr lang="en-US" dirty="0"/>
          </a:p>
        </p:txBody>
      </p:sp>
      <p:pic>
        <p:nvPicPr>
          <p:cNvPr id="3074" name="Picture 2" descr="Fig. 1">
            <a:extLst>
              <a:ext uri="{FF2B5EF4-FFF2-40B4-BE49-F238E27FC236}">
                <a16:creationId xmlns:a16="http://schemas.microsoft.com/office/drawing/2014/main" id="{DCE8CB88-6357-4B22-AEEC-67209AE3C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316" y="1632631"/>
            <a:ext cx="5596242" cy="51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89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E1F1-BA85-4638-BAC9-FB83CA526A9F}"/>
              </a:ext>
            </a:extLst>
          </p:cNvPr>
          <p:cNvSpPr>
            <a:spLocks noGrp="1"/>
          </p:cNvSpPr>
          <p:nvPr>
            <p:ph type="title"/>
          </p:nvPr>
        </p:nvSpPr>
        <p:spPr/>
        <p:txBody>
          <a:bodyPr/>
          <a:lstStyle/>
          <a:p>
            <a:r>
              <a:rPr lang="en-US" dirty="0"/>
              <a:t>Lit search TLDR</a:t>
            </a:r>
          </a:p>
        </p:txBody>
      </p:sp>
      <p:sp>
        <p:nvSpPr>
          <p:cNvPr id="3" name="Content Placeholder 2">
            <a:extLst>
              <a:ext uri="{FF2B5EF4-FFF2-40B4-BE49-F238E27FC236}">
                <a16:creationId xmlns:a16="http://schemas.microsoft.com/office/drawing/2014/main" id="{E8B43BC0-CF29-4F10-8D64-84E811906A95}"/>
              </a:ext>
            </a:extLst>
          </p:cNvPr>
          <p:cNvSpPr>
            <a:spLocks noGrp="1"/>
          </p:cNvSpPr>
          <p:nvPr>
            <p:ph idx="1"/>
          </p:nvPr>
        </p:nvSpPr>
        <p:spPr/>
        <p:txBody>
          <a:bodyPr/>
          <a:lstStyle/>
          <a:p>
            <a:r>
              <a:rPr lang="en-US" dirty="0"/>
              <a:t>Some people use boxplots, some people use bar plots, some people use dot plots. I think for comparison, a boxplot or violin plot or other form of visual distribution is the cleanest, and also can demonstrate statistical significance.</a:t>
            </a:r>
          </a:p>
        </p:txBody>
      </p:sp>
    </p:spTree>
    <p:extLst>
      <p:ext uri="{BB962C8B-B14F-4D97-AF65-F5344CB8AC3E}">
        <p14:creationId xmlns:p14="http://schemas.microsoft.com/office/powerpoint/2010/main" val="272445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476905" y="1178958"/>
            <a:ext cx="3422516" cy="5632311"/>
          </a:xfrm>
          <a:prstGeom prst="rect">
            <a:avLst/>
          </a:prstGeom>
          <a:noFill/>
        </p:spPr>
        <p:txBody>
          <a:bodyPr wrap="square" rtlCol="0">
            <a:spAutoFit/>
          </a:bodyPr>
          <a:lstStyle/>
          <a:p>
            <a:r>
              <a:rPr lang="en-US" dirty="0"/>
              <a:t>Boxplots describing the distribution of pi values computed within and across hosts.  Broadly, African pi values are computed to be higher values than North American pi values for species in which we have </a:t>
            </a:r>
            <a:r>
              <a:rPr lang="en-US" b="1" dirty="0"/>
              <a:t>&gt;=20 </a:t>
            </a:r>
            <a:r>
              <a:rPr lang="en-US" dirty="0"/>
              <a:t>samples </a:t>
            </a:r>
            <a:r>
              <a:rPr lang="en-US" b="1" dirty="0"/>
              <a:t>for both cohorts</a:t>
            </a:r>
            <a:r>
              <a:rPr lang="en-US" dirty="0"/>
              <a:t>.</a:t>
            </a:r>
          </a:p>
          <a:p>
            <a:r>
              <a:rPr lang="en-US" dirty="0"/>
              <a:t>The larger dots in the center of each species indicate the aggregate pi value across hosts for that species and cohort.</a:t>
            </a:r>
          </a:p>
          <a:p>
            <a:endParaRPr lang="en-US" dirty="0"/>
          </a:p>
          <a:p>
            <a:r>
              <a:rPr lang="en-US" dirty="0"/>
              <a:t>The asterisks indicate the level of significance (parametric t-test):</a:t>
            </a:r>
          </a:p>
          <a:p>
            <a:r>
              <a:rPr lang="en-US" dirty="0"/>
              <a:t>ns: p &gt; 0.05</a:t>
            </a:r>
          </a:p>
          <a:p>
            <a:r>
              <a:rPr lang="en-US" dirty="0"/>
              <a:t>*: p &lt;= 0.05</a:t>
            </a:r>
          </a:p>
          <a:p>
            <a:r>
              <a:rPr lang="en-US" dirty="0"/>
              <a:t>**: p &lt;= 0.01</a:t>
            </a:r>
          </a:p>
          <a:p>
            <a:r>
              <a:rPr lang="en-US" dirty="0"/>
              <a:t>***: p &lt;= 0.001</a:t>
            </a:r>
          </a:p>
          <a:p>
            <a:r>
              <a:rPr lang="en-US" dirty="0"/>
              <a:t>****: P &lt;= 0.0001</a:t>
            </a:r>
          </a:p>
        </p:txBody>
      </p:sp>
      <p:pic>
        <p:nvPicPr>
          <p:cNvPr id="6" name="Picture 5" descr="Chart, box and whisker chart&#10;&#10;Description automatically generated">
            <a:extLst>
              <a:ext uri="{FF2B5EF4-FFF2-40B4-BE49-F238E27FC236}">
                <a16:creationId xmlns:a16="http://schemas.microsoft.com/office/drawing/2014/main" id="{91331DC0-C26D-461C-BB53-C9E7EAB48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3" y="1337553"/>
            <a:ext cx="8211608" cy="3931920"/>
          </a:xfrm>
          <a:prstGeom prst="rect">
            <a:avLst/>
          </a:prstGeom>
        </p:spPr>
      </p:pic>
    </p:spTree>
    <p:extLst>
      <p:ext uri="{BB962C8B-B14F-4D97-AF65-F5344CB8AC3E}">
        <p14:creationId xmlns:p14="http://schemas.microsoft.com/office/powerpoint/2010/main" val="138425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7" name="TextBox 6">
            <a:extLst>
              <a:ext uri="{FF2B5EF4-FFF2-40B4-BE49-F238E27FC236}">
                <a16:creationId xmlns:a16="http://schemas.microsoft.com/office/drawing/2014/main" id="{34068946-4BD9-4EF4-97B2-A1CFE4FC30FD}"/>
              </a:ext>
            </a:extLst>
          </p:cNvPr>
          <p:cNvSpPr txBox="1"/>
          <p:nvPr/>
        </p:nvSpPr>
        <p:spPr>
          <a:xfrm>
            <a:off x="8558367" y="1463040"/>
            <a:ext cx="2795433" cy="1477328"/>
          </a:xfrm>
          <a:prstGeom prst="rect">
            <a:avLst/>
          </a:prstGeom>
          <a:noFill/>
        </p:spPr>
        <p:txBody>
          <a:bodyPr wrap="square" rtlCol="0">
            <a:spAutoFit/>
          </a:bodyPr>
          <a:lstStyle/>
          <a:p>
            <a:r>
              <a:rPr lang="en-US" dirty="0"/>
              <a:t>This is the same as the previous boxplot, except including data for species in which we have &gt;=10 samples for both cohorts.</a:t>
            </a:r>
          </a:p>
        </p:txBody>
      </p:sp>
      <p:pic>
        <p:nvPicPr>
          <p:cNvPr id="9" name="Picture 8" descr="Chart, box and whisker chart&#10;&#10;Description automatically generated">
            <a:extLst>
              <a:ext uri="{FF2B5EF4-FFF2-40B4-BE49-F238E27FC236}">
                <a16:creationId xmlns:a16="http://schemas.microsoft.com/office/drawing/2014/main" id="{9FFC4406-02C6-4EE8-9D7A-0972FA627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57" y="1463040"/>
            <a:ext cx="8211608" cy="3931920"/>
          </a:xfrm>
          <a:prstGeom prst="rect">
            <a:avLst/>
          </a:prstGeom>
        </p:spPr>
      </p:pic>
      <p:sp>
        <p:nvSpPr>
          <p:cNvPr id="5" name="TextBox 4">
            <a:extLst>
              <a:ext uri="{FF2B5EF4-FFF2-40B4-BE49-F238E27FC236}">
                <a16:creationId xmlns:a16="http://schemas.microsoft.com/office/drawing/2014/main" id="{F63CF860-7245-4BDA-BD26-771584D3F86E}"/>
              </a:ext>
            </a:extLst>
          </p:cNvPr>
          <p:cNvSpPr txBox="1"/>
          <p:nvPr/>
        </p:nvSpPr>
        <p:spPr>
          <a:xfrm>
            <a:off x="8614266" y="3357676"/>
            <a:ext cx="279543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 paired t test for each species in either cohort</a:t>
            </a:r>
          </a:p>
          <a:p>
            <a:pPr marL="285750" indent="-285750">
              <a:buFont typeface="Arial" panose="020B0604020202020204" pitchFamily="34" charset="0"/>
              <a:buChar char="•"/>
            </a:pPr>
            <a:r>
              <a:rPr lang="en-US" dirty="0"/>
              <a:t>Clean up plot, e.g., larger dot?</a:t>
            </a:r>
          </a:p>
          <a:p>
            <a:pPr marL="285750" indent="-285750">
              <a:buFont typeface="Arial" panose="020B0604020202020204" pitchFamily="34" charset="0"/>
              <a:buChar char="•"/>
            </a:pPr>
            <a:r>
              <a:rPr lang="en-US" dirty="0"/>
              <a:t>Docs for aggregate across-host pi method</a:t>
            </a:r>
          </a:p>
        </p:txBody>
      </p:sp>
    </p:spTree>
    <p:extLst>
      <p:ext uri="{BB962C8B-B14F-4D97-AF65-F5344CB8AC3E}">
        <p14:creationId xmlns:p14="http://schemas.microsoft.com/office/powerpoint/2010/main" val="242703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sp>
        <p:nvSpPr>
          <p:cNvPr id="12" name="TextBox 11">
            <a:extLst>
              <a:ext uri="{FF2B5EF4-FFF2-40B4-BE49-F238E27FC236}">
                <a16:creationId xmlns:a16="http://schemas.microsoft.com/office/drawing/2014/main" id="{A686C823-9F25-4EDE-BD1E-369BF25358B2}"/>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previous but showing pi across hosts when calculated in a pairwise manner and then averaged.</a:t>
            </a:r>
          </a:p>
        </p:txBody>
      </p:sp>
      <p:pic>
        <p:nvPicPr>
          <p:cNvPr id="6" name="Picture 5" descr="Chart&#10;&#10;Description automatically generated">
            <a:extLst>
              <a:ext uri="{FF2B5EF4-FFF2-40B4-BE49-F238E27FC236}">
                <a16:creationId xmlns:a16="http://schemas.microsoft.com/office/drawing/2014/main" id="{D32DD8FB-879A-44ED-B32C-429B40588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99" y="1627767"/>
            <a:ext cx="8211608" cy="3931920"/>
          </a:xfrm>
          <a:prstGeom prst="rect">
            <a:avLst/>
          </a:prstGeom>
        </p:spPr>
      </p:pic>
    </p:spTree>
    <p:extLst>
      <p:ext uri="{BB962C8B-B14F-4D97-AF65-F5344CB8AC3E}">
        <p14:creationId xmlns:p14="http://schemas.microsoft.com/office/powerpoint/2010/main" val="12194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28883</TotalTime>
  <Words>663</Words>
  <Application>Microsoft Office PowerPoint</Application>
  <PresentationFormat>Widescreen</PresentationFormat>
  <Paragraphs>68</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Yu Gothic</vt:lpstr>
      <vt:lpstr>-apple-system</vt:lpstr>
      <vt:lpstr>Arial</vt:lpstr>
      <vt:lpstr>Calibri</vt:lpstr>
      <vt:lpstr>Calibri Light</vt:lpstr>
      <vt:lpstr>Office Theme</vt:lpstr>
      <vt:lpstr>demo_for_ccgb Weekly Update</vt:lpstr>
      <vt:lpstr>Summary of Update</vt:lpstr>
      <vt:lpstr>Lit search (how other people describe nucleotide diversity or pi)</vt:lpstr>
      <vt:lpstr>Lit search (how other people describe nucleotide diversity or pi)</vt:lpstr>
      <vt:lpstr>Lit search (how other people describe nucleotide diversity or pi)</vt:lpstr>
      <vt:lpstr>Lit search TLDR</vt:lpstr>
      <vt:lpstr>Comparing pi across populations</vt:lpstr>
      <vt:lpstr>Comparing pi across populations</vt:lpstr>
      <vt:lpstr>Comparing pi across populations</vt:lpstr>
      <vt:lpstr>Comparing pi across populations</vt:lpstr>
      <vt:lpstr>Across-host pi methods comparison</vt:lpstr>
      <vt:lpstr>Pi comparison thoughts </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612</cp:revision>
  <dcterms:created xsi:type="dcterms:W3CDTF">2020-10-07T15:54:11Z</dcterms:created>
  <dcterms:modified xsi:type="dcterms:W3CDTF">2021-12-09T21:40:41Z</dcterms:modified>
</cp:coreProperties>
</file>