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57" r:id="rId4"/>
    <p:sldId id="288" r:id="rId5"/>
    <p:sldId id="290" r:id="rId6"/>
    <p:sldId id="291" r:id="rId7"/>
    <p:sldId id="292" r:id="rId8"/>
    <p:sldId id="293" r:id="rId9"/>
    <p:sldId id="294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2"/>
            <p14:sldId id="293"/>
            <p14:sldId id="294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Find reasonable initial guesses for demographic params</a:t>
            </a:r>
          </a:p>
          <a:p>
            <a:r>
              <a:rPr lang="en-US">
                <a:sym typeface="Wingdings" panose="05000000000000000000" pitchFamily="2" charset="2"/>
              </a:rPr>
              <a:t>Read scripts without debug mode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Read about microbial demographics: H. pylori (</a:t>
            </a:r>
            <a:r>
              <a:rPr lang="en-US" dirty="0" err="1">
                <a:sym typeface="Wingdings" panose="05000000000000000000" pitchFamily="2" charset="2"/>
              </a:rPr>
              <a:t>Falush</a:t>
            </a:r>
            <a:r>
              <a:rPr lang="en-US" dirty="0">
                <a:sym typeface="Wingdings" panose="05000000000000000000" pitchFamily="2" charset="2"/>
              </a:rPr>
              <a:t>), P. </a:t>
            </a:r>
            <a:r>
              <a:rPr lang="en-US" dirty="0" err="1">
                <a:sym typeface="Wingdings" panose="05000000000000000000" pitchFamily="2" charset="2"/>
              </a:rPr>
              <a:t>copri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Tett</a:t>
            </a:r>
            <a:r>
              <a:rPr lang="en-US" dirty="0">
                <a:sym typeface="Wingdings" panose="05000000000000000000" pitchFamily="2" charset="2"/>
              </a:rPr>
              <a:t>), truong2017microbial</a:t>
            </a:r>
          </a:p>
          <a:p>
            <a:r>
              <a:rPr lang="en-US" dirty="0">
                <a:sym typeface="Wingdings" panose="05000000000000000000" pitchFamily="2" charset="2"/>
              </a:rPr>
              <a:t>Read Midas paper (nayfach2016integrated)</a:t>
            </a:r>
          </a:p>
          <a:p>
            <a:r>
              <a:rPr lang="en-US" dirty="0">
                <a:sym typeface="Wingdings" panose="05000000000000000000" pitchFamily="2" charset="2"/>
              </a:rPr>
              <a:t>Download microbiome data, run Midas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 plan to take Jan 20</a:t>
            </a:r>
            <a:r>
              <a:rPr lang="en-US" baseline="30000" dirty="0"/>
              <a:t>th</a:t>
            </a:r>
            <a:r>
              <a:rPr lang="en-US" dirty="0"/>
              <a:t> off (either hiding in a bunker or celebrating, depending on the state of democracy) if that’s ok.</a:t>
            </a:r>
          </a:p>
          <a:p>
            <a:r>
              <a:rPr lang="en-US" dirty="0"/>
              <a:t>Happy MLK Jr. Day!</a:t>
            </a:r>
          </a:p>
          <a:p>
            <a:r>
              <a:rPr lang="en-US" dirty="0"/>
              <a:t>Congrats on pulling the Uno reverse card RE: soft </a:t>
            </a:r>
            <a:r>
              <a:rPr lang="en-US"/>
              <a:t>selective sweeps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`</a:t>
            </a:r>
            <a:r>
              <a:rPr lang="en-US" dirty="0" err="1"/>
              <a:t>microbiome_evolution</a:t>
            </a:r>
            <a:r>
              <a:rPr lang="en-US" dirty="0"/>
              <a:t>` codebase</a:t>
            </a:r>
          </a:p>
          <a:p>
            <a:pPr lvl="1"/>
            <a:r>
              <a:rPr lang="en-US" dirty="0"/>
              <a:t>I have a rough idea of how things work together, file format, etc.</a:t>
            </a:r>
          </a:p>
          <a:p>
            <a:r>
              <a:rPr lang="en-US" dirty="0"/>
              <a:t>Recreate figure output from `</a:t>
            </a:r>
            <a:r>
              <a:rPr lang="en-US" dirty="0" err="1"/>
              <a:t>plot_within_clade_sfs</a:t>
            </a:r>
            <a:r>
              <a:rPr lang="en-US" dirty="0"/>
              <a:t>`</a:t>
            </a:r>
          </a:p>
          <a:p>
            <a:r>
              <a:rPr lang="en-US" dirty="0"/>
              <a:t>Output </a:t>
            </a:r>
            <a:r>
              <a:rPr lang="en-US" dirty="0" err="1"/>
              <a:t>sfs</a:t>
            </a:r>
            <a:r>
              <a:rPr lang="en-US" dirty="0"/>
              <a:t> in file format</a:t>
            </a:r>
          </a:p>
          <a:p>
            <a:pPr lvl="1"/>
            <a:r>
              <a:rPr lang="en-US" dirty="0"/>
              <a:t>The count locations are:</a:t>
            </a:r>
          </a:p>
          <a:p>
            <a:pPr marL="457200" lvl="1" indent="0">
              <a:buNone/>
            </a:pPr>
            <a:r>
              <a:rPr lang="en-US" dirty="0"/>
              <a:t>1 2 3 4…</a:t>
            </a:r>
          </a:p>
          <a:p>
            <a:pPr lvl="1"/>
            <a:r>
              <a:rPr lang="en-US" dirty="0"/>
              <a:t>The synonymous SFS is:</a:t>
            </a:r>
          </a:p>
          <a:p>
            <a:pPr marL="457200" lvl="1" indent="0">
              <a:buNone/>
            </a:pPr>
            <a:r>
              <a:rPr lang="en-US" dirty="0"/>
              <a:t>3066 1346 904 727…</a:t>
            </a:r>
          </a:p>
          <a:p>
            <a:pPr lvl="1"/>
            <a:r>
              <a:rPr lang="en-US" dirty="0"/>
              <a:t>The nonsynonymous SFS is:</a:t>
            </a:r>
          </a:p>
          <a:p>
            <a:pPr marL="457200" lvl="1" indent="0">
              <a:buNone/>
            </a:pPr>
            <a:r>
              <a:rPr lang="en-US" dirty="0"/>
              <a:t>3254 1171 732 513…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0F19C-6B96-4E47-BF31-0A79CD7D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08" y="3329717"/>
            <a:ext cx="7133392" cy="29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B.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39A58-A90A-484D-B6E8-75B593A6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210"/>
            <a:ext cx="12192000" cy="49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7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B.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23EDD-031B-4206-B17E-F0CFEE1D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1380"/>
            <a:ext cx="12192000" cy="49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A.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62222-F6BC-4808-A3C2-2823F72B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241"/>
            <a:ext cx="12192000" cy="4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E.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7A9BB-8EE2-4934-B8A3-32CE318E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129"/>
            <a:ext cx="12192000" cy="48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6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11211</TotalTime>
  <Words>345</Words>
  <Application>Microsoft Office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SFS for B. vulgatus</vt:lpstr>
      <vt:lpstr>SFS for B. uniformis</vt:lpstr>
      <vt:lpstr>SFS for A. putredinis</vt:lpstr>
      <vt:lpstr>SFS for E. rectale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291</cp:revision>
  <dcterms:created xsi:type="dcterms:W3CDTF">2020-10-07T15:54:11Z</dcterms:created>
  <dcterms:modified xsi:type="dcterms:W3CDTF">2021-01-19T01:18:54Z</dcterms:modified>
</cp:coreProperties>
</file>