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66" r:id="rId3"/>
    <p:sldId id="381" r:id="rId4"/>
    <p:sldId id="390" r:id="rId5"/>
    <p:sldId id="391" r:id="rId6"/>
    <p:sldId id="392" r:id="rId7"/>
    <p:sldId id="397" r:id="rId8"/>
    <p:sldId id="393" r:id="rId9"/>
    <p:sldId id="394" r:id="rId10"/>
    <p:sldId id="395" r:id="rId11"/>
    <p:sldId id="396" r:id="rId12"/>
    <p:sldId id="398" r:id="rId13"/>
    <p:sldId id="399" r:id="rId14"/>
    <p:sldId id="400" r:id="rId15"/>
    <p:sldId id="387" r:id="rId16"/>
    <p:sldId id="388" r:id="rId17"/>
    <p:sldId id="3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81"/>
            <p14:sldId id="390"/>
            <p14:sldId id="391"/>
            <p14:sldId id="392"/>
            <p14:sldId id="397"/>
            <p14:sldId id="393"/>
            <p14:sldId id="394"/>
            <p14:sldId id="395"/>
            <p14:sldId id="396"/>
            <p14:sldId id="398"/>
            <p14:sldId id="399"/>
            <p14:sldId id="400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750E4-84A8-4268-B831-55E94DB3B850}" v="1" dt="2022-02-28T22:09:5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2CD750E4-84A8-4268-B831-55E94DB3B850}"/>
    <pc:docChg chg="addSld modSld">
      <pc:chgData name="Jonathan Mah" userId="5261b2f2f3e51194" providerId="LiveId" clId="{2CD750E4-84A8-4268-B831-55E94DB3B850}" dt="2022-02-28T22:09:52.707" v="0"/>
      <pc:docMkLst>
        <pc:docMk/>
      </pc:docMkLst>
      <pc:sldChg chg="add">
        <pc:chgData name="Jonathan Mah" userId="5261b2f2f3e51194" providerId="LiveId" clId="{2CD750E4-84A8-4268-B831-55E94DB3B850}" dt="2022-02-28T22:09:52.707" v="0"/>
        <pc:sldMkLst>
          <pc:docMk/>
          <pc:sldMk cId="107190669" sldId="40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10.png"/><Relationship Id="rId7" Type="http://schemas.openxmlformats.org/officeDocument/2006/relationships/customXml" Target="../ink/ink15.xml"/><Relationship Id="rId12" Type="http://schemas.openxmlformats.org/officeDocument/2006/relationships/customXml" Target="../ink/ink20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9.xml"/><Relationship Id="rId5" Type="http://schemas.openxmlformats.org/officeDocument/2006/relationships/customXml" Target="../ink/ink13.xml"/><Relationship Id="rId10" Type="http://schemas.openxmlformats.org/officeDocument/2006/relationships/customXml" Target="../ink/ink18.xml"/><Relationship Id="rId4" Type="http://schemas.openxmlformats.org/officeDocument/2006/relationships/customXml" Target="../ink/ink12.xml"/><Relationship Id="rId9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1.png"/><Relationship Id="rId7" Type="http://schemas.openxmlformats.org/officeDocument/2006/relationships/customXml" Target="../ink/ink25.xml"/><Relationship Id="rId12" Type="http://schemas.openxmlformats.org/officeDocument/2006/relationships/customXml" Target="../ink/ink30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customXml" Target="../ink/ink29.xml"/><Relationship Id="rId5" Type="http://schemas.openxmlformats.org/officeDocument/2006/relationships/customXml" Target="../ink/ink23.xml"/><Relationship Id="rId10" Type="http://schemas.openxmlformats.org/officeDocument/2006/relationships/customXml" Target="../ink/ink28.xml"/><Relationship Id="rId4" Type="http://schemas.openxmlformats.org/officeDocument/2006/relationships/customXml" Target="../ink/ink22.xml"/><Relationship Id="rId9" Type="http://schemas.openxmlformats.org/officeDocument/2006/relationships/customXml" Target="../ink/ink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20220214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03900"/>
              </p:ext>
            </p:extLst>
          </p:nvPr>
        </p:nvGraphicFramePr>
        <p:xfrm>
          <a:off x="0" y="0"/>
          <a:ext cx="526424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669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5.63E-03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8048292.299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-348.187325983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0709A19-95A9-437E-9CF5-DE657084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54200"/>
            <a:ext cx="1087755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2377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2A280-3A23-414A-87E0-723A2AE0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28675"/>
            <a:ext cx="10858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models don’t seem to fit especially better in terms of likelihood or SFS</a:t>
            </a:r>
          </a:p>
          <a:p>
            <a:r>
              <a:rPr lang="en-US" dirty="0"/>
              <a:t>When masking singletons, there is greater variation in the inferred SFS by model in terms of SFS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r>
              <a:rPr lang="en-US" dirty="0"/>
              <a:t>Look at </a:t>
            </a:r>
            <a:r>
              <a:rPr lang="en-US" dirty="0" err="1"/>
              <a:t>sparsing</a:t>
            </a:r>
            <a:r>
              <a:rPr lang="en-US" dirty="0"/>
              <a:t> SFS</a:t>
            </a:r>
          </a:p>
          <a:p>
            <a:r>
              <a:rPr lang="en-US" dirty="0"/>
              <a:t>Instead of doing all the populations and models, just take a closer look at two</a:t>
            </a:r>
          </a:p>
          <a:p>
            <a:pPr lvl="1"/>
            <a:r>
              <a:rPr lang="en-US" dirty="0"/>
              <a:t>Search space really well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642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sparsing</a:t>
            </a:r>
            <a:r>
              <a:rPr lang="en-US" dirty="0"/>
              <a:t> SFS</a:t>
            </a:r>
          </a:p>
          <a:p>
            <a:r>
              <a:rPr lang="en-US" dirty="0"/>
              <a:t>Instead of doing all the populations and models, just take a closer look at two</a:t>
            </a:r>
          </a:p>
          <a:p>
            <a:pPr lvl="1"/>
            <a:r>
              <a:rPr lang="en-US" dirty="0"/>
              <a:t>Search space really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Fitting more complex models with and without singletons to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thetaiotamicron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85316"/>
              </p:ext>
            </p:extLst>
          </p:nvPr>
        </p:nvGraphicFramePr>
        <p:xfrm>
          <a:off x="0" y="0"/>
          <a:ext cx="606863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1.00111020e-01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9093.112279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-292.381165778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0B994F-F3F7-46F1-B4FC-D38D8084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54200"/>
            <a:ext cx="1087755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9365"/>
              </p:ext>
            </p:extLst>
          </p:nvPr>
        </p:nvGraphicFramePr>
        <p:xfrm>
          <a:off x="0" y="0"/>
          <a:ext cx="61521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5568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(Decay)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1.07129257e-01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13446.23105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-292.647328917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8C7F43-FB68-4D46-AB37-BE04100C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30" y="2054086"/>
            <a:ext cx="10868025" cy="48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00458"/>
              </p:ext>
            </p:extLst>
          </p:nvPr>
        </p:nvGraphicFramePr>
        <p:xfrm>
          <a:off x="0" y="0"/>
          <a:ext cx="62633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669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9.07058262e-02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13485.86161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-293.019837289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D648499-00B3-4140-AA03-12AAD99E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080591"/>
            <a:ext cx="10944225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10889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1.06804355e-01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15225.36953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-294.274998577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0F58EF-ADDE-4FAF-8E83-1A39DEF1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027583"/>
            <a:ext cx="10868025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AE24B-1F23-47B9-87C3-873829E8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828675"/>
            <a:ext cx="109251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71789"/>
              </p:ext>
            </p:extLst>
          </p:nvPr>
        </p:nvGraphicFramePr>
        <p:xfrm>
          <a:off x="0" y="0"/>
          <a:ext cx="506955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3.66872423e-03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10352025.73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-348.31818418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D09B689-C50C-4FAD-8B6E-C99EAA56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7" y="1854200"/>
            <a:ext cx="10848975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70287"/>
              </p:ext>
            </p:extLst>
          </p:nvPr>
        </p:nvGraphicFramePr>
        <p:xfrm>
          <a:off x="0" y="0"/>
          <a:ext cx="515311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5568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(Decay)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3.67E-03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9944895.084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-343.854586866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847D0F-A271-4740-8D36-E55899FD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74" y="2014330"/>
            <a:ext cx="10944225" cy="48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424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</vt:lpstr>
      <vt:lpstr>//TODO</vt:lpstr>
      <vt:lpstr>//TODO</vt:lpstr>
      <vt:lpstr>//TODO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2022-02-28T22:10:01Z</dcterms:modified>
</cp:coreProperties>
</file>