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66" r:id="rId3"/>
    <p:sldId id="405" r:id="rId4"/>
    <p:sldId id="392" r:id="rId5"/>
    <p:sldId id="396" r:id="rId6"/>
    <p:sldId id="401" r:id="rId7"/>
    <p:sldId id="403" r:id="rId8"/>
    <p:sldId id="404" r:id="rId9"/>
    <p:sldId id="402" r:id="rId10"/>
    <p:sldId id="399" r:id="rId11"/>
    <p:sldId id="4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405"/>
            <p14:sldId id="392"/>
            <p14:sldId id="396"/>
            <p14:sldId id="401"/>
            <p14:sldId id="403"/>
            <p14:sldId id="404"/>
            <p14:sldId id="402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E397E6-B1C2-4583-B107-A427D061C9B8}" v="24" dt="2022-02-28T22:39:49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60E397E6-B1C2-4583-B107-A427D061C9B8}"/>
    <pc:docChg chg="custSel addSld delSld modSld modSection">
      <pc:chgData name="Jonathan Mah" userId="5261b2f2f3e51194" providerId="LiveId" clId="{60E397E6-B1C2-4583-B107-A427D061C9B8}" dt="2022-02-28T22:46:37.851" v="1600" actId="20577"/>
      <pc:docMkLst>
        <pc:docMk/>
      </pc:docMkLst>
      <pc:sldChg chg="modSp mod">
        <pc:chgData name="Jonathan Mah" userId="5261b2f2f3e51194" providerId="LiveId" clId="{60E397E6-B1C2-4583-B107-A427D061C9B8}" dt="2022-02-28T22:36:18.507" v="541" actId="20577"/>
        <pc:sldMkLst>
          <pc:docMk/>
          <pc:sldMk cId="1442538198" sldId="256"/>
        </pc:sldMkLst>
        <pc:spChg chg="mod">
          <ac:chgData name="Jonathan Mah" userId="5261b2f2f3e51194" providerId="LiveId" clId="{60E397E6-B1C2-4583-B107-A427D061C9B8}" dt="2022-02-28T22:36:18.507" v="541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modSp mod">
        <pc:chgData name="Jonathan Mah" userId="5261b2f2f3e51194" providerId="LiveId" clId="{60E397E6-B1C2-4583-B107-A427D061C9B8}" dt="2022-02-28T22:38:40.333" v="708" actId="20577"/>
        <pc:sldMkLst>
          <pc:docMk/>
          <pc:sldMk cId="2977728054" sldId="366"/>
        </pc:sldMkLst>
        <pc:spChg chg="mod">
          <ac:chgData name="Jonathan Mah" userId="5261b2f2f3e51194" providerId="LiveId" clId="{60E397E6-B1C2-4583-B107-A427D061C9B8}" dt="2022-02-28T22:38:40.333" v="708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del">
        <pc:chgData name="Jonathan Mah" userId="5261b2f2f3e51194" providerId="LiveId" clId="{60E397E6-B1C2-4583-B107-A427D061C9B8}" dt="2022-02-28T22:20:28.597" v="0" actId="47"/>
        <pc:sldMkLst>
          <pc:docMk/>
          <pc:sldMk cId="1592760820" sldId="381"/>
        </pc:sldMkLst>
      </pc:sldChg>
      <pc:sldChg chg="del">
        <pc:chgData name="Jonathan Mah" userId="5261b2f2f3e51194" providerId="LiveId" clId="{60E397E6-B1C2-4583-B107-A427D061C9B8}" dt="2022-02-28T22:35:05.155" v="511" actId="47"/>
        <pc:sldMkLst>
          <pc:docMk/>
          <pc:sldMk cId="1426427197" sldId="387"/>
        </pc:sldMkLst>
      </pc:sldChg>
      <pc:sldChg chg="del">
        <pc:chgData name="Jonathan Mah" userId="5261b2f2f3e51194" providerId="LiveId" clId="{60E397E6-B1C2-4583-B107-A427D061C9B8}" dt="2022-02-28T22:35:05.472" v="512" actId="47"/>
        <pc:sldMkLst>
          <pc:docMk/>
          <pc:sldMk cId="1784279155" sldId="388"/>
        </pc:sldMkLst>
      </pc:sldChg>
      <pc:sldChg chg="del">
        <pc:chgData name="Jonathan Mah" userId="5261b2f2f3e51194" providerId="LiveId" clId="{60E397E6-B1C2-4583-B107-A427D061C9B8}" dt="2022-02-28T22:35:05.755" v="513" actId="47"/>
        <pc:sldMkLst>
          <pc:docMk/>
          <pc:sldMk cId="1237732583" sldId="389"/>
        </pc:sldMkLst>
      </pc:sldChg>
      <pc:sldChg chg="del">
        <pc:chgData name="Jonathan Mah" userId="5261b2f2f3e51194" providerId="LiveId" clId="{60E397E6-B1C2-4583-B107-A427D061C9B8}" dt="2022-02-28T22:20:29.642" v="1" actId="47"/>
        <pc:sldMkLst>
          <pc:docMk/>
          <pc:sldMk cId="595427617" sldId="390"/>
        </pc:sldMkLst>
      </pc:sldChg>
      <pc:sldChg chg="del">
        <pc:chgData name="Jonathan Mah" userId="5261b2f2f3e51194" providerId="LiveId" clId="{60E397E6-B1C2-4583-B107-A427D061C9B8}" dt="2022-02-28T22:20:30.360" v="2" actId="47"/>
        <pc:sldMkLst>
          <pc:docMk/>
          <pc:sldMk cId="2099712768" sldId="391"/>
        </pc:sldMkLst>
      </pc:sldChg>
      <pc:sldChg chg="del">
        <pc:chgData name="Jonathan Mah" userId="5261b2f2f3e51194" providerId="LiveId" clId="{60E397E6-B1C2-4583-B107-A427D061C9B8}" dt="2022-02-28T22:20:36.607" v="4" actId="47"/>
        <pc:sldMkLst>
          <pc:docMk/>
          <pc:sldMk cId="2437979359" sldId="393"/>
        </pc:sldMkLst>
      </pc:sldChg>
      <pc:sldChg chg="del">
        <pc:chgData name="Jonathan Mah" userId="5261b2f2f3e51194" providerId="LiveId" clId="{60E397E6-B1C2-4583-B107-A427D061C9B8}" dt="2022-02-28T22:20:37.488" v="5" actId="47"/>
        <pc:sldMkLst>
          <pc:docMk/>
          <pc:sldMk cId="1016070006" sldId="394"/>
        </pc:sldMkLst>
      </pc:sldChg>
      <pc:sldChg chg="del">
        <pc:chgData name="Jonathan Mah" userId="5261b2f2f3e51194" providerId="LiveId" clId="{60E397E6-B1C2-4583-B107-A427D061C9B8}" dt="2022-02-28T22:20:38.384" v="6" actId="47"/>
        <pc:sldMkLst>
          <pc:docMk/>
          <pc:sldMk cId="855585717" sldId="395"/>
        </pc:sldMkLst>
      </pc:sldChg>
      <pc:sldChg chg="del">
        <pc:chgData name="Jonathan Mah" userId="5261b2f2f3e51194" providerId="LiveId" clId="{60E397E6-B1C2-4583-B107-A427D061C9B8}" dt="2022-02-28T22:20:32.823" v="3" actId="47"/>
        <pc:sldMkLst>
          <pc:docMk/>
          <pc:sldMk cId="1829368221" sldId="397"/>
        </pc:sldMkLst>
      </pc:sldChg>
      <pc:sldChg chg="del">
        <pc:chgData name="Jonathan Mah" userId="5261b2f2f3e51194" providerId="LiveId" clId="{60E397E6-B1C2-4583-B107-A427D061C9B8}" dt="2022-02-28T22:20:43.254" v="7" actId="47"/>
        <pc:sldMkLst>
          <pc:docMk/>
          <pc:sldMk cId="3448872022" sldId="398"/>
        </pc:sldMkLst>
      </pc:sldChg>
      <pc:sldChg chg="modSp mod">
        <pc:chgData name="Jonathan Mah" userId="5261b2f2f3e51194" providerId="LiveId" clId="{60E397E6-B1C2-4583-B107-A427D061C9B8}" dt="2022-02-28T22:36:50.195" v="705" actId="20577"/>
        <pc:sldMkLst>
          <pc:docMk/>
          <pc:sldMk cId="2533509981" sldId="399"/>
        </pc:sldMkLst>
        <pc:spChg chg="mod">
          <ac:chgData name="Jonathan Mah" userId="5261b2f2f3e51194" providerId="LiveId" clId="{60E397E6-B1C2-4583-B107-A427D061C9B8}" dt="2022-02-28T22:36:50.195" v="705" actId="20577"/>
          <ac:spMkLst>
            <pc:docMk/>
            <pc:sldMk cId="2533509981" sldId="399"/>
            <ac:spMk id="3" creationId="{AADD84A0-4056-4C50-9D26-2BA6AE9D454C}"/>
          </ac:spMkLst>
        </pc:spChg>
      </pc:sldChg>
      <pc:sldChg chg="addSp delSp modSp add mod">
        <pc:chgData name="Jonathan Mah" userId="5261b2f2f3e51194" providerId="LiveId" clId="{60E397E6-B1C2-4583-B107-A427D061C9B8}" dt="2022-02-28T22:26:16.879" v="24"/>
        <pc:sldMkLst>
          <pc:docMk/>
          <pc:sldMk cId="2319216197" sldId="401"/>
        </pc:sldMkLst>
        <pc:graphicFrameChg chg="mod">
          <ac:chgData name="Jonathan Mah" userId="5261b2f2f3e51194" providerId="LiveId" clId="{60E397E6-B1C2-4583-B107-A427D061C9B8}" dt="2022-02-28T22:26:16.879" v="24"/>
          <ac:graphicFrameMkLst>
            <pc:docMk/>
            <pc:sldMk cId="2319216197" sldId="401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60E397E6-B1C2-4583-B107-A427D061C9B8}" dt="2022-02-28T22:23:20.225" v="14" actId="1076"/>
          <ac:picMkLst>
            <pc:docMk/>
            <pc:sldMk cId="2319216197" sldId="401"/>
            <ac:picMk id="3" creationId="{537FB89A-935E-42E4-A2CC-1A6C5E8F633F}"/>
          </ac:picMkLst>
        </pc:picChg>
        <pc:picChg chg="del">
          <ac:chgData name="Jonathan Mah" userId="5261b2f2f3e51194" providerId="LiveId" clId="{60E397E6-B1C2-4583-B107-A427D061C9B8}" dt="2022-02-28T22:22:28.482" v="9" actId="478"/>
          <ac:picMkLst>
            <pc:docMk/>
            <pc:sldMk cId="2319216197" sldId="401"/>
            <ac:picMk id="5" creationId="{F40F58EF-ADDE-4FAF-8E83-1A39DEF1FB0E}"/>
          </ac:picMkLst>
        </pc:picChg>
      </pc:sldChg>
      <pc:sldChg chg="addSp delSp modSp add mod">
        <pc:chgData name="Jonathan Mah" userId="5261b2f2f3e51194" providerId="LiveId" clId="{60E397E6-B1C2-4583-B107-A427D061C9B8}" dt="2022-02-28T22:31:19.904" v="49" actId="20577"/>
        <pc:sldMkLst>
          <pc:docMk/>
          <pc:sldMk cId="2496946032" sldId="402"/>
        </pc:sldMkLst>
        <pc:graphicFrameChg chg="mod modGraphic">
          <ac:chgData name="Jonathan Mah" userId="5261b2f2f3e51194" providerId="LiveId" clId="{60E397E6-B1C2-4583-B107-A427D061C9B8}" dt="2022-02-28T22:31:19.904" v="49" actId="20577"/>
          <ac:graphicFrameMkLst>
            <pc:docMk/>
            <pc:sldMk cId="2496946032" sldId="402"/>
            <ac:graphicFrameMk id="4" creationId="{54714DEA-B2A8-49B0-8CCF-86F2C9980B76}"/>
          </ac:graphicFrameMkLst>
        </pc:graphicFrameChg>
        <pc:picChg chg="del">
          <ac:chgData name="Jonathan Mah" userId="5261b2f2f3e51194" providerId="LiveId" clId="{60E397E6-B1C2-4583-B107-A427D061C9B8}" dt="2022-02-28T22:22:29.968" v="10" actId="478"/>
          <ac:picMkLst>
            <pc:docMk/>
            <pc:sldMk cId="2496946032" sldId="402"/>
            <ac:picMk id="3" creationId="{4C86700F-2773-4424-8164-74D4D95784FF}"/>
          </ac:picMkLst>
        </pc:picChg>
        <pc:picChg chg="add del mod">
          <ac:chgData name="Jonathan Mah" userId="5261b2f2f3e51194" providerId="LiveId" clId="{60E397E6-B1C2-4583-B107-A427D061C9B8}" dt="2022-02-28T22:28:14.453" v="29" actId="478"/>
          <ac:picMkLst>
            <pc:docMk/>
            <pc:sldMk cId="2496946032" sldId="402"/>
            <ac:picMk id="5" creationId="{D5D4EA83-AE1F-49C6-89D4-81270F6DC80A}"/>
          </ac:picMkLst>
        </pc:picChg>
        <pc:picChg chg="add mod">
          <ac:chgData name="Jonathan Mah" userId="5261b2f2f3e51194" providerId="LiveId" clId="{60E397E6-B1C2-4583-B107-A427D061C9B8}" dt="2022-02-28T22:29:32.062" v="38" actId="1076"/>
          <ac:picMkLst>
            <pc:docMk/>
            <pc:sldMk cId="2496946032" sldId="402"/>
            <ac:picMk id="7" creationId="{F4180489-5677-4921-AFFE-1A6E9FF24E6D}"/>
          </ac:picMkLst>
        </pc:picChg>
      </pc:sldChg>
      <pc:sldChg chg="add">
        <pc:chgData name="Jonathan Mah" userId="5261b2f2f3e51194" providerId="LiveId" clId="{60E397E6-B1C2-4583-B107-A427D061C9B8}" dt="2022-02-28T22:27:42.401" v="27"/>
        <pc:sldMkLst>
          <pc:docMk/>
          <pc:sldMk cId="972251040" sldId="403"/>
        </pc:sldMkLst>
      </pc:sldChg>
      <pc:sldChg chg="addSp delSp modSp add mod">
        <pc:chgData name="Jonathan Mah" userId="5261b2f2f3e51194" providerId="LiveId" clId="{60E397E6-B1C2-4583-B107-A427D061C9B8}" dt="2022-02-28T22:30:50.457" v="45"/>
        <pc:sldMkLst>
          <pc:docMk/>
          <pc:sldMk cId="3584580800" sldId="404"/>
        </pc:sldMkLst>
        <pc:graphicFrameChg chg="mod modGraphic">
          <ac:chgData name="Jonathan Mah" userId="5261b2f2f3e51194" providerId="LiveId" clId="{60E397E6-B1C2-4583-B107-A427D061C9B8}" dt="2022-02-28T22:30:50.457" v="45"/>
          <ac:graphicFrameMkLst>
            <pc:docMk/>
            <pc:sldMk cId="3584580800" sldId="404"/>
            <ac:graphicFrameMk id="4" creationId="{54714DEA-B2A8-49B0-8CCF-86F2C9980B76}"/>
          </ac:graphicFrameMkLst>
        </pc:graphicFrameChg>
        <pc:picChg chg="del">
          <ac:chgData name="Jonathan Mah" userId="5261b2f2f3e51194" providerId="LiveId" clId="{60E397E6-B1C2-4583-B107-A427D061C9B8}" dt="2022-02-28T22:28:13.701" v="28" actId="478"/>
          <ac:picMkLst>
            <pc:docMk/>
            <pc:sldMk cId="3584580800" sldId="404"/>
            <ac:picMk id="3" creationId="{537FB89A-935E-42E4-A2CC-1A6C5E8F633F}"/>
          </ac:picMkLst>
        </pc:picChg>
        <pc:picChg chg="add mod">
          <ac:chgData name="Jonathan Mah" userId="5261b2f2f3e51194" providerId="LiveId" clId="{60E397E6-B1C2-4583-B107-A427D061C9B8}" dt="2022-02-28T22:28:57.110" v="35" actId="1076"/>
          <ac:picMkLst>
            <pc:docMk/>
            <pc:sldMk cId="3584580800" sldId="404"/>
            <ac:picMk id="5" creationId="{22152049-2B0C-4FE4-8CBD-4F2F7AE96765}"/>
          </ac:picMkLst>
        </pc:picChg>
      </pc:sldChg>
      <pc:sldChg chg="modSp add del">
        <pc:chgData name="Jonathan Mah" userId="5261b2f2f3e51194" providerId="LiveId" clId="{60E397E6-B1C2-4583-B107-A427D061C9B8}" dt="2022-02-28T22:34:01.321" v="509" actId="47"/>
        <pc:sldMkLst>
          <pc:docMk/>
          <pc:sldMk cId="834850402" sldId="405"/>
        </pc:sldMkLst>
        <pc:graphicFrameChg chg="mod">
          <ac:chgData name="Jonathan Mah" userId="5261b2f2f3e51194" providerId="LiveId" clId="{60E397E6-B1C2-4583-B107-A427D061C9B8}" dt="2022-02-28T22:31:05.853" v="46"/>
          <ac:graphicFrameMkLst>
            <pc:docMk/>
            <pc:sldMk cId="834850402" sldId="405"/>
            <ac:graphicFrameMk id="4" creationId="{54714DEA-B2A8-49B0-8CCF-86F2C9980B76}"/>
          </ac:graphicFrameMkLst>
        </pc:graphicFrameChg>
      </pc:sldChg>
      <pc:sldChg chg="modSp add mod">
        <pc:chgData name="Jonathan Mah" userId="5261b2f2f3e51194" providerId="LiveId" clId="{60E397E6-B1C2-4583-B107-A427D061C9B8}" dt="2022-02-28T22:46:37.851" v="1600" actId="20577"/>
        <pc:sldMkLst>
          <pc:docMk/>
          <pc:sldMk cId="2395347579" sldId="405"/>
        </pc:sldMkLst>
        <pc:spChg chg="mod">
          <ac:chgData name="Jonathan Mah" userId="5261b2f2f3e51194" providerId="LiveId" clId="{60E397E6-B1C2-4583-B107-A427D061C9B8}" dt="2022-02-28T22:40:13.846" v="732" actId="20577"/>
          <ac:spMkLst>
            <pc:docMk/>
            <pc:sldMk cId="2395347579" sldId="405"/>
            <ac:spMk id="2" creationId="{8BCDC7F3-0026-4ABC-A1FB-A556D653FBF1}"/>
          </ac:spMkLst>
        </pc:spChg>
        <pc:spChg chg="mod">
          <ac:chgData name="Jonathan Mah" userId="5261b2f2f3e51194" providerId="LiveId" clId="{60E397E6-B1C2-4583-B107-A427D061C9B8}" dt="2022-02-28T22:46:37.851" v="1600" actId="20577"/>
          <ac:spMkLst>
            <pc:docMk/>
            <pc:sldMk cId="2395347579" sldId="405"/>
            <ac:spMk id="3" creationId="{0185D601-86C1-40AA-B68A-90906EDD42C9}"/>
          </ac:spMkLst>
        </pc:spChg>
      </pc:sldChg>
      <pc:sldChg chg="add del">
        <pc:chgData name="Jonathan Mah" userId="5261b2f2f3e51194" providerId="LiveId" clId="{60E397E6-B1C2-4583-B107-A427D061C9B8}" dt="2022-02-28T22:34:01.639" v="510" actId="47"/>
        <pc:sldMkLst>
          <pc:docMk/>
          <pc:sldMk cId="16824312" sldId="40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1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110.png"/><Relationship Id="rId7" Type="http://schemas.openxmlformats.org/officeDocument/2006/relationships/customXml" Target="../ink/ink15.xml"/><Relationship Id="rId12" Type="http://schemas.openxmlformats.org/officeDocument/2006/relationships/customXml" Target="../ink/ink20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customXml" Target="../ink/ink19.xml"/><Relationship Id="rId5" Type="http://schemas.openxmlformats.org/officeDocument/2006/relationships/customXml" Target="../ink/ink13.xml"/><Relationship Id="rId10" Type="http://schemas.openxmlformats.org/officeDocument/2006/relationships/customXml" Target="../ink/ink18.xml"/><Relationship Id="rId4" Type="http://schemas.openxmlformats.org/officeDocument/2006/relationships/customXml" Target="../ink/ink12.xml"/><Relationship Id="rId9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20220228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complex models don’t seem to fit especially better in terms of likelihood or SFS than two-epoch models (but still fit better than one-epoch models)</a:t>
            </a:r>
          </a:p>
          <a:p>
            <a:r>
              <a:rPr lang="en-US" dirty="0"/>
              <a:t>Inferences still consistently suggest an expansion on a time-scale coincident with 10,000-20,000 years ago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350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Look into confidence intervals</a:t>
            </a:r>
          </a:p>
          <a:p>
            <a:pPr lvl="1"/>
            <a:r>
              <a:rPr lang="en-US" dirty="0"/>
              <a:t>Poisson sample SFS</a:t>
            </a:r>
          </a:p>
          <a:p>
            <a:pPr lvl="2"/>
            <a:r>
              <a:rPr lang="en-US" dirty="0" err="1"/>
              <a:t>Dadi.Spectrum_mod.sample</a:t>
            </a:r>
            <a:r>
              <a:rPr lang="en-US" dirty="0"/>
              <a:t>(self)</a:t>
            </a:r>
          </a:p>
          <a:p>
            <a:pPr lvl="1"/>
            <a:r>
              <a:rPr lang="en-US" dirty="0"/>
              <a:t>Bootstrap VCF</a:t>
            </a:r>
          </a:p>
          <a:p>
            <a:pPr lvl="1"/>
            <a:r>
              <a:rPr lang="en-US" dirty="0"/>
              <a:t>1000 SFS’s, run MLE inference on each SFS, 5% and 95% of </a:t>
            </a:r>
            <a:r>
              <a:rPr lang="en-US" b="1" dirty="0"/>
              <a:t>param space</a:t>
            </a:r>
            <a:r>
              <a:rPr lang="en-US" dirty="0"/>
              <a:t> is our CI</a:t>
            </a:r>
          </a:p>
          <a:p>
            <a:r>
              <a:rPr lang="en-US" dirty="0"/>
              <a:t>By end of quarter:</a:t>
            </a:r>
          </a:p>
          <a:p>
            <a:pPr lvl="1"/>
            <a:r>
              <a:rPr lang="en-US" dirty="0"/>
              <a:t>Try and finish fecal analysis</a:t>
            </a:r>
          </a:p>
          <a:p>
            <a:pPr lvl="1"/>
            <a:r>
              <a:rPr lang="en-US" dirty="0"/>
              <a:t>Try and finish MIDAS stuff</a:t>
            </a:r>
          </a:p>
          <a:p>
            <a:r>
              <a:rPr lang="en-US" dirty="0"/>
              <a:t>Look at </a:t>
            </a:r>
            <a:r>
              <a:rPr lang="en-US" dirty="0" err="1"/>
              <a:t>sparsing</a:t>
            </a:r>
            <a:r>
              <a:rPr lang="en-US" dirty="0"/>
              <a:t> SFS</a:t>
            </a:r>
          </a:p>
          <a:p>
            <a:r>
              <a:rPr lang="en-US" dirty="0"/>
              <a:t>Instead of doing all the populations and models, just take a closer look at two</a:t>
            </a:r>
          </a:p>
          <a:p>
            <a:pPr lvl="1"/>
            <a:r>
              <a:rPr lang="en-US" dirty="0"/>
              <a:t>Search space really well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19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Species step, DFE analysis, genes +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snps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step (I think these will be redundant, assuming that species step will complete) are in queue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 have some three-epoch Dadi results for species in which: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Number of bins &gt;= 20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Non-insignificant difference in likelihood between one-epoch and three-epoch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DFE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 have some of the DFE jobs in queue (gamma distributed), and am working on a script to fit other types of DFE’s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90% neutral, 10% deleterious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Discrete gamma distribution, i.e., four bins where sites are assigned to s values at the median of each bin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My understanding is that, as in Cornejo, the idea is fitting a DFE will let us search for evidence of negative selection (e.g., contraction)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I’m chatting with Eduardo soon about updates to our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DFE inference methods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534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10889"/>
              </p:ext>
            </p:extLst>
          </p:nvPr>
        </p:nvGraphicFramePr>
        <p:xfrm>
          <a:off x="0" y="0"/>
          <a:ext cx="625697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1.06804355e-01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15225.36953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-294.274998577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-360.547850479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40F58EF-ADDE-4FAF-8E83-1A39DEF1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2027583"/>
            <a:ext cx="10868025" cy="48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7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82377"/>
              </p:ext>
            </p:extLst>
          </p:nvPr>
        </p:nvGraphicFramePr>
        <p:xfrm>
          <a:off x="0" y="0"/>
          <a:ext cx="525789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With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7.94514730e-03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8949490.755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-348.566328737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-432.953887663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C86700F-2773-4424-8164-74D4D957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040834"/>
            <a:ext cx="10858500" cy="48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27503"/>
              </p:ext>
            </p:extLst>
          </p:nvPr>
        </p:nvGraphicFramePr>
        <p:xfrm>
          <a:off x="0" y="0"/>
          <a:ext cx="625697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0.00352228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13485.86161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-318.036213868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-421.232898312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37FB89A-935E-42E4-A2CC-1A6C5E8F6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8766"/>
            <a:ext cx="9878118" cy="47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1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525789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With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7.94514730e-03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8949490.755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-348.566328737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-432.953887663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C86700F-2773-4424-8164-74D4D957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040834"/>
            <a:ext cx="10858500" cy="48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5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29753"/>
              </p:ext>
            </p:extLst>
          </p:nvPr>
        </p:nvGraphicFramePr>
        <p:xfrm>
          <a:off x="0" y="0"/>
          <a:ext cx="625697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0.00684189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13446.23105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-306.804782802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-409.666652485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2152049-2B0C-4FE4-8CBD-4F2F7AE9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0338"/>
            <a:ext cx="9766547" cy="46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8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69155"/>
              </p:ext>
            </p:extLst>
          </p:nvPr>
        </p:nvGraphicFramePr>
        <p:xfrm>
          <a:off x="0" y="0"/>
          <a:ext cx="525789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With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0.01698749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9944895.084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-400.467168718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-453.284486831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4180489-5677-4921-AFFE-1A6E9FF2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0210"/>
            <a:ext cx="9806449" cy="471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438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DFE Analysis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Thoughts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3</cp:revision>
  <dcterms:created xsi:type="dcterms:W3CDTF">2020-10-07T15:54:11Z</dcterms:created>
  <dcterms:modified xsi:type="dcterms:W3CDTF">2022-02-28T22:46:43Z</dcterms:modified>
</cp:coreProperties>
</file>