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420" r:id="rId2"/>
    <p:sldId id="412" r:id="rId3"/>
    <p:sldId id="422" r:id="rId4"/>
    <p:sldId id="423" r:id="rId5"/>
    <p:sldId id="425" r:id="rId6"/>
    <p:sldId id="427" r:id="rId7"/>
    <p:sldId id="413" r:id="rId8"/>
    <p:sldId id="414" r:id="rId9"/>
    <p:sldId id="430" r:id="rId10"/>
    <p:sldId id="432" r:id="rId11"/>
    <p:sldId id="433" r:id="rId12"/>
    <p:sldId id="434" r:id="rId13"/>
    <p:sldId id="435" r:id="rId14"/>
    <p:sldId id="442" r:id="rId15"/>
    <p:sldId id="448" r:id="rId16"/>
    <p:sldId id="438" r:id="rId17"/>
    <p:sldId id="439" r:id="rId18"/>
    <p:sldId id="446" r:id="rId19"/>
    <p:sldId id="449" r:id="rId20"/>
    <p:sldId id="450" r:id="rId21"/>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281" dt="2023-09-06T23:43:31.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p:scale>
          <a:sx n="25" d="100"/>
          <a:sy n="25" d="100"/>
        </p:scale>
        <p:origin x="183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09-07T00:02:43.506" v="3558" actId="47"/>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del mod">
        <pc:chgData name="Jonathan Mah" userId="5261b2f2f3e51194" providerId="LiveId" clId="{833092D5-9927-4807-BE3E-672C10A7E002}" dt="2023-09-07T00:02:43.506" v="3558" actId="4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del mod">
        <pc:chgData name="Jonathan Mah" userId="5261b2f2f3e51194" providerId="LiveId" clId="{833092D5-9927-4807-BE3E-672C10A7E002}" dt="2023-09-07T00:02:40.888" v="3557" actId="4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8-09T20:59:14.577" v="3100" actId="103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8-09T20:59:14.577" v="3100" actId="1037"/>
          <ac:spMkLst>
            <pc:docMk/>
            <pc:sldMk cId="3952196035" sldId="420"/>
            <ac:spMk id="12" creationId="{12CC7DDD-D956-59FD-149C-6696E1BC52C8}"/>
          </ac:spMkLst>
        </pc:spChg>
        <pc:spChg chg="add mod">
          <ac:chgData name="Jonathan Mah" userId="5261b2f2f3e51194" providerId="LiveId" clId="{833092D5-9927-4807-BE3E-672C10A7E002}" dt="2023-08-09T20:59:14.577" v="3100"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ac:chgData name="Jonathan Mah" userId="5261b2f2f3e51194" providerId="LiveId" clId="{833092D5-9927-4807-BE3E-672C10A7E002}" dt="2023-08-09T20:58:31.180" v="3079" actId="478"/>
          <ac:picMkLst>
            <pc:docMk/>
            <pc:sldMk cId="3952196035" sldId="420"/>
            <ac:picMk id="3" creationId="{BF66D61B-CD02-2FF4-BD6A-CA8B8C6293CA}"/>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mod ord">
          <ac:chgData name="Jonathan Mah" userId="5261b2f2f3e51194" providerId="LiveId" clId="{833092D5-9927-4807-BE3E-672C10A7E002}" dt="2023-08-09T20:58:47.679" v="3082" actId="167"/>
          <ac:picMkLst>
            <pc:docMk/>
            <pc:sldMk cId="3952196035" sldId="420"/>
            <ac:picMk id="5" creationId="{8D3B23E3-3FA6-1CED-F224-CEEABE31539E}"/>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del mod ord">
          <ac:chgData name="Jonathan Mah" userId="5261b2f2f3e51194" providerId="LiveId" clId="{833092D5-9927-4807-BE3E-672C10A7E002}" dt="2023-08-09T20:54:33.758" v="3076" actId="478"/>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09-06T23:43:51.321" v="3556" actId="1035"/>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8-10T02:12:27.202" v="3135" actId="1076"/>
          <ac:spMkLst>
            <pc:docMk/>
            <pc:sldMk cId="3690159507" sldId="425"/>
            <ac:spMk id="7" creationId="{B07E680B-17B3-39B2-544F-3167F8FB95C8}"/>
          </ac:spMkLst>
        </pc:spChg>
        <pc:spChg chg="add mod">
          <ac:chgData name="Jonathan Mah" userId="5261b2f2f3e51194" providerId="LiveId" clId="{833092D5-9927-4807-BE3E-672C10A7E002}" dt="2023-08-10T02:12:35.601" v="3137" actId="1076"/>
          <ac:spMkLst>
            <pc:docMk/>
            <pc:sldMk cId="3690159507" sldId="425"/>
            <ac:spMk id="8" creationId="{80B8CEC6-C5EE-E47C-6FCD-130456F392E4}"/>
          </ac:spMkLst>
        </pc:spChg>
        <pc:spChg chg="add mod">
          <ac:chgData name="Jonathan Mah" userId="5261b2f2f3e51194" providerId="LiveId" clId="{833092D5-9927-4807-BE3E-672C10A7E002}" dt="2023-08-10T02:12:39.201" v="3138" actId="1076"/>
          <ac:spMkLst>
            <pc:docMk/>
            <pc:sldMk cId="3690159507" sldId="425"/>
            <ac:spMk id="9" creationId="{B2CA3ED5-90A7-C05E-F769-D2FF76F8C252}"/>
          </ac:spMkLst>
        </pc:spChg>
        <pc:spChg chg="add mod">
          <ac:chgData name="Jonathan Mah" userId="5261b2f2f3e51194" providerId="LiveId" clId="{833092D5-9927-4807-BE3E-672C10A7E002}" dt="2023-08-10T02:12:44.514" v="3139" actId="1076"/>
          <ac:spMkLst>
            <pc:docMk/>
            <pc:sldMk cId="3690159507" sldId="425"/>
            <ac:spMk id="10" creationId="{4D7692BF-9251-A594-95CD-EA81867F6D67}"/>
          </ac:spMkLst>
        </pc:sp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9-06T23:43:47.944" v="3546" actId="478"/>
          <ac:picMkLst>
            <pc:docMk/>
            <pc:sldMk cId="3690159507" sldId="425"/>
            <ac:picMk id="3" creationId="{ECE1B504-E8FC-F91E-31B0-927F22CFDE3C}"/>
          </ac:picMkLst>
        </pc:picChg>
        <pc:picChg chg="add del mod">
          <ac:chgData name="Jonathan Mah" userId="5261b2f2f3e51194" providerId="LiveId" clId="{833092D5-9927-4807-BE3E-672C10A7E002}" dt="2023-09-06T23:43:24.576" v="3535" actId="478"/>
          <ac:picMkLst>
            <pc:docMk/>
            <pc:sldMk cId="3690159507" sldId="425"/>
            <ac:picMk id="4" creationId="{9FBACEA0-FAEF-E7A3-4C1E-C634B8AA4112}"/>
          </ac:picMkLst>
        </pc:picChg>
        <pc:picChg chg="add del mod">
          <ac:chgData name="Jonathan Mah" userId="5261b2f2f3e51194" providerId="LiveId" clId="{833092D5-9927-4807-BE3E-672C10A7E002}" dt="2023-08-30T00:29:53.305" v="3468" actId="931"/>
          <ac:picMkLst>
            <pc:docMk/>
            <pc:sldMk cId="3690159507" sldId="425"/>
            <ac:picMk id="4" creationId="{BE23A179-8465-A7D0-705D-37B0C6CB838A}"/>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mod ord">
          <ac:chgData name="Jonathan Mah" userId="5261b2f2f3e51194" providerId="LiveId" clId="{833092D5-9927-4807-BE3E-672C10A7E002}" dt="2023-09-06T23:43:51.321" v="3556" actId="1035"/>
          <ac:picMkLst>
            <pc:docMk/>
            <pc:sldMk cId="3690159507" sldId="425"/>
            <ac:picMk id="11" creationId="{1025E53C-4161-BDC3-5C88-0F5EDD32E92E}"/>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del mod ord">
          <ac:chgData name="Jonathan Mah" userId="5261b2f2f3e51194" providerId="LiveId" clId="{833092D5-9927-4807-BE3E-672C10A7E002}" dt="2023-08-10T02:11:49.588" v="3130" actId="478"/>
          <ac:picMkLst>
            <pc:docMk/>
            <pc:sldMk cId="3690159507" sldId="425"/>
            <ac:picMk id="12" creationId="{93158C25-725B-B62F-68DD-FC42C68AC8D8}"/>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del mod modNotesTx">
        <pc:chgData name="Jonathan Mah" userId="5261b2f2f3e51194" providerId="LiveId" clId="{833092D5-9927-4807-BE3E-672C10A7E002}" dt="2023-08-29T22:36:46.714" v="3364" actId="47"/>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del mod">
        <pc:chgData name="Jonathan Mah" userId="5261b2f2f3e51194" providerId="LiveId" clId="{833092D5-9927-4807-BE3E-672C10A7E002}" dt="2023-08-29T22:56:41.607" v="3419" actId="47"/>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8-04T22:54:59.998" v="3006" actId="1076"/>
          <ac:spMkLst>
            <pc:docMk/>
            <pc:sldMk cId="3765396124" sldId="429"/>
            <ac:spMk id="17" creationId="{CA956D0F-F840-901A-8FCC-83072C36A26C}"/>
          </ac:spMkLst>
        </pc:spChg>
        <pc:picChg chg="del mod modCrop">
          <ac:chgData name="Jonathan Mah" userId="5261b2f2f3e51194" providerId="LiveId" clId="{833092D5-9927-4807-BE3E-672C10A7E002}" dt="2023-08-04T22:52:36.252" v="2979" actId="478"/>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add del mod">
          <ac:chgData name="Jonathan Mah" userId="5261b2f2f3e51194" providerId="LiveId" clId="{833092D5-9927-4807-BE3E-672C10A7E002}" dt="2023-08-04T22:50:43.509" v="2956" actId="478"/>
          <ac:picMkLst>
            <pc:docMk/>
            <pc:sldMk cId="3765396124" sldId="429"/>
            <ac:picMk id="4" creationId="{F8F78410-9CE6-EA55-043B-2F31F303997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del mod">
          <ac:chgData name="Jonathan Mah" userId="5261b2f2f3e51194" providerId="LiveId" clId="{833092D5-9927-4807-BE3E-672C10A7E002}" dt="2023-08-04T22:48:51.596" v="2946" actId="478"/>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mod">
          <ac:chgData name="Jonathan Mah" userId="5261b2f2f3e51194" providerId="LiveId" clId="{833092D5-9927-4807-BE3E-672C10A7E002}" dt="2023-08-04T22:54:16.215" v="2998" actId="1076"/>
          <ac:picMkLst>
            <pc:docMk/>
            <pc:sldMk cId="3765396124" sldId="429"/>
            <ac:picMk id="7" creationId="{7204DCF6-82C0-71A8-998C-5090574C8F59}"/>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del mod">
          <ac:chgData name="Jonathan Mah" userId="5261b2f2f3e51194" providerId="LiveId" clId="{833092D5-9927-4807-BE3E-672C10A7E002}" dt="2023-08-04T22:52:36.252" v="2979" actId="478"/>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add del mod">
          <ac:chgData name="Jonathan Mah" userId="5261b2f2f3e51194" providerId="LiveId" clId="{833092D5-9927-4807-BE3E-672C10A7E002}" dt="2023-08-04T22:52:36.252" v="2979" actId="478"/>
          <ac:picMkLst>
            <pc:docMk/>
            <pc:sldMk cId="3765396124" sldId="429"/>
            <ac:picMk id="9" creationId="{B9761CA0-D56D-BB72-EC79-A5BE9A9D4BDE}"/>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add mod">
          <ac:chgData name="Jonathan Mah" userId="5261b2f2f3e51194" providerId="LiveId" clId="{833092D5-9927-4807-BE3E-672C10A7E002}" dt="2023-08-04T22:54:16.215" v="2998" actId="1076"/>
          <ac:picMkLst>
            <pc:docMk/>
            <pc:sldMk cId="3765396124" sldId="429"/>
            <ac:picMk id="10" creationId="{E898F9B1-9FB3-B553-DBD0-11960A42A67E}"/>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mod modCrop">
          <ac:chgData name="Jonathan Mah" userId="5261b2f2f3e51194" providerId="LiveId" clId="{833092D5-9927-4807-BE3E-672C10A7E002}" dt="2023-08-04T22:55:17.902" v="3007" actId="732"/>
          <ac:picMkLst>
            <pc:docMk/>
            <pc:sldMk cId="3765396124" sldId="429"/>
            <ac:picMk id="11" creationId="{3484FA55-902F-52E7-44D1-B62FFD5340D8}"/>
          </ac:picMkLst>
        </pc:picChg>
        <pc:picChg chg="add mod">
          <ac:chgData name="Jonathan Mah" userId="5261b2f2f3e51194" providerId="LiveId" clId="{833092D5-9927-4807-BE3E-672C10A7E002}" dt="2023-08-04T22:54:20.073" v="3000" actId="1076"/>
          <ac:picMkLst>
            <pc:docMk/>
            <pc:sldMk cId="3765396124" sldId="429"/>
            <ac:picMk id="12" creationId="{DD1BB21F-1D6C-8390-F567-863506B421D7}"/>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del mod">
          <ac:chgData name="Jonathan Mah" userId="5261b2f2f3e51194" providerId="LiveId" clId="{833092D5-9927-4807-BE3E-672C10A7E002}" dt="2023-08-04T22:51:14.278" v="2961" actId="478"/>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3-07-27T21:52:56.697" v="2486" actId="1076"/>
        <pc:sldMkLst>
          <pc:docMk/>
          <pc:sldMk cId="2775238939" sldId="430"/>
        </pc:sldMkLst>
        <pc:picChg chg="add mod modCrop">
          <ac:chgData name="Jonathan Mah" userId="5261b2f2f3e51194" providerId="LiveId" clId="{833092D5-9927-4807-BE3E-672C10A7E002}" dt="2023-07-27T21:52:56.697" v="2486" actId="1076"/>
          <ac:picMkLst>
            <pc:docMk/>
            <pc:sldMk cId="2775238939" sldId="430"/>
            <ac:picMk id="3" creationId="{31286943-3F6A-B6D7-6665-18681C7143D5}"/>
          </ac:picMkLst>
        </pc:picChg>
        <pc:picChg chg="mod">
          <ac:chgData name="Jonathan Mah" userId="5261b2f2f3e51194" providerId="LiveId" clId="{833092D5-9927-4807-BE3E-672C10A7E002}" dt="2023-07-27T21:52:56.697" v="2486" actId="1076"/>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del mod modNotesTx">
        <pc:chgData name="Jonathan Mah" userId="5261b2f2f3e51194" providerId="LiveId" clId="{833092D5-9927-4807-BE3E-672C10A7E002}" dt="2023-08-29T22:37:07.218" v="3365" actId="47"/>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modNotesTx">
        <pc:chgData name="Jonathan Mah" userId="5261b2f2f3e51194" providerId="LiveId" clId="{833092D5-9927-4807-BE3E-672C10A7E002}" dt="2023-08-29T22:39:08.967" v="3418" actId="20577"/>
        <pc:sldMkLst>
          <pc:docMk/>
          <pc:sldMk cId="1679589188" sldId="432"/>
        </pc:sldMkLst>
        <pc:picChg chg="add del mod modCrop">
          <ac:chgData name="Jonathan Mah" userId="5261b2f2f3e51194" providerId="LiveId" clId="{833092D5-9927-4807-BE3E-672C10A7E002}" dt="2023-08-29T22:37:09.557" v="3366" actId="478"/>
          <ac:picMkLst>
            <pc:docMk/>
            <pc:sldMk cId="1679589188" sldId="432"/>
            <ac:picMk id="3" creationId="{7DED44FE-44D9-F3E4-DD9C-E594EC4F64AE}"/>
          </ac:picMkLst>
        </pc:picChg>
        <pc:picChg chg="add mod modCrop">
          <ac:chgData name="Jonathan Mah" userId="5261b2f2f3e51194" providerId="LiveId" clId="{833092D5-9927-4807-BE3E-672C10A7E002}" dt="2023-08-29T22:39:08.867" v="3415" actId="732"/>
          <ac:picMkLst>
            <pc:docMk/>
            <pc:sldMk cId="1679589188" sldId="432"/>
            <ac:picMk id="4" creationId="{173D987E-AD6B-AB26-7220-07F8DCC70FC4}"/>
          </ac:picMkLst>
        </pc:picChg>
        <pc:picChg chg="add mod modCrop">
          <ac:chgData name="Jonathan Mah" userId="5261b2f2f3e51194" providerId="LiveId" clId="{833092D5-9927-4807-BE3E-672C10A7E002}" dt="2023-08-29T22:39:08.838" v="3414" actId="1076"/>
          <ac:picMkLst>
            <pc:docMk/>
            <pc:sldMk cId="1679589188" sldId="432"/>
            <ac:picMk id="5" creationId="{390626F5-69D8-4283-EDCF-30AFE8C04FE1}"/>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picChg chg="mod">
          <ac:chgData name="Jonathan Mah" userId="5261b2f2f3e51194" providerId="LiveId" clId="{833092D5-9927-4807-BE3E-672C10A7E002}" dt="2023-08-29T22:39:08.929" v="3417" actId="14100"/>
          <ac:picMkLst>
            <pc:docMk/>
            <pc:sldMk cId="1679589188" sldId="432"/>
            <ac:picMk id="17" creationId="{22F61B2E-BCBC-32D9-1CFA-AAC0818DEF6A}"/>
          </ac:picMkLst>
        </pc:picChg>
        <pc:picChg chg="del mod">
          <ac:chgData name="Jonathan Mah" userId="5261b2f2f3e51194" providerId="LiveId" clId="{833092D5-9927-4807-BE3E-672C10A7E002}" dt="2023-08-29T22:37:37.803" v="3370" actId="478"/>
          <ac:picMkLst>
            <pc:docMk/>
            <pc:sldMk cId="1679589188" sldId="432"/>
            <ac:picMk id="24" creationId="{60D799C0-A1ED-918D-CC85-047A3B05FE30}"/>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mod modNotesTx">
        <pc:chgData name="Jonathan Mah" userId="5261b2f2f3e51194" providerId="LiveId" clId="{833092D5-9927-4807-BE3E-672C10A7E002}" dt="2023-07-27T21:58:55.471" v="2530" actId="2057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mod modNotesTx">
        <pc:chgData name="Jonathan Mah" userId="5261b2f2f3e51194" providerId="LiveId" clId="{833092D5-9927-4807-BE3E-672C10A7E002}" dt="2023-07-27T21:59:01.952" v="2548" actId="2057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9T20:14:04.224" v="3058" actId="14100"/>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ac:chgData name="Jonathan Mah" userId="5261b2f2f3e51194" providerId="LiveId" clId="{833092D5-9927-4807-BE3E-672C10A7E002}" dt="2023-08-09T20:09:57.517" v="3041" actId="478"/>
          <ac:picMkLst>
            <pc:docMk/>
            <pc:sldMk cId="2611612387" sldId="435"/>
            <ac:picMk id="3" creationId="{4E2E0F04-D917-63FF-D598-D56723ADF292}"/>
          </ac:picMkLst>
        </pc:pic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del mod modCrop">
          <ac:chgData name="Jonathan Mah" userId="5261b2f2f3e51194" providerId="LiveId" clId="{833092D5-9927-4807-BE3E-672C10A7E002}" dt="2023-08-09T20:09:09.957" v="3036" actId="478"/>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8-09T20:10:36.300" v="3044" actId="478"/>
          <ac:picMkLst>
            <pc:docMk/>
            <pc:sldMk cId="2611612387" sldId="435"/>
            <ac:picMk id="6" creationId="{FBDF88FC-055F-B02D-42A8-B5867066CACC}"/>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8-09T20:14:04.224" v="3058"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9T20:13:22.645" v="3048" actId="478"/>
          <ac:picMkLst>
            <pc:docMk/>
            <pc:sldMk cId="2611612387" sldId="435"/>
            <ac:picMk id="9" creationId="{98E45BF1-2C37-5C25-4D25-9865BB49533A}"/>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picChg chg="add mod modCrop">
          <ac:chgData name="Jonathan Mah" userId="5261b2f2f3e51194" providerId="LiveId" clId="{833092D5-9927-4807-BE3E-672C10A7E002}" dt="2023-08-09T20:13:47.064" v="3051" actId="732"/>
          <ac:picMkLst>
            <pc:docMk/>
            <pc:sldMk cId="2611612387" sldId="435"/>
            <ac:picMk id="11" creationId="{DE4DBE62-9EC2-2E15-7BA6-E8C53B37F2D0}"/>
          </ac:picMkLst>
        </pc:picChg>
      </pc:sldChg>
      <pc:sldChg chg="addSp delSp modSp add del mod">
        <pc:chgData name="Jonathan Mah" userId="5261b2f2f3e51194" providerId="LiveId" clId="{833092D5-9927-4807-BE3E-672C10A7E002}" dt="2023-08-09T20:14:23.747" v="3060" actId="47"/>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08-02T18:41:28.497" v="2833" actId="20577"/>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mod ord">
          <ac:chgData name="Jonathan Mah" userId="5261b2f2f3e51194" providerId="LiveId" clId="{833092D5-9927-4807-BE3E-672C10A7E002}" dt="2023-08-02T18:38:36.491" v="2733" actId="167"/>
          <ac:picMkLst>
            <pc:docMk/>
            <pc:sldMk cId="1025585485" sldId="438"/>
            <ac:picMk id="26" creationId="{4AF9EB9C-3EE1-2A91-3AC7-511ADCC6AA66}"/>
          </ac:picMkLst>
        </pc:picChg>
      </pc:sldChg>
      <pc:sldChg chg="addSp delSp modSp new mod modNotesTx">
        <pc:chgData name="Jonathan Mah" userId="5261b2f2f3e51194" providerId="LiveId" clId="{833092D5-9927-4807-BE3E-672C10A7E002}" dt="2023-09-06T23:16:53.822" v="3531" actId="1076"/>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spChg chg="add mod">
          <ac:chgData name="Jonathan Mah" userId="5261b2f2f3e51194" providerId="LiveId" clId="{833092D5-9927-4807-BE3E-672C10A7E002}" dt="2023-09-06T23:16:49.942" v="3530" actId="1076"/>
          <ac:spMkLst>
            <pc:docMk/>
            <pc:sldMk cId="946828120" sldId="439"/>
            <ac:spMk id="7" creationId="{B0FFBC70-CFBA-52AE-8026-4620E350A1E6}"/>
          </ac:spMkLst>
        </pc:spChg>
        <pc:spChg chg="add mod">
          <ac:chgData name="Jonathan Mah" userId="5261b2f2f3e51194" providerId="LiveId" clId="{833092D5-9927-4807-BE3E-672C10A7E002}" dt="2023-09-06T23:16:53.822" v="3531" actId="1076"/>
          <ac:spMkLst>
            <pc:docMk/>
            <pc:sldMk cId="946828120" sldId="439"/>
            <ac:spMk id="8" creationId="{F1079067-BCD7-CE94-18E7-962339D5C1FC}"/>
          </ac:spMkLst>
        </pc:spChg>
        <pc:spChg chg="add del mod">
          <ac:chgData name="Jonathan Mah" userId="5261b2f2f3e51194" providerId="LiveId" clId="{833092D5-9927-4807-BE3E-672C10A7E002}" dt="2023-09-06T22:17:47.874" v="3513" actId="478"/>
          <ac:spMkLst>
            <pc:docMk/>
            <pc:sldMk cId="946828120" sldId="439"/>
            <ac:spMk id="11" creationId="{FD539714-DAAA-F325-4B79-169741A3DF76}"/>
          </ac:spMkLst>
        </pc:spChg>
        <pc:spChg chg="add del mod">
          <ac:chgData name="Jonathan Mah" userId="5261b2f2f3e51194" providerId="LiveId" clId="{833092D5-9927-4807-BE3E-672C10A7E002}" dt="2023-09-06T22:17:47.874" v="3513" actId="478"/>
          <ac:spMkLst>
            <pc:docMk/>
            <pc:sldMk cId="946828120" sldId="439"/>
            <ac:spMk id="12" creationId="{58E043C6-9779-F717-74C9-EC8295B72485}"/>
          </ac:spMkLst>
        </pc:spChg>
        <pc:spChg chg="add del mod">
          <ac:chgData name="Jonathan Mah" userId="5261b2f2f3e51194" providerId="LiveId" clId="{833092D5-9927-4807-BE3E-672C10A7E002}" dt="2023-09-06T22:17:47.874" v="3513" actId="478"/>
          <ac:spMkLst>
            <pc:docMk/>
            <pc:sldMk cId="946828120" sldId="439"/>
            <ac:spMk id="13" creationId="{F28E095C-0CF3-5D0E-141C-7F163AB55D1F}"/>
          </ac:spMkLst>
        </pc:spChg>
        <pc:picChg chg="add del mod modCrop">
          <ac:chgData name="Jonathan Mah" userId="5261b2f2f3e51194" providerId="LiveId" clId="{833092D5-9927-4807-BE3E-672C10A7E002}" dt="2023-09-06T22:17:47.874" v="3513" actId="478"/>
          <ac:picMkLst>
            <pc:docMk/>
            <pc:sldMk cId="946828120" sldId="439"/>
            <ac:picMk id="3" creationId="{015A4347-7522-A427-66B1-2DCE3C629FAC}"/>
          </ac:picMkLst>
        </pc:picChg>
        <pc:picChg chg="add mod">
          <ac:chgData name="Jonathan Mah" userId="5261b2f2f3e51194" providerId="LiveId" clId="{833092D5-9927-4807-BE3E-672C10A7E002}" dt="2023-09-06T23:16:26.463" v="3527" actId="1076"/>
          <ac:picMkLst>
            <pc:docMk/>
            <pc:sldMk cId="946828120" sldId="439"/>
            <ac:picMk id="4" creationId="{4DADA4C1-ED86-8572-A0AF-DFF1BAEC02D5}"/>
          </ac:picMkLst>
        </pc:picChg>
        <pc:picChg chg="add del mod modCrop">
          <ac:chgData name="Jonathan Mah" userId="5261b2f2f3e51194" providerId="LiveId" clId="{833092D5-9927-4807-BE3E-672C10A7E002}" dt="2023-08-10T00:23:42.954" v="3101" actId="478"/>
          <ac:picMkLst>
            <pc:docMk/>
            <pc:sldMk cId="946828120" sldId="439"/>
            <ac:picMk id="5" creationId="{1D87A8BC-1F73-EF73-F802-6BD25B48BBEC}"/>
          </ac:picMkLst>
        </pc:picChg>
        <pc:picChg chg="add del mod">
          <ac:chgData name="Jonathan Mah" userId="5261b2f2f3e51194" providerId="LiveId" clId="{833092D5-9927-4807-BE3E-672C10A7E002}" dt="2023-08-10T00:37:44.523" v="3109" actId="478"/>
          <ac:picMkLst>
            <pc:docMk/>
            <pc:sldMk cId="946828120" sldId="439"/>
            <ac:picMk id="6" creationId="{37C89976-7D88-E08C-187E-A34B5DD80288}"/>
          </ac:picMkLst>
        </pc:picChg>
        <pc:picChg chg="add mod modCrop">
          <ac:chgData name="Jonathan Mah" userId="5261b2f2f3e51194" providerId="LiveId" clId="{833092D5-9927-4807-BE3E-672C10A7E002}" dt="2023-09-06T23:16:26.463" v="3527" actId="1076"/>
          <ac:picMkLst>
            <pc:docMk/>
            <pc:sldMk cId="946828120" sldId="439"/>
            <ac:picMk id="6" creationId="{CD40B072-67BD-20EC-F0AF-E77E9F317F28}"/>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10T00:40:15.876" v="3114" actId="478"/>
          <ac:picMkLst>
            <pc:docMk/>
            <pc:sldMk cId="946828120" sldId="439"/>
            <ac:picMk id="8" creationId="{3B91BADF-743A-3D09-16DD-B1CCC099D8DE}"/>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del mod">
          <ac:chgData name="Jonathan Mah" userId="5261b2f2f3e51194" providerId="LiveId" clId="{833092D5-9927-4807-BE3E-672C10A7E002}" dt="2023-09-06T22:17:46.146" v="3512" actId="478"/>
          <ac:picMkLst>
            <pc:docMk/>
            <pc:sldMk cId="946828120" sldId="439"/>
            <ac:picMk id="10" creationId="{6CE684A9-9834-709A-8D0E-044BCDB0D233}"/>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del mod">
          <ac:chgData name="Jonathan Mah" userId="5261b2f2f3e51194" providerId="LiveId" clId="{833092D5-9927-4807-BE3E-672C10A7E002}" dt="2023-08-10T00:23:42.954" v="3101" actId="478"/>
          <ac:picMkLst>
            <pc:docMk/>
            <pc:sldMk cId="946828120" sldId="439"/>
            <ac:picMk id="17" creationId="{E67A5301-6DFF-5322-EF42-F755F5DCBD36}"/>
          </ac:picMkLst>
        </pc:picChg>
      </pc:sldChg>
      <pc:sldChg chg="addSp delSp modSp add del mod">
        <pc:chgData name="Jonathan Mah" userId="5261b2f2f3e51194" providerId="LiveId" clId="{833092D5-9927-4807-BE3E-672C10A7E002}" dt="2023-08-29T22:56:41.607" v="3419" actId="47"/>
        <pc:sldMkLst>
          <pc:docMk/>
          <pc:sldMk cId="3712981177" sldId="440"/>
        </pc:sldMkLst>
        <pc:picChg chg="add del mod">
          <ac:chgData name="Jonathan Mah" userId="5261b2f2f3e51194" providerId="LiveId" clId="{833092D5-9927-4807-BE3E-672C10A7E002}" dt="2023-08-04T22:55:58.311" v="3011" actId="478"/>
          <ac:picMkLst>
            <pc:docMk/>
            <pc:sldMk cId="3712981177" sldId="440"/>
            <ac:picMk id="3" creationId="{12951A5A-72D6-EF44-6975-63072165B434}"/>
          </ac:picMkLst>
        </pc:picChg>
        <pc:picChg chg="add mod">
          <ac:chgData name="Jonathan Mah" userId="5261b2f2f3e51194" providerId="LiveId" clId="{833092D5-9927-4807-BE3E-672C10A7E002}" dt="2023-08-04T22:56:52.622" v="3013" actId="1076"/>
          <ac:picMkLst>
            <pc:docMk/>
            <pc:sldMk cId="3712981177" sldId="440"/>
            <ac:picMk id="5" creationId="{96B050CA-8865-C783-C19A-91724B631BBD}"/>
          </ac:picMkLst>
        </pc:picChg>
        <pc:picChg chg="del">
          <ac:chgData name="Jonathan Mah" userId="5261b2f2f3e51194" providerId="LiveId" clId="{833092D5-9927-4807-BE3E-672C10A7E002}" dt="2023-08-04T22:55:46.473" v="3009" actId="478"/>
          <ac:picMkLst>
            <pc:docMk/>
            <pc:sldMk cId="3712981177" sldId="440"/>
            <ac:picMk id="7" creationId="{7204DCF6-82C0-71A8-998C-5090574C8F59}"/>
          </ac:picMkLst>
        </pc:picChg>
      </pc:sldChg>
      <pc:sldChg chg="addSp delSp modSp new del mod">
        <pc:chgData name="Jonathan Mah" userId="5261b2f2f3e51194" providerId="LiveId" clId="{833092D5-9927-4807-BE3E-672C10A7E002}" dt="2023-08-29T22:56:41.607" v="3419" actId="47"/>
        <pc:sldMkLst>
          <pc:docMk/>
          <pc:sldMk cId="3078207290" sldId="441"/>
        </pc:sldMkLst>
        <pc:spChg chg="del">
          <ac:chgData name="Jonathan Mah" userId="5261b2f2f3e51194" providerId="LiveId" clId="{833092D5-9927-4807-BE3E-672C10A7E002}" dt="2023-08-09T18:42:28.966" v="3015" actId="478"/>
          <ac:spMkLst>
            <pc:docMk/>
            <pc:sldMk cId="3078207290" sldId="441"/>
            <ac:spMk id="2" creationId="{2371DB64-48E9-DF51-426E-917C83A4529B}"/>
          </ac:spMkLst>
        </pc:spChg>
        <pc:spChg chg="del">
          <ac:chgData name="Jonathan Mah" userId="5261b2f2f3e51194" providerId="LiveId" clId="{833092D5-9927-4807-BE3E-672C10A7E002}" dt="2023-08-09T18:42:28.966" v="3015" actId="478"/>
          <ac:spMkLst>
            <pc:docMk/>
            <pc:sldMk cId="3078207290" sldId="441"/>
            <ac:spMk id="3" creationId="{98521559-2C6D-0CFA-9E69-6C11D1754822}"/>
          </ac:spMkLst>
        </pc:spChg>
        <pc:spChg chg="add mod">
          <ac:chgData name="Jonathan Mah" userId="5261b2f2f3e51194" providerId="LiveId" clId="{833092D5-9927-4807-BE3E-672C10A7E002}" dt="2023-08-09T18:43:39.011" v="3032" actId="1076"/>
          <ac:spMkLst>
            <pc:docMk/>
            <pc:sldMk cId="3078207290" sldId="441"/>
            <ac:spMk id="8" creationId="{22245AF4-E12B-6028-106C-A2580FE872BE}"/>
          </ac:spMkLst>
        </pc:spChg>
        <pc:spChg chg="add mod">
          <ac:chgData name="Jonathan Mah" userId="5261b2f2f3e51194" providerId="LiveId" clId="{833092D5-9927-4807-BE3E-672C10A7E002}" dt="2023-08-09T18:43:52.162" v="3035" actId="20577"/>
          <ac:spMkLst>
            <pc:docMk/>
            <pc:sldMk cId="3078207290" sldId="441"/>
            <ac:spMk id="9" creationId="{AC9D13E7-905F-78F0-0869-578D1792FC4A}"/>
          </ac:spMkLst>
        </pc:spChg>
        <pc:graphicFrameChg chg="add del modGraphic">
          <ac:chgData name="Jonathan Mah" userId="5261b2f2f3e51194" providerId="LiveId" clId="{833092D5-9927-4807-BE3E-672C10A7E002}" dt="2023-08-17T16:03:32.750" v="3285" actId="478"/>
          <ac:graphicFrameMkLst>
            <pc:docMk/>
            <pc:sldMk cId="3078207290" sldId="441"/>
            <ac:graphicFrameMk id="3" creationId="{3A0E64F7-9129-B801-D08E-F9A069FBAEC4}"/>
          </ac:graphicFrameMkLst>
        </pc:graphicFrameChg>
        <pc:picChg chg="add mod">
          <ac:chgData name="Jonathan Mah" userId="5261b2f2f3e51194" providerId="LiveId" clId="{833092D5-9927-4807-BE3E-672C10A7E002}" dt="2023-08-09T18:43:17.283" v="3029" actId="1076"/>
          <ac:picMkLst>
            <pc:docMk/>
            <pc:sldMk cId="3078207290" sldId="441"/>
            <ac:picMk id="5" creationId="{60A04D63-01D5-D6D3-B34F-28041A233F8F}"/>
          </ac:picMkLst>
        </pc:picChg>
        <pc:picChg chg="add mod">
          <ac:chgData name="Jonathan Mah" userId="5261b2f2f3e51194" providerId="LiveId" clId="{833092D5-9927-4807-BE3E-672C10A7E002}" dt="2023-08-09T18:43:18.724" v="3030" actId="1076"/>
          <ac:picMkLst>
            <pc:docMk/>
            <pc:sldMk cId="3078207290" sldId="441"/>
            <ac:picMk id="7" creationId="{E1425EC5-B74D-CDC5-2869-14C75477B174}"/>
          </ac:picMkLst>
        </pc:picChg>
      </pc:sldChg>
      <pc:sldChg chg="addSp delSp modSp add mod">
        <pc:chgData name="Jonathan Mah" userId="5261b2f2f3e51194" providerId="LiveId" clId="{833092D5-9927-4807-BE3E-672C10A7E002}" dt="2023-08-09T20:16:23.696" v="3075" actId="1035"/>
        <pc:sldMkLst>
          <pc:docMk/>
          <pc:sldMk cId="2893417591" sldId="442"/>
        </pc:sldMkLst>
        <pc:picChg chg="add del mod modCrop">
          <ac:chgData name="Jonathan Mah" userId="5261b2f2f3e51194" providerId="LiveId" clId="{833092D5-9927-4807-BE3E-672C10A7E002}" dt="2023-08-09T20:16:02.286" v="3067" actId="478"/>
          <ac:picMkLst>
            <pc:docMk/>
            <pc:sldMk cId="2893417591" sldId="442"/>
            <ac:picMk id="3" creationId="{38BD0525-DBA2-C258-B3F3-64A40B10B9B5}"/>
          </ac:picMkLst>
        </pc:picChg>
        <pc:picChg chg="add mod modCrop">
          <ac:chgData name="Jonathan Mah" userId="5261b2f2f3e51194" providerId="LiveId" clId="{833092D5-9927-4807-BE3E-672C10A7E002}" dt="2023-08-09T20:16:23.696" v="3075" actId="1035"/>
          <ac:picMkLst>
            <pc:docMk/>
            <pc:sldMk cId="2893417591" sldId="442"/>
            <ac:picMk id="5" creationId="{A6C5AF9B-FF2A-339D-45B8-CE1198870358}"/>
          </ac:picMkLst>
        </pc:picChg>
        <pc:picChg chg="mod">
          <ac:chgData name="Jonathan Mah" userId="5261b2f2f3e51194" providerId="LiveId" clId="{833092D5-9927-4807-BE3E-672C10A7E002}" dt="2023-08-09T20:15:29.284" v="3066" actId="14100"/>
          <ac:picMkLst>
            <pc:docMk/>
            <pc:sldMk cId="2893417591" sldId="442"/>
            <ac:picMk id="8" creationId="{FCCB2D35-7979-88D1-3762-2C4970F8AB04}"/>
          </ac:picMkLst>
        </pc:picChg>
        <pc:picChg chg="del">
          <ac:chgData name="Jonathan Mah" userId="5261b2f2f3e51194" providerId="LiveId" clId="{833092D5-9927-4807-BE3E-672C10A7E002}" dt="2023-08-09T20:14:57.939" v="3061" actId="478"/>
          <ac:picMkLst>
            <pc:docMk/>
            <pc:sldMk cId="2893417591" sldId="442"/>
            <ac:picMk id="11" creationId="{DE4DBE62-9EC2-2E15-7BA6-E8C53B37F2D0}"/>
          </ac:picMkLst>
        </pc:picChg>
      </pc:sldChg>
      <pc:sldChg chg="addSp delSp modSp new del mod">
        <pc:chgData name="Jonathan Mah" userId="5261b2f2f3e51194" providerId="LiveId" clId="{833092D5-9927-4807-BE3E-672C10A7E002}" dt="2023-08-17T16:03:28.592" v="3283" actId="47"/>
        <pc:sldMkLst>
          <pc:docMk/>
          <pc:sldMk cId="2982453029" sldId="443"/>
        </pc:sldMkLst>
        <pc:spChg chg="del">
          <ac:chgData name="Jonathan Mah" userId="5261b2f2f3e51194" providerId="LiveId" clId="{833092D5-9927-4807-BE3E-672C10A7E002}" dt="2023-08-17T15:14:03.848" v="3141" actId="478"/>
          <ac:spMkLst>
            <pc:docMk/>
            <pc:sldMk cId="2982453029" sldId="443"/>
            <ac:spMk id="2" creationId="{311BA1CD-2C9B-6835-B944-4AB50A9EFBD6}"/>
          </ac:spMkLst>
        </pc:spChg>
        <pc:spChg chg="del">
          <ac:chgData name="Jonathan Mah" userId="5261b2f2f3e51194" providerId="LiveId" clId="{833092D5-9927-4807-BE3E-672C10A7E002}" dt="2023-08-17T15:14:03.848" v="3141" actId="478"/>
          <ac:spMkLst>
            <pc:docMk/>
            <pc:sldMk cId="2982453029" sldId="443"/>
            <ac:spMk id="3" creationId="{E6603930-51FE-AE11-3294-20915F768015}"/>
          </ac:spMkLst>
        </pc:spChg>
        <pc:picChg chg="add mod ord">
          <ac:chgData name="Jonathan Mah" userId="5261b2f2f3e51194" providerId="LiveId" clId="{833092D5-9927-4807-BE3E-672C10A7E002}" dt="2023-08-17T15:21:05.427" v="3246" actId="1038"/>
          <ac:picMkLst>
            <pc:docMk/>
            <pc:sldMk cId="2982453029" sldId="443"/>
            <ac:picMk id="4" creationId="{624DAFEB-71FF-252A-7CD6-2AE2C3434498}"/>
          </ac:picMkLst>
        </pc:picChg>
        <pc:picChg chg="add del mod">
          <ac:chgData name="Jonathan Mah" userId="5261b2f2f3e51194" providerId="LiveId" clId="{833092D5-9927-4807-BE3E-672C10A7E002}" dt="2023-08-17T15:15:01.930" v="3147" actId="478"/>
          <ac:picMkLst>
            <pc:docMk/>
            <pc:sldMk cId="2982453029" sldId="443"/>
            <ac:picMk id="6" creationId="{1CEC12BA-BCA1-2BA0-E222-312439FF8CAA}"/>
          </ac:picMkLst>
        </pc:picChg>
        <pc:picChg chg="add mod">
          <ac:chgData name="Jonathan Mah" userId="5261b2f2f3e51194" providerId="LiveId" clId="{833092D5-9927-4807-BE3E-672C10A7E002}" dt="2023-08-17T15:17:32.702" v="3155"/>
          <ac:picMkLst>
            <pc:docMk/>
            <pc:sldMk cId="2982453029" sldId="443"/>
            <ac:picMk id="8" creationId="{E8F2B8E8-89FA-5AC5-0D3A-C268CD31B64D}"/>
          </ac:picMkLst>
        </pc:picChg>
        <pc:picChg chg="add mod ord">
          <ac:chgData name="Jonathan Mah" userId="5261b2f2f3e51194" providerId="LiveId" clId="{833092D5-9927-4807-BE3E-672C10A7E002}" dt="2023-08-17T15:21:14.081" v="3247" actId="1076"/>
          <ac:picMkLst>
            <pc:docMk/>
            <pc:sldMk cId="2982453029" sldId="443"/>
            <ac:picMk id="9" creationId="{A749F997-C245-0140-06A1-5286119EDE33}"/>
          </ac:picMkLst>
        </pc:picChg>
      </pc:sldChg>
      <pc:sldChg chg="addSp delSp modSp add del mod">
        <pc:chgData name="Jonathan Mah" userId="5261b2f2f3e51194" providerId="LiveId" clId="{833092D5-9927-4807-BE3E-672C10A7E002}" dt="2023-08-29T23:04:14.597" v="3439" actId="47"/>
        <pc:sldMkLst>
          <pc:docMk/>
          <pc:sldMk cId="1621811039" sldId="444"/>
        </pc:sldMkLst>
        <pc:picChg chg="add mod">
          <ac:chgData name="Jonathan Mah" userId="5261b2f2f3e51194" providerId="LiveId" clId="{833092D5-9927-4807-BE3E-672C10A7E002}" dt="2023-08-29T23:03:10.468" v="3427" actId="1076"/>
          <ac:picMkLst>
            <pc:docMk/>
            <pc:sldMk cId="1621811039" sldId="444"/>
            <ac:picMk id="3" creationId="{0AAF8219-CF07-B614-061C-EBF0134F7489}"/>
          </ac:picMkLst>
        </pc:picChg>
        <pc:picChg chg="add del mod">
          <ac:chgData name="Jonathan Mah" userId="5261b2f2f3e51194" providerId="LiveId" clId="{833092D5-9927-4807-BE3E-672C10A7E002}" dt="2023-08-17T15:19:22.392" v="3167" actId="478"/>
          <ac:picMkLst>
            <pc:docMk/>
            <pc:sldMk cId="1621811039" sldId="444"/>
            <ac:picMk id="3" creationId="{0B0FBB61-8A36-07A4-838D-4DA1DC744FFF}"/>
          </ac:picMkLst>
        </pc:picChg>
        <pc:picChg chg="del">
          <ac:chgData name="Jonathan Mah" userId="5261b2f2f3e51194" providerId="LiveId" clId="{833092D5-9927-4807-BE3E-672C10A7E002}" dt="2023-08-17T15:20:18.909" v="3174" actId="478"/>
          <ac:picMkLst>
            <pc:docMk/>
            <pc:sldMk cId="1621811039" sldId="444"/>
            <ac:picMk id="4" creationId="{624DAFEB-71FF-252A-7CD6-2AE2C3434498}"/>
          </ac:picMkLst>
        </pc:picChg>
        <pc:picChg chg="add del mod">
          <ac:chgData name="Jonathan Mah" userId="5261b2f2f3e51194" providerId="LiveId" clId="{833092D5-9927-4807-BE3E-672C10A7E002}" dt="2023-08-17T15:57:38.332" v="3267" actId="478"/>
          <ac:picMkLst>
            <pc:docMk/>
            <pc:sldMk cId="1621811039" sldId="444"/>
            <ac:picMk id="6" creationId="{3989B523-DED1-D823-DEE4-BD77D75E2A72}"/>
          </ac:picMkLst>
        </pc:picChg>
        <pc:picChg chg="add del mod">
          <ac:chgData name="Jonathan Mah" userId="5261b2f2f3e51194" providerId="LiveId" clId="{833092D5-9927-4807-BE3E-672C10A7E002}" dt="2023-08-17T15:21:22.895" v="3248" actId="478"/>
          <ac:picMkLst>
            <pc:docMk/>
            <pc:sldMk cId="1621811039" sldId="444"/>
            <ac:picMk id="7" creationId="{36F675AA-8A3E-341B-622D-716441EDC454}"/>
          </ac:picMkLst>
        </pc:picChg>
        <pc:picChg chg="del">
          <ac:chgData name="Jonathan Mah" userId="5261b2f2f3e51194" providerId="LiveId" clId="{833092D5-9927-4807-BE3E-672C10A7E002}" dt="2023-08-17T15:19:16.408" v="3165" actId="478"/>
          <ac:picMkLst>
            <pc:docMk/>
            <pc:sldMk cId="1621811039" sldId="444"/>
            <ac:picMk id="8" creationId="{E8F2B8E8-89FA-5AC5-0D3A-C268CD31B64D}"/>
          </ac:picMkLst>
        </pc:picChg>
        <pc:picChg chg="del">
          <ac:chgData name="Jonathan Mah" userId="5261b2f2f3e51194" providerId="LiveId" clId="{833092D5-9927-4807-BE3E-672C10A7E002}" dt="2023-08-17T15:21:22.895" v="3248" actId="478"/>
          <ac:picMkLst>
            <pc:docMk/>
            <pc:sldMk cId="1621811039" sldId="444"/>
            <ac:picMk id="9" creationId="{A749F997-C245-0140-06A1-5286119EDE33}"/>
          </ac:picMkLst>
        </pc:picChg>
        <pc:picChg chg="add mod">
          <ac:chgData name="Jonathan Mah" userId="5261b2f2f3e51194" providerId="LiveId" clId="{833092D5-9927-4807-BE3E-672C10A7E002}" dt="2023-08-29T23:03:14.330" v="3428" actId="1076"/>
          <ac:picMkLst>
            <pc:docMk/>
            <pc:sldMk cId="1621811039" sldId="444"/>
            <ac:picMk id="10" creationId="{10E978B4-2627-1DE1-D772-6A4C4DF96B0C}"/>
          </ac:picMkLst>
        </pc:picChg>
        <pc:picChg chg="add mod">
          <ac:chgData name="Jonathan Mah" userId="5261b2f2f3e51194" providerId="LiveId" clId="{833092D5-9927-4807-BE3E-672C10A7E002}" dt="2023-08-17T15:21:23.383" v="3249"/>
          <ac:picMkLst>
            <pc:docMk/>
            <pc:sldMk cId="1621811039" sldId="444"/>
            <ac:picMk id="11" creationId="{F39EDCAB-A588-5E52-0589-CBD0864E3BA9}"/>
          </ac:picMkLst>
        </pc:picChg>
        <pc:picChg chg="add del mod">
          <ac:chgData name="Jonathan Mah" userId="5261b2f2f3e51194" providerId="LiveId" clId="{833092D5-9927-4807-BE3E-672C10A7E002}" dt="2023-08-17T17:55:22.872" v="3308" actId="478"/>
          <ac:picMkLst>
            <pc:docMk/>
            <pc:sldMk cId="1621811039" sldId="444"/>
            <ac:picMk id="13" creationId="{842665C2-1072-CBA0-6BF8-2D9F1C3AA4F3}"/>
          </ac:picMkLst>
        </pc:picChg>
        <pc:picChg chg="add del mod">
          <ac:chgData name="Jonathan Mah" userId="5261b2f2f3e51194" providerId="LiveId" clId="{833092D5-9927-4807-BE3E-672C10A7E002}" dt="2023-08-29T23:02:51.870" v="3424" actId="478"/>
          <ac:picMkLst>
            <pc:docMk/>
            <pc:sldMk cId="1621811039" sldId="444"/>
            <ac:picMk id="15" creationId="{D3BE774E-D502-75EB-B2E4-0E40C9183DC9}"/>
          </ac:picMkLst>
        </pc:picChg>
      </pc:sldChg>
      <pc:sldChg chg="addSp delSp modSp add del mod">
        <pc:chgData name="Jonathan Mah" userId="5261b2f2f3e51194" providerId="LiveId" clId="{833092D5-9927-4807-BE3E-672C10A7E002}" dt="2023-08-17T16:03:27.629" v="3282" actId="47"/>
        <pc:sldMkLst>
          <pc:docMk/>
          <pc:sldMk cId="2397006034" sldId="445"/>
        </pc:sldMkLst>
        <pc:picChg chg="add del mod">
          <ac:chgData name="Jonathan Mah" userId="5261b2f2f3e51194" providerId="LiveId" clId="{833092D5-9927-4807-BE3E-672C10A7E002}" dt="2023-08-17T15:54:32.591" v="3254" actId="478"/>
          <ac:picMkLst>
            <pc:docMk/>
            <pc:sldMk cId="2397006034" sldId="445"/>
            <ac:picMk id="3" creationId="{EE5D5091-EABB-3276-0C14-33F034E3FFFC}"/>
          </ac:picMkLst>
        </pc:picChg>
        <pc:picChg chg="add mod">
          <ac:chgData name="Jonathan Mah" userId="5261b2f2f3e51194" providerId="LiveId" clId="{833092D5-9927-4807-BE3E-672C10A7E002}" dt="2023-08-17T15:54:45.331" v="3257" actId="1076"/>
          <ac:picMkLst>
            <pc:docMk/>
            <pc:sldMk cId="2397006034" sldId="445"/>
            <ac:picMk id="6" creationId="{FFD0CB36-2B57-5C27-AC70-2DBF65E581C2}"/>
          </ac:picMkLst>
        </pc:picChg>
        <pc:picChg chg="del">
          <ac:chgData name="Jonathan Mah" userId="5261b2f2f3e51194" providerId="LiveId" clId="{833092D5-9927-4807-BE3E-672C10A7E002}" dt="2023-08-17T15:52:06.648" v="3251" actId="478"/>
          <ac:picMkLst>
            <pc:docMk/>
            <pc:sldMk cId="2397006034" sldId="445"/>
            <ac:picMk id="8" creationId="{E8F2B8E8-89FA-5AC5-0D3A-C268CD31B64D}"/>
          </ac:picMkLst>
        </pc:picChg>
      </pc:sldChg>
      <pc:sldChg chg="addSp delSp modSp add mod">
        <pc:chgData name="Jonathan Mah" userId="5261b2f2f3e51194" providerId="LiveId" clId="{833092D5-9927-4807-BE3E-672C10A7E002}" dt="2023-08-29T23:05:07.052" v="3450" actId="1076"/>
        <pc:sldMkLst>
          <pc:docMk/>
          <pc:sldMk cId="1308277891" sldId="446"/>
        </pc:sldMkLst>
        <pc:picChg chg="add mod">
          <ac:chgData name="Jonathan Mah" userId="5261b2f2f3e51194" providerId="LiveId" clId="{833092D5-9927-4807-BE3E-672C10A7E002}" dt="2023-08-29T23:03:35.055" v="3435" actId="1035"/>
          <ac:picMkLst>
            <pc:docMk/>
            <pc:sldMk cId="1308277891" sldId="446"/>
            <ac:picMk id="3" creationId="{07F078AE-542E-BB34-AD7A-54141D643751}"/>
          </ac:picMkLst>
        </pc:picChg>
        <pc:picChg chg="add del mod">
          <ac:chgData name="Jonathan Mah" userId="5261b2f2f3e51194" providerId="LiveId" clId="{833092D5-9927-4807-BE3E-672C10A7E002}" dt="2023-08-17T15:58:41.882" v="3271" actId="478"/>
          <ac:picMkLst>
            <pc:docMk/>
            <pc:sldMk cId="1308277891" sldId="446"/>
            <ac:picMk id="3" creationId="{6EDE8094-D975-2BB9-4685-2A18E4C0D793}"/>
          </ac:picMkLst>
        </pc:picChg>
        <pc:picChg chg="mod">
          <ac:chgData name="Jonathan Mah" userId="5261b2f2f3e51194" providerId="LiveId" clId="{833092D5-9927-4807-BE3E-672C10A7E002}" dt="2023-08-29T23:03:56.530" v="3437" actId="14100"/>
          <ac:picMkLst>
            <pc:docMk/>
            <pc:sldMk cId="1308277891" sldId="446"/>
            <ac:picMk id="4" creationId="{624DAFEB-71FF-252A-7CD6-2AE2C3434498}"/>
          </ac:picMkLst>
        </pc:picChg>
        <pc:picChg chg="del">
          <ac:chgData name="Jonathan Mah" userId="5261b2f2f3e51194" providerId="LiveId" clId="{833092D5-9927-4807-BE3E-672C10A7E002}" dt="2023-08-17T15:54:51.021" v="3259" actId="478"/>
          <ac:picMkLst>
            <pc:docMk/>
            <pc:sldMk cId="1308277891" sldId="446"/>
            <ac:picMk id="6" creationId="{FFD0CB36-2B57-5C27-AC70-2DBF65E581C2}"/>
          </ac:picMkLst>
        </pc:picChg>
        <pc:picChg chg="add del mod">
          <ac:chgData name="Jonathan Mah" userId="5261b2f2f3e51194" providerId="LiveId" clId="{833092D5-9927-4807-BE3E-672C10A7E002}" dt="2023-08-17T17:54:48.839" v="3304" actId="478"/>
          <ac:picMkLst>
            <pc:docMk/>
            <pc:sldMk cId="1308277891" sldId="446"/>
            <ac:picMk id="7" creationId="{5BE52D23-80B1-0C7F-DB77-ECE7A3A1BF3F}"/>
          </ac:picMkLst>
        </pc:picChg>
        <pc:picChg chg="mod">
          <ac:chgData name="Jonathan Mah" userId="5261b2f2f3e51194" providerId="LiveId" clId="{833092D5-9927-4807-BE3E-672C10A7E002}" dt="2023-08-29T23:05:07.052" v="3450" actId="1076"/>
          <ac:picMkLst>
            <pc:docMk/>
            <pc:sldMk cId="1308277891" sldId="446"/>
            <ac:picMk id="9" creationId="{A749F997-C245-0140-06A1-5286119EDE33}"/>
          </ac:picMkLst>
        </pc:picChg>
        <pc:picChg chg="add del mod">
          <ac:chgData name="Jonathan Mah" userId="5261b2f2f3e51194" providerId="LiveId" clId="{833092D5-9927-4807-BE3E-672C10A7E002}" dt="2023-08-29T23:02:20.156" v="3421" actId="478"/>
          <ac:picMkLst>
            <pc:docMk/>
            <pc:sldMk cId="1308277891" sldId="446"/>
            <ac:picMk id="10" creationId="{84FC15B2-6C26-7515-4447-49497D934F29}"/>
          </ac:picMkLst>
        </pc:picChg>
      </pc:sldChg>
      <pc:sldChg chg="addSp delSp modSp add del mod ord">
        <pc:chgData name="Jonathan Mah" userId="5261b2f2f3e51194" providerId="LiveId" clId="{833092D5-9927-4807-BE3E-672C10A7E002}" dt="2023-08-29T23:02:17.717" v="3420" actId="47"/>
        <pc:sldMkLst>
          <pc:docMk/>
          <pc:sldMk cId="138896446" sldId="447"/>
        </pc:sldMkLst>
        <pc:spChg chg="mod">
          <ac:chgData name="Jonathan Mah" userId="5261b2f2f3e51194" providerId="LiveId" clId="{833092D5-9927-4807-BE3E-672C10A7E002}" dt="2023-08-17T17:57:34.808" v="3332" actId="1076"/>
          <ac:spMkLst>
            <pc:docMk/>
            <pc:sldMk cId="138896446" sldId="447"/>
            <ac:spMk id="8" creationId="{22245AF4-E12B-6028-106C-A2580FE872BE}"/>
          </ac:spMkLst>
        </pc:spChg>
        <pc:spChg chg="mod">
          <ac:chgData name="Jonathan Mah" userId="5261b2f2f3e51194" providerId="LiveId" clId="{833092D5-9927-4807-BE3E-672C10A7E002}" dt="2023-08-17T17:57:56.112" v="3342" actId="1076"/>
          <ac:spMkLst>
            <pc:docMk/>
            <pc:sldMk cId="138896446" sldId="447"/>
            <ac:spMk id="9" creationId="{AC9D13E7-905F-78F0-0869-578D1792FC4A}"/>
          </ac:spMkLst>
        </pc:spChg>
        <pc:picChg chg="add del mod ord modCrop">
          <ac:chgData name="Jonathan Mah" userId="5261b2f2f3e51194" providerId="LiveId" clId="{833092D5-9927-4807-BE3E-672C10A7E002}" dt="2023-08-17T17:56:32.019" v="3319" actId="478"/>
          <ac:picMkLst>
            <pc:docMk/>
            <pc:sldMk cId="138896446" sldId="447"/>
            <ac:picMk id="3" creationId="{3E7E7944-CB93-250B-D7FC-865DB6DCA227}"/>
          </ac:picMkLst>
        </pc:picChg>
        <pc:picChg chg="del">
          <ac:chgData name="Jonathan Mah" userId="5261b2f2f3e51194" providerId="LiveId" clId="{833092D5-9927-4807-BE3E-672C10A7E002}" dt="2023-08-17T16:03:38.447" v="3288" actId="478"/>
          <ac:picMkLst>
            <pc:docMk/>
            <pc:sldMk cId="138896446" sldId="447"/>
            <ac:picMk id="5" creationId="{60A04D63-01D5-D6D3-B34F-28041A233F8F}"/>
          </ac:picMkLst>
        </pc:picChg>
        <pc:picChg chg="add del mod ord">
          <ac:chgData name="Jonathan Mah" userId="5261b2f2f3e51194" providerId="LiveId" clId="{833092D5-9927-4807-BE3E-672C10A7E002}" dt="2023-08-17T17:56:31.784" v="3318" actId="478"/>
          <ac:picMkLst>
            <pc:docMk/>
            <pc:sldMk cId="138896446" sldId="447"/>
            <ac:picMk id="6" creationId="{D5E95BBD-0495-A58D-1133-84B4DD6C3BB3}"/>
          </ac:picMkLst>
        </pc:picChg>
        <pc:picChg chg="del">
          <ac:chgData name="Jonathan Mah" userId="5261b2f2f3e51194" providerId="LiveId" clId="{833092D5-9927-4807-BE3E-672C10A7E002}" dt="2023-08-17T16:03:37.975" v="3287" actId="478"/>
          <ac:picMkLst>
            <pc:docMk/>
            <pc:sldMk cId="138896446" sldId="447"/>
            <ac:picMk id="7" creationId="{E1425EC5-B74D-CDC5-2869-14C75477B174}"/>
          </ac:picMkLst>
        </pc:picChg>
        <pc:picChg chg="add del mod ord">
          <ac:chgData name="Jonathan Mah" userId="5261b2f2f3e51194" providerId="LiveId" clId="{833092D5-9927-4807-BE3E-672C10A7E002}" dt="2023-08-17T17:57:04.537" v="3327" actId="478"/>
          <ac:picMkLst>
            <pc:docMk/>
            <pc:sldMk cId="138896446" sldId="447"/>
            <ac:picMk id="11" creationId="{71FD4888-E44F-A529-B49E-AA963CF3BBB8}"/>
          </ac:picMkLst>
        </pc:picChg>
        <pc:picChg chg="add mod ord">
          <ac:chgData name="Jonathan Mah" userId="5261b2f2f3e51194" providerId="LiveId" clId="{833092D5-9927-4807-BE3E-672C10A7E002}" dt="2023-08-17T17:57:52.544" v="3341" actId="1076"/>
          <ac:picMkLst>
            <pc:docMk/>
            <pc:sldMk cId="138896446" sldId="447"/>
            <ac:picMk id="13" creationId="{5E16EAFF-4028-3993-E3A7-EF1554D3AA3A}"/>
          </ac:picMkLst>
        </pc:picChg>
        <pc:picChg chg="add mod ord modCrop">
          <ac:chgData name="Jonathan Mah" userId="5261b2f2f3e51194" providerId="LiveId" clId="{833092D5-9927-4807-BE3E-672C10A7E002}" dt="2023-08-17T17:57:37.728" v="3333" actId="167"/>
          <ac:picMkLst>
            <pc:docMk/>
            <pc:sldMk cId="138896446" sldId="447"/>
            <ac:picMk id="15" creationId="{BE971970-DFE0-8B0F-2208-012A813B118C}"/>
          </ac:picMkLst>
        </pc:picChg>
      </pc:sldChg>
      <pc:sldChg chg="addSp delSp modSp new mod">
        <pc:chgData name="Jonathan Mah" userId="5261b2f2f3e51194" providerId="LiveId" clId="{833092D5-9927-4807-BE3E-672C10A7E002}" dt="2023-08-29T20:59:07.485" v="3363" actId="14100"/>
        <pc:sldMkLst>
          <pc:docMk/>
          <pc:sldMk cId="3124893641" sldId="448"/>
        </pc:sldMkLst>
        <pc:spChg chg="del">
          <ac:chgData name="Jonathan Mah" userId="5261b2f2f3e51194" providerId="LiveId" clId="{833092D5-9927-4807-BE3E-672C10A7E002}" dt="2023-08-29T20:52:09.872" v="3344" actId="478"/>
          <ac:spMkLst>
            <pc:docMk/>
            <pc:sldMk cId="3124893641" sldId="448"/>
            <ac:spMk id="2" creationId="{579B7027-13D5-C479-F071-A58F3C143FC7}"/>
          </ac:spMkLst>
        </pc:spChg>
        <pc:spChg chg="del">
          <ac:chgData name="Jonathan Mah" userId="5261b2f2f3e51194" providerId="LiveId" clId="{833092D5-9927-4807-BE3E-672C10A7E002}" dt="2023-08-29T20:52:09.872" v="3344" actId="478"/>
          <ac:spMkLst>
            <pc:docMk/>
            <pc:sldMk cId="3124893641" sldId="448"/>
            <ac:spMk id="3" creationId="{4109D59B-D86F-AFD7-A2B8-7983E78B9713}"/>
          </ac:spMkLst>
        </pc:spChg>
        <pc:picChg chg="add mod">
          <ac:chgData name="Jonathan Mah" userId="5261b2f2f3e51194" providerId="LiveId" clId="{833092D5-9927-4807-BE3E-672C10A7E002}" dt="2023-08-29T20:54:17.315" v="3351" actId="1076"/>
          <ac:picMkLst>
            <pc:docMk/>
            <pc:sldMk cId="3124893641" sldId="448"/>
            <ac:picMk id="4" creationId="{FFB3FAB4-76B8-CA66-51CE-C0D902ECF4D1}"/>
          </ac:picMkLst>
        </pc:picChg>
        <pc:picChg chg="add mod">
          <ac:chgData name="Jonathan Mah" userId="5261b2f2f3e51194" providerId="LiveId" clId="{833092D5-9927-4807-BE3E-672C10A7E002}" dt="2023-08-29T20:54:17.315" v="3351" actId="1076"/>
          <ac:picMkLst>
            <pc:docMk/>
            <pc:sldMk cId="3124893641" sldId="448"/>
            <ac:picMk id="5" creationId="{1CBC02EF-3598-7D54-4B52-B64F4E7F4223}"/>
          </ac:picMkLst>
        </pc:picChg>
        <pc:picChg chg="add del mod">
          <ac:chgData name="Jonathan Mah" userId="5261b2f2f3e51194" providerId="LiveId" clId="{833092D5-9927-4807-BE3E-672C10A7E002}" dt="2023-08-29T20:54:12.362" v="3350" actId="478"/>
          <ac:picMkLst>
            <pc:docMk/>
            <pc:sldMk cId="3124893641" sldId="448"/>
            <ac:picMk id="7" creationId="{E96C5FF7-A6B2-1A66-B9A4-CF9834F63E13}"/>
          </ac:picMkLst>
        </pc:picChg>
        <pc:picChg chg="add del mod">
          <ac:chgData name="Jonathan Mah" userId="5261b2f2f3e51194" providerId="LiveId" clId="{833092D5-9927-4807-BE3E-672C10A7E002}" dt="2023-08-29T20:54:12.362" v="3350" actId="478"/>
          <ac:picMkLst>
            <pc:docMk/>
            <pc:sldMk cId="3124893641" sldId="448"/>
            <ac:picMk id="9" creationId="{C351FC4E-27A3-9E37-7AB0-582C83054DED}"/>
          </ac:picMkLst>
        </pc:picChg>
        <pc:picChg chg="add del mod">
          <ac:chgData name="Jonathan Mah" userId="5261b2f2f3e51194" providerId="LiveId" clId="{833092D5-9927-4807-BE3E-672C10A7E002}" dt="2023-08-29T20:54:58.965" v="3354" actId="478"/>
          <ac:picMkLst>
            <pc:docMk/>
            <pc:sldMk cId="3124893641" sldId="448"/>
            <ac:picMk id="11" creationId="{43BB1288-2431-E1A6-00B0-8167C0084475}"/>
          </ac:picMkLst>
        </pc:picChg>
        <pc:picChg chg="add del mod">
          <ac:chgData name="Jonathan Mah" userId="5261b2f2f3e51194" providerId="LiveId" clId="{833092D5-9927-4807-BE3E-672C10A7E002}" dt="2023-08-29T20:56:58.285" v="3357" actId="478"/>
          <ac:picMkLst>
            <pc:docMk/>
            <pc:sldMk cId="3124893641" sldId="448"/>
            <ac:picMk id="13" creationId="{A7A3F496-9976-7179-2CD4-6E510BEB38AA}"/>
          </ac:picMkLst>
        </pc:picChg>
        <pc:picChg chg="add mod">
          <ac:chgData name="Jonathan Mah" userId="5261b2f2f3e51194" providerId="LiveId" clId="{833092D5-9927-4807-BE3E-672C10A7E002}" dt="2023-08-29T20:59:07.485" v="3363" actId="14100"/>
          <ac:picMkLst>
            <pc:docMk/>
            <pc:sldMk cId="3124893641" sldId="448"/>
            <ac:picMk id="15" creationId="{46B1BEB3-1456-AEBD-75F0-6C73CBC7E015}"/>
          </ac:picMkLst>
        </pc:picChg>
      </pc:sldChg>
      <pc:sldChg chg="addSp delSp modSp add mod">
        <pc:chgData name="Jonathan Mah" userId="5261b2f2f3e51194" providerId="LiveId" clId="{833092D5-9927-4807-BE3E-672C10A7E002}" dt="2023-08-29T23:04:58.862" v="3449" actId="1076"/>
        <pc:sldMkLst>
          <pc:docMk/>
          <pc:sldMk cId="3271002948" sldId="449"/>
        </pc:sldMkLst>
        <pc:picChg chg="del">
          <ac:chgData name="Jonathan Mah" userId="5261b2f2f3e51194" providerId="LiveId" clId="{833092D5-9927-4807-BE3E-672C10A7E002}" dt="2023-08-29T23:04:46.138" v="3441" actId="478"/>
          <ac:picMkLst>
            <pc:docMk/>
            <pc:sldMk cId="3271002948" sldId="449"/>
            <ac:picMk id="3" creationId="{07F078AE-542E-BB34-AD7A-54141D643751}"/>
          </ac:picMkLst>
        </pc:picChg>
        <pc:picChg chg="add mod">
          <ac:chgData name="Jonathan Mah" userId="5261b2f2f3e51194" providerId="LiveId" clId="{833092D5-9927-4807-BE3E-672C10A7E002}" dt="2023-08-29T23:04:55.235" v="3448" actId="1035"/>
          <ac:picMkLst>
            <pc:docMk/>
            <pc:sldMk cId="3271002948" sldId="449"/>
            <ac:picMk id="5" creationId="{B2F99717-2B5E-11AF-D2EA-671C2C60018C}"/>
          </ac:picMkLst>
        </pc:picChg>
        <pc:picChg chg="mod">
          <ac:chgData name="Jonathan Mah" userId="5261b2f2f3e51194" providerId="LiveId" clId="{833092D5-9927-4807-BE3E-672C10A7E002}" dt="2023-08-29T23:04:58.862" v="3449" actId="1076"/>
          <ac:picMkLst>
            <pc:docMk/>
            <pc:sldMk cId="3271002948" sldId="449"/>
            <ac:picMk id="9" creationId="{A749F997-C245-0140-06A1-5286119EDE33}"/>
          </ac:picMkLst>
        </pc:picChg>
      </pc:sldChg>
      <pc:sldChg chg="addSp delSp modSp add mod ord">
        <pc:chgData name="Jonathan Mah" userId="5261b2f2f3e51194" providerId="LiveId" clId="{833092D5-9927-4807-BE3E-672C10A7E002}" dt="2023-09-01T22:57:26.329" v="3503" actId="167"/>
        <pc:sldMkLst>
          <pc:docMk/>
          <pc:sldMk cId="454695809" sldId="450"/>
        </pc:sldMkLst>
        <pc:spChg chg="add mod">
          <ac:chgData name="Jonathan Mah" userId="5261b2f2f3e51194" providerId="LiveId" clId="{833092D5-9927-4807-BE3E-672C10A7E002}" dt="2023-08-29T23:13:15.951" v="3462" actId="1076"/>
          <ac:spMkLst>
            <pc:docMk/>
            <pc:sldMk cId="454695809" sldId="450"/>
            <ac:spMk id="7" creationId="{37697AC7-D1E9-9CEC-536D-BC07438269F5}"/>
          </ac:spMkLst>
        </pc:spChg>
        <pc:spChg chg="add mod">
          <ac:chgData name="Jonathan Mah" userId="5261b2f2f3e51194" providerId="LiveId" clId="{833092D5-9927-4807-BE3E-672C10A7E002}" dt="2023-08-29T23:13:22.923" v="3463" actId="1076"/>
          <ac:spMkLst>
            <pc:docMk/>
            <pc:sldMk cId="454695809" sldId="450"/>
            <ac:spMk id="8" creationId="{50A06CC4-D23B-8260-9BD3-2CEFD86A4A1E}"/>
          </ac:spMkLst>
        </pc:spChg>
        <pc:picChg chg="add mod">
          <ac:chgData name="Jonathan Mah" userId="5261b2f2f3e51194" providerId="LiveId" clId="{833092D5-9927-4807-BE3E-672C10A7E002}" dt="2023-08-29T23:12:38.661" v="3458" actId="1076"/>
          <ac:picMkLst>
            <pc:docMk/>
            <pc:sldMk cId="454695809" sldId="450"/>
            <ac:picMk id="2" creationId="{D314149A-5E63-0DB4-E55E-65ACF8C0EF17}"/>
          </ac:picMkLst>
        </pc:picChg>
        <pc:picChg chg="del mod modCrop">
          <ac:chgData name="Jonathan Mah" userId="5261b2f2f3e51194" providerId="LiveId" clId="{833092D5-9927-4807-BE3E-672C10A7E002}" dt="2023-09-01T22:52:30.167" v="3478" actId="478"/>
          <ac:picMkLst>
            <pc:docMk/>
            <pc:sldMk cId="454695809" sldId="450"/>
            <ac:picMk id="3" creationId="{07F078AE-542E-BB34-AD7A-54141D643751}"/>
          </ac:picMkLst>
        </pc:picChg>
        <pc:picChg chg="add mod">
          <ac:chgData name="Jonathan Mah" userId="5261b2f2f3e51194" providerId="LiveId" clId="{833092D5-9927-4807-BE3E-672C10A7E002}" dt="2023-08-29T23:12:38.661" v="3458" actId="1076"/>
          <ac:picMkLst>
            <pc:docMk/>
            <pc:sldMk cId="454695809" sldId="450"/>
            <ac:picMk id="5" creationId="{F64E9BAE-A69A-1B9F-C1EF-2A8E63B29BF2}"/>
          </ac:picMkLst>
        </pc:picChg>
        <pc:picChg chg="add del mod">
          <ac:chgData name="Jonathan Mah" userId="5261b2f2f3e51194" providerId="LiveId" clId="{833092D5-9927-4807-BE3E-672C10A7E002}" dt="2023-09-01T22:56:49.297" v="3498" actId="478"/>
          <ac:picMkLst>
            <pc:docMk/>
            <pc:sldMk cId="454695809" sldId="450"/>
            <ac:picMk id="6" creationId="{C75E825C-4855-B342-CF3D-4E75C24302E7}"/>
          </ac:picMkLst>
        </pc:picChg>
        <pc:picChg chg="del">
          <ac:chgData name="Jonathan Mah" userId="5261b2f2f3e51194" providerId="LiveId" clId="{833092D5-9927-4807-BE3E-672C10A7E002}" dt="2023-08-29T23:11:57.184" v="3454" actId="478"/>
          <ac:picMkLst>
            <pc:docMk/>
            <pc:sldMk cId="454695809" sldId="450"/>
            <ac:picMk id="9" creationId="{A749F997-C245-0140-06A1-5286119EDE33}"/>
          </ac:picMkLst>
        </pc:picChg>
        <pc:picChg chg="add del mod">
          <ac:chgData name="Jonathan Mah" userId="5261b2f2f3e51194" providerId="LiveId" clId="{833092D5-9927-4807-BE3E-672C10A7E002}" dt="2023-09-01T22:49:09.434" v="3472" actId="478"/>
          <ac:picMkLst>
            <pc:docMk/>
            <pc:sldMk cId="454695809" sldId="450"/>
            <ac:picMk id="10" creationId="{AB65F804-0B51-2D68-3727-8AE9F4D325F8}"/>
          </ac:picMkLst>
        </pc:picChg>
        <pc:picChg chg="add del mod">
          <ac:chgData name="Jonathan Mah" userId="5261b2f2f3e51194" providerId="LiveId" clId="{833092D5-9927-4807-BE3E-672C10A7E002}" dt="2023-09-01T22:54:10.671" v="3480" actId="478"/>
          <ac:picMkLst>
            <pc:docMk/>
            <pc:sldMk cId="454695809" sldId="450"/>
            <ac:picMk id="12" creationId="{AB13D598-7804-E2EF-DE6F-0CB8AFB4EC14}"/>
          </ac:picMkLst>
        </pc:picChg>
        <pc:picChg chg="add del mod">
          <ac:chgData name="Jonathan Mah" userId="5261b2f2f3e51194" providerId="LiveId" clId="{833092D5-9927-4807-BE3E-672C10A7E002}" dt="2023-09-01T22:54:41.831" v="3483" actId="478"/>
          <ac:picMkLst>
            <pc:docMk/>
            <pc:sldMk cId="454695809" sldId="450"/>
            <ac:picMk id="14" creationId="{8308728C-8715-900F-8224-131975465F61}"/>
          </ac:picMkLst>
        </pc:picChg>
        <pc:picChg chg="add mod modCrop">
          <ac:chgData name="Jonathan Mah" userId="5261b2f2f3e51194" providerId="LiveId" clId="{833092D5-9927-4807-BE3E-672C10A7E002}" dt="2023-09-01T22:56:35.483" v="3497" actId="732"/>
          <ac:picMkLst>
            <pc:docMk/>
            <pc:sldMk cId="454695809" sldId="450"/>
            <ac:picMk id="16" creationId="{D603C6C8-1417-7B6D-C607-B70038E9D0D3}"/>
          </ac:picMkLst>
        </pc:picChg>
        <pc:picChg chg="add mod ord">
          <ac:chgData name="Jonathan Mah" userId="5261b2f2f3e51194" providerId="LiveId" clId="{833092D5-9927-4807-BE3E-672C10A7E002}" dt="2023-09-01T22:57:26.329" v="3503" actId="167"/>
          <ac:picMkLst>
            <pc:docMk/>
            <pc:sldMk cId="454695809" sldId="450"/>
            <ac:picMk id="18" creationId="{73D5EF18-DA41-25D1-1323-9439E8D319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9/6/2023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2</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9</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Supplemental Figure 3</a:t>
            </a:r>
          </a:p>
        </p:txBody>
      </p:sp>
      <p:sp>
        <p:nvSpPr>
          <p:cNvPr id="4" name="Slide Number Placeholder 3"/>
          <p:cNvSpPr>
            <a:spLocks noGrp="1"/>
          </p:cNvSpPr>
          <p:nvPr>
            <p:ph type="sldNum" sz="quarter" idx="5"/>
          </p:nvPr>
        </p:nvSpPr>
        <p:spPr/>
        <p:txBody>
          <a:bodyPr/>
          <a:lstStyle/>
          <a:p>
            <a:fld id="{D3E66EEF-0D0A-4529-B3B7-A8E483F72DC0}" type="slidenum">
              <a:rPr lang="en-US" smtClean="0"/>
              <a:t>10</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11</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12</a:t>
            </a:fld>
            <a:endParaRPr lang="en-US"/>
          </a:p>
        </p:txBody>
      </p:sp>
    </p:spTree>
    <p:extLst>
      <p:ext uri="{BB962C8B-B14F-4D97-AF65-F5344CB8AC3E}">
        <p14:creationId xmlns:p14="http://schemas.microsoft.com/office/powerpoint/2010/main" val="252952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a:t>
            </a:r>
          </a:p>
        </p:txBody>
      </p:sp>
      <p:sp>
        <p:nvSpPr>
          <p:cNvPr id="4" name="Slide Number Placeholder 3"/>
          <p:cNvSpPr>
            <a:spLocks noGrp="1"/>
          </p:cNvSpPr>
          <p:nvPr>
            <p:ph type="sldNum" sz="quarter" idx="5"/>
          </p:nvPr>
        </p:nvSpPr>
        <p:spPr/>
        <p:txBody>
          <a:bodyPr/>
          <a:lstStyle/>
          <a:p>
            <a:fld id="{D3E66EEF-0D0A-4529-B3B7-A8E483F72DC0}" type="slidenum">
              <a:rPr lang="en-US" smtClean="0"/>
              <a:t>17</a:t>
            </a:fld>
            <a:endParaRPr lang="en-US"/>
          </a:p>
        </p:txBody>
      </p:sp>
    </p:spTree>
    <p:extLst>
      <p:ext uri="{BB962C8B-B14F-4D97-AF65-F5344CB8AC3E}">
        <p14:creationId xmlns:p14="http://schemas.microsoft.com/office/powerpoint/2010/main" val="29803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9/6/2023</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D3B23E3-3FA6-1CED-F224-CEEABE31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08" y="6533552"/>
            <a:ext cx="15242127"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3127510"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2491719"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6200817" y="5548312"/>
            <a:ext cx="5591133" cy="8834438"/>
          </a:xfrm>
          <a:prstGeom prst="rect">
            <a:avLst/>
          </a:prstGeom>
        </p:spPr>
      </p:pic>
      <p:pic>
        <p:nvPicPr>
          <p:cNvPr id="4" name="Picture 3" descr="A chart of different colored squares&#10;&#10;Description automatically generated with medium confidence">
            <a:extLst>
              <a:ext uri="{FF2B5EF4-FFF2-40B4-BE49-F238E27FC236}">
                <a16:creationId xmlns:a16="http://schemas.microsoft.com/office/drawing/2014/main" id="{173D987E-AD6B-AB26-7220-07F8DCC70FC4}"/>
              </a:ext>
            </a:extLst>
          </p:cNvPr>
          <p:cNvPicPr>
            <a:picLocks noChangeAspect="1"/>
          </p:cNvPicPr>
          <p:nvPr/>
        </p:nvPicPr>
        <p:blipFill rotWithShape="1">
          <a:blip r:embed="rId4">
            <a:extLst>
              <a:ext uri="{28A0092B-C50C-407E-A947-70E740481C1C}">
                <a14:useLocalDpi xmlns:a14="http://schemas.microsoft.com/office/drawing/2010/main" val="0"/>
              </a:ext>
            </a:extLst>
          </a:blip>
          <a:srcRect l="6332"/>
          <a:stretch/>
        </p:blipFill>
        <p:spPr>
          <a:xfrm>
            <a:off x="11791950" y="5548312"/>
            <a:ext cx="5353848" cy="9526329"/>
          </a:xfrm>
          <a:prstGeom prst="rect">
            <a:avLst/>
          </a:prstGeom>
        </p:spPr>
      </p:pic>
      <p:pic>
        <p:nvPicPr>
          <p:cNvPr id="5" name="Picture 4" descr="A chart of different colored squares&#10;&#10;Description automatically generated with medium confidence">
            <a:extLst>
              <a:ext uri="{FF2B5EF4-FFF2-40B4-BE49-F238E27FC236}">
                <a16:creationId xmlns:a16="http://schemas.microsoft.com/office/drawing/2014/main" id="{390626F5-69D8-4283-EDCF-30AFE8C04FE1}"/>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7145798" y="5548312"/>
            <a:ext cx="361950" cy="1633538"/>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860925"/>
            <a:ext cx="5591133" cy="8531225"/>
          </a:xfrm>
          <a:prstGeom prst="rect">
            <a:avLst/>
          </a:prstGeom>
        </p:spPr>
      </p:pic>
      <p:pic>
        <p:nvPicPr>
          <p:cNvPr id="11" name="Picture 10" descr="A graph with blue and red lines&#10;&#10;Description automatically generated">
            <a:extLst>
              <a:ext uri="{FF2B5EF4-FFF2-40B4-BE49-F238E27FC236}">
                <a16:creationId xmlns:a16="http://schemas.microsoft.com/office/drawing/2014/main" id="{DE4DBE62-9EC2-2E15-7BA6-E8C53B37F2D0}"/>
              </a:ext>
            </a:extLst>
          </p:cNvPr>
          <p:cNvPicPr>
            <a:picLocks noChangeAspect="1"/>
          </p:cNvPicPr>
          <p:nvPr/>
        </p:nvPicPr>
        <p:blipFill rotWithShape="1">
          <a:blip r:embed="rId3">
            <a:extLst>
              <a:ext uri="{28A0092B-C50C-407E-A947-70E740481C1C}">
                <a14:useLocalDpi xmlns:a14="http://schemas.microsoft.com/office/drawing/2010/main" val="0"/>
              </a:ext>
            </a:extLst>
          </a:blip>
          <a:srcRect l="2109"/>
          <a:stretch/>
        </p:blipFill>
        <p:spPr>
          <a:xfrm>
            <a:off x="10525317" y="4746625"/>
            <a:ext cx="9325447"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933950"/>
            <a:ext cx="5591133" cy="8934450"/>
          </a:xfrm>
          <a:prstGeom prst="rect">
            <a:avLst/>
          </a:prstGeom>
        </p:spPr>
      </p:pic>
      <p:pic>
        <p:nvPicPr>
          <p:cNvPr id="5" name="Picture 4" descr="A chart with text and numbers&#10;&#10;Description automatically generated with medium confidence">
            <a:extLst>
              <a:ext uri="{FF2B5EF4-FFF2-40B4-BE49-F238E27FC236}">
                <a16:creationId xmlns:a16="http://schemas.microsoft.com/office/drawing/2014/main" id="{A6C5AF9B-FF2A-339D-45B8-CE1198870358}"/>
              </a:ext>
            </a:extLst>
          </p:cNvPr>
          <p:cNvPicPr>
            <a:picLocks noChangeAspect="1"/>
          </p:cNvPicPr>
          <p:nvPr/>
        </p:nvPicPr>
        <p:blipFill rotWithShape="1">
          <a:blip r:embed="rId3">
            <a:extLst>
              <a:ext uri="{28A0092B-C50C-407E-A947-70E740481C1C}">
                <a14:useLocalDpi xmlns:a14="http://schemas.microsoft.com/office/drawing/2010/main" val="0"/>
              </a:ext>
            </a:extLst>
          </a:blip>
          <a:srcRect l="2898"/>
          <a:stretch/>
        </p:blipFill>
        <p:spPr>
          <a:xfrm>
            <a:off x="10525317" y="4857750"/>
            <a:ext cx="9250296" cy="9526329"/>
          </a:xfrm>
          <a:prstGeom prst="rect">
            <a:avLst/>
          </a:prstGeom>
        </p:spPr>
      </p:pic>
    </p:spTree>
    <p:extLst>
      <p:ext uri="{BB962C8B-B14F-4D97-AF65-F5344CB8AC3E}">
        <p14:creationId xmlns:p14="http://schemas.microsoft.com/office/powerpoint/2010/main" val="289341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a:extLst>
              <a:ext uri="{FF2B5EF4-FFF2-40B4-BE49-F238E27FC236}">
                <a16:creationId xmlns:a16="http://schemas.microsoft.com/office/drawing/2014/main" id="{FFB3FAB4-76B8-CA66-51CE-C0D902ECF4D1}"/>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281348" y="3725490"/>
            <a:ext cx="4961587" cy="9974605"/>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1CBC02EF-3598-7D54-4B52-B64F4E7F4223}"/>
              </a:ext>
            </a:extLst>
          </p:cNvPr>
          <p:cNvPicPr>
            <a:picLocks noChangeAspect="1"/>
          </p:cNvPicPr>
          <p:nvPr/>
        </p:nvPicPr>
        <p:blipFill rotWithShape="1">
          <a:blip r:embed="rId3">
            <a:extLst>
              <a:ext uri="{28A0092B-C50C-407E-A947-70E740481C1C}">
                <a14:useLocalDpi xmlns:a14="http://schemas.microsoft.com/office/drawing/2010/main" val="0"/>
              </a:ext>
            </a:extLst>
          </a:blip>
          <a:srcRect l="3766" r="46209"/>
          <a:stretch/>
        </p:blipFill>
        <p:spPr>
          <a:xfrm>
            <a:off x="5242935" y="3674418"/>
            <a:ext cx="2801257" cy="10965815"/>
          </a:xfrm>
          <a:prstGeom prst="rect">
            <a:avLst/>
          </a:prstGeom>
        </p:spPr>
      </p:pic>
      <p:pic>
        <p:nvPicPr>
          <p:cNvPr id="15" name="Picture 14" descr="A graph of a graph&#10;&#10;Description automatically generated with medium confidence">
            <a:extLst>
              <a:ext uri="{FF2B5EF4-FFF2-40B4-BE49-F238E27FC236}">
                <a16:creationId xmlns:a16="http://schemas.microsoft.com/office/drawing/2014/main" id="{46B1BEB3-1456-AEBD-75F0-6C73CBC7E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192" y="3646832"/>
            <a:ext cx="19052659" cy="11097867"/>
          </a:xfrm>
          <a:prstGeom prst="rect">
            <a:avLst/>
          </a:prstGeom>
        </p:spPr>
      </p:pic>
    </p:spTree>
    <p:extLst>
      <p:ext uri="{BB962C8B-B14F-4D97-AF65-F5344CB8AC3E}">
        <p14:creationId xmlns:p14="http://schemas.microsoft.com/office/powerpoint/2010/main" val="3124893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with medium confidence">
            <a:extLst>
              <a:ext uri="{FF2B5EF4-FFF2-40B4-BE49-F238E27FC236}">
                <a16:creationId xmlns:a16="http://schemas.microsoft.com/office/drawing/2014/main" id="{4DADA4C1-ED86-8572-A0AF-DFF1BAEC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237" y="0"/>
            <a:ext cx="9797143" cy="22860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D40B072-67BD-20EC-F0AF-E77E9F317F28}"/>
              </a:ext>
            </a:extLst>
          </p:cNvPr>
          <p:cNvPicPr>
            <a:picLocks noChangeAspect="1"/>
          </p:cNvPicPr>
          <p:nvPr/>
        </p:nvPicPr>
        <p:blipFill rotWithShape="1">
          <a:blip r:embed="rId4">
            <a:extLst>
              <a:ext uri="{28A0092B-C50C-407E-A947-70E740481C1C}">
                <a14:useLocalDpi xmlns:a14="http://schemas.microsoft.com/office/drawing/2010/main" val="0"/>
              </a:ext>
            </a:extLst>
          </a:blip>
          <a:srcRect r="28266" b="6124"/>
          <a:stretch/>
        </p:blipFill>
        <p:spPr>
          <a:xfrm>
            <a:off x="2209799" y="1270158"/>
            <a:ext cx="6273437" cy="20319683"/>
          </a:xfrm>
          <a:prstGeom prst="rect">
            <a:avLst/>
          </a:prstGeom>
        </p:spPr>
      </p:pic>
      <p:sp>
        <p:nvSpPr>
          <p:cNvPr id="7" name="TextBox 6">
            <a:extLst>
              <a:ext uri="{FF2B5EF4-FFF2-40B4-BE49-F238E27FC236}">
                <a16:creationId xmlns:a16="http://schemas.microsoft.com/office/drawing/2014/main" id="{B0FFBC70-CFBA-52AE-8026-4620E350A1E6}"/>
              </a:ext>
            </a:extLst>
          </p:cNvPr>
          <p:cNvSpPr txBox="1"/>
          <p:nvPr/>
        </p:nvSpPr>
        <p:spPr>
          <a:xfrm>
            <a:off x="8483236"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F1079067-BCD7-CE94-18E7-962339D5C1FC}"/>
              </a:ext>
            </a:extLst>
          </p:cNvPr>
          <p:cNvSpPr txBox="1"/>
          <p:nvPr/>
        </p:nvSpPr>
        <p:spPr>
          <a:xfrm>
            <a:off x="11430000"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94682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3" name="Picture 2" descr="A triangle shaped object with different colored squares&#10;&#10;Description automatically generated with medium confidence">
            <a:extLst>
              <a:ext uri="{FF2B5EF4-FFF2-40B4-BE49-F238E27FC236}">
                <a16:creationId xmlns:a16="http://schemas.microsoft.com/office/drawing/2014/main" id="{07F078AE-542E-BB34-AD7A-54141D643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130827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5" name="Picture 4" descr="A triangle shaped object with different colored squares&#10;&#10;Description automatically generated with medium confidence">
            <a:extLst>
              <a:ext uri="{FF2B5EF4-FFF2-40B4-BE49-F238E27FC236}">
                <a16:creationId xmlns:a16="http://schemas.microsoft.com/office/drawing/2014/main" id="{B2F99717-2B5E-11AF-D2EA-671C2C600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327100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triangle shaped pattern with different colored lines&#10;&#10;Description automatically generated with medium confidence">
            <a:extLst>
              <a:ext uri="{FF2B5EF4-FFF2-40B4-BE49-F238E27FC236}">
                <a16:creationId xmlns:a16="http://schemas.microsoft.com/office/drawing/2014/main" id="{73D5EF18-DA41-25D1-1323-9439E8D31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618" y="7619468"/>
            <a:ext cx="11431595" cy="7621064"/>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2" name="Picture 1" descr="A black background with a black square&#10;&#10;Description automatically generated">
            <a:extLst>
              <a:ext uri="{FF2B5EF4-FFF2-40B4-BE49-F238E27FC236}">
                <a16:creationId xmlns:a16="http://schemas.microsoft.com/office/drawing/2014/main" id="{D314149A-5E63-0DB4-E55E-65ACF8C0EF17}"/>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rot="16200000">
            <a:off x="13780107" y="12242082"/>
            <a:ext cx="3235623" cy="9232523"/>
          </a:xfrm>
          <a:prstGeom prst="rect">
            <a:avLst/>
          </a:prstGeom>
        </p:spPr>
      </p:pic>
      <p:pic>
        <p:nvPicPr>
          <p:cNvPr id="5" name="Picture 4" descr="A black background with a black square&#10;&#10;Description automatically generated">
            <a:extLst>
              <a:ext uri="{FF2B5EF4-FFF2-40B4-BE49-F238E27FC236}">
                <a16:creationId xmlns:a16="http://schemas.microsoft.com/office/drawing/2014/main" id="{F64E9BAE-A69A-1B9F-C1EF-2A8E63B29BF2}"/>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7682969"/>
            <a:ext cx="4769865" cy="5344228"/>
          </a:xfrm>
          <a:prstGeom prst="rect">
            <a:avLst/>
          </a:prstGeom>
        </p:spPr>
      </p:pic>
      <p:sp>
        <p:nvSpPr>
          <p:cNvPr id="7" name="TextBox 6">
            <a:extLst>
              <a:ext uri="{FF2B5EF4-FFF2-40B4-BE49-F238E27FC236}">
                <a16:creationId xmlns:a16="http://schemas.microsoft.com/office/drawing/2014/main" id="{37697AC7-D1E9-9CEC-536D-BC07438269F5}"/>
              </a:ext>
            </a:extLst>
          </p:cNvPr>
          <p:cNvSpPr txBox="1"/>
          <p:nvPr/>
        </p:nvSpPr>
        <p:spPr>
          <a:xfrm>
            <a:off x="8582585" y="112153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8582585" y="727896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6" name="Picture 15" descr="A triangle shaped object with many small colored squares&#10;&#10;Description automatically generated with medium confidence">
            <a:extLst>
              <a:ext uri="{FF2B5EF4-FFF2-40B4-BE49-F238E27FC236}">
                <a16:creationId xmlns:a16="http://schemas.microsoft.com/office/drawing/2014/main" id="{D603C6C8-1417-7B6D-C607-B70038E9D0D3}"/>
              </a:ext>
            </a:extLst>
          </p:cNvPr>
          <p:cNvPicPr>
            <a:picLocks noChangeAspect="1"/>
          </p:cNvPicPr>
          <p:nvPr/>
        </p:nvPicPr>
        <p:blipFill rotWithShape="1">
          <a:blip r:embed="rId4">
            <a:extLst>
              <a:ext uri="{28A0092B-C50C-407E-A947-70E740481C1C}">
                <a14:useLocalDpi xmlns:a14="http://schemas.microsoft.com/office/drawing/2010/main" val="0"/>
              </a:ext>
            </a:extLst>
          </a:blip>
          <a:srcRect b="29876"/>
          <a:stretch/>
        </p:blipFill>
        <p:spPr>
          <a:xfrm>
            <a:off x="8561619" y="1560871"/>
            <a:ext cx="11431595" cy="5344228"/>
          </a:xfrm>
          <a:prstGeom prst="rect">
            <a:avLst/>
          </a:prstGeom>
        </p:spPr>
      </p:pic>
    </p:spTree>
    <p:extLst>
      <p:ext uri="{BB962C8B-B14F-4D97-AF65-F5344CB8AC3E}">
        <p14:creationId xmlns:p14="http://schemas.microsoft.com/office/powerpoint/2010/main" val="45469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ue and red diagram&#10;&#10;Description automatically generated with medium confidence">
            <a:extLst>
              <a:ext uri="{FF2B5EF4-FFF2-40B4-BE49-F238E27FC236}">
                <a16:creationId xmlns:a16="http://schemas.microsoft.com/office/drawing/2014/main" id="{1025E53C-4161-BDC3-5C88-0F5EDD32E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7092"/>
            <a:ext cx="19052659" cy="8573696"/>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1" y="105874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3807341" y="105733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3807340"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745417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005305" y="5699876"/>
            <a:ext cx="5591133" cy="10871163"/>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31286943-3F6A-B6D7-6665-18681C7143D5}"/>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596437" y="5476045"/>
            <a:ext cx="6688636" cy="11907911"/>
          </a:xfrm>
          <a:prstGeom prst="rect">
            <a:avLst/>
          </a:prstGeom>
        </p:spPr>
      </p:pic>
    </p:spTree>
    <p:extLst>
      <p:ext uri="{BB962C8B-B14F-4D97-AF65-F5344CB8AC3E}">
        <p14:creationId xmlns:p14="http://schemas.microsoft.com/office/powerpoint/2010/main" val="2775238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3849</TotalTime>
  <Words>428</Words>
  <Application>Microsoft Office PowerPoint</Application>
  <PresentationFormat>Custom</PresentationFormat>
  <Paragraphs>128</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2023-09-07T00:02:50Z</dcterms:modified>
</cp:coreProperties>
</file>