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420" r:id="rId2"/>
    <p:sldId id="412" r:id="rId3"/>
    <p:sldId id="422" r:id="rId4"/>
    <p:sldId id="423" r:id="rId5"/>
    <p:sldId id="425" r:id="rId6"/>
    <p:sldId id="427" r:id="rId7"/>
    <p:sldId id="413" r:id="rId8"/>
    <p:sldId id="414" r:id="rId9"/>
    <p:sldId id="415" r:id="rId10"/>
    <p:sldId id="416" r:id="rId11"/>
    <p:sldId id="426" r:id="rId12"/>
    <p:sldId id="430" r:id="rId13"/>
    <p:sldId id="431" r:id="rId14"/>
    <p:sldId id="432" r:id="rId15"/>
    <p:sldId id="433" r:id="rId16"/>
    <p:sldId id="434" r:id="rId17"/>
    <p:sldId id="429" r:id="rId18"/>
    <p:sldId id="435" r:id="rId19"/>
    <p:sldId id="436" r:id="rId20"/>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164" dt="2023-07-28T01:02:10.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930" y="-3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7-28T01:02:43.801" v="2596" actId="1038"/>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mod">
        <pc:chgData name="Jonathan Mah" userId="5261b2f2f3e51194" providerId="LiveId" clId="{833092D5-9927-4807-BE3E-672C10A7E002}" dt="2023-06-01T01:05:39.589" v="97" actId="103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mod">
        <pc:chgData name="Jonathan Mah" userId="5261b2f2f3e51194" providerId="LiveId" clId="{833092D5-9927-4807-BE3E-672C10A7E002}" dt="2023-06-01T01:03:06.962" v="80" actId="103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6-28T23:57:51.582" v="1813" actId="16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6-28T17:17:53.955" v="1694" actId="1037"/>
          <ac:spMkLst>
            <pc:docMk/>
            <pc:sldMk cId="3952196035" sldId="420"/>
            <ac:spMk id="12" creationId="{12CC7DDD-D956-59FD-149C-6696E1BC52C8}"/>
          </ac:spMkLst>
        </pc:spChg>
        <pc:spChg chg="add mod">
          <ac:chgData name="Jonathan Mah" userId="5261b2f2f3e51194" providerId="LiveId" clId="{833092D5-9927-4807-BE3E-672C10A7E002}" dt="2023-06-28T21:20:02.208" v="1766"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mod ord">
          <ac:chgData name="Jonathan Mah" userId="5261b2f2f3e51194" providerId="LiveId" clId="{833092D5-9927-4807-BE3E-672C10A7E002}" dt="2023-06-28T23:57:51.582" v="1813" actId="167"/>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7-05T18:28:09.459" v="1976" actId="167"/>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6-28T21:00:37.319" v="1735" actId="20577"/>
          <ac:spMkLst>
            <pc:docMk/>
            <pc:sldMk cId="3690159507" sldId="425"/>
            <ac:spMk id="7" creationId="{B07E680B-17B3-39B2-544F-3167F8FB95C8}"/>
          </ac:spMkLst>
        </pc:spChg>
        <pc:spChg chg="add mod">
          <ac:chgData name="Jonathan Mah" userId="5261b2f2f3e51194" providerId="LiveId" clId="{833092D5-9927-4807-BE3E-672C10A7E002}" dt="2023-06-28T21:00:46.725" v="1738" actId="20577"/>
          <ac:spMkLst>
            <pc:docMk/>
            <pc:sldMk cId="3690159507" sldId="425"/>
            <ac:spMk id="8" creationId="{80B8CEC6-C5EE-E47C-6FCD-130456F392E4}"/>
          </ac:spMkLst>
        </pc:spChg>
        <pc:spChg chg="add mod">
          <ac:chgData name="Jonathan Mah" userId="5261b2f2f3e51194" providerId="LiveId" clId="{833092D5-9927-4807-BE3E-672C10A7E002}" dt="2023-06-28T21:00:53.635" v="1741" actId="20577"/>
          <ac:spMkLst>
            <pc:docMk/>
            <pc:sldMk cId="3690159507" sldId="425"/>
            <ac:spMk id="9" creationId="{B2CA3ED5-90A7-C05E-F769-D2FF76F8C252}"/>
          </ac:spMkLst>
        </pc:spChg>
        <pc:spChg chg="add mod">
          <ac:chgData name="Jonathan Mah" userId="5261b2f2f3e51194" providerId="LiveId" clId="{833092D5-9927-4807-BE3E-672C10A7E002}" dt="2023-06-28T21:01:02.969" v="1744" actId="20577"/>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mod ord">
          <ac:chgData name="Jonathan Mah" userId="5261b2f2f3e51194" providerId="LiveId" clId="{833092D5-9927-4807-BE3E-672C10A7E002}" dt="2023-07-05T18:28:09.459" v="1976" actId="167"/>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mod modNotesTx">
        <pc:chgData name="Jonathan Mah" userId="5261b2f2f3e51194" providerId="LiveId" clId="{833092D5-9927-4807-BE3E-672C10A7E002}" dt="2023-07-27T21:53:00.232" v="2487" actId="1076"/>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7-27T21:53:00.232" v="2487" actId="1076"/>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7-27T21:53:00.232" v="2487"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mod modCrop">
          <ac:chgData name="Jonathan Mah" userId="5261b2f2f3e51194" providerId="LiveId" clId="{833092D5-9927-4807-BE3E-672C10A7E002}" dt="2023-07-27T21:53:00.232" v="2487" actId="1076"/>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mod">
        <pc:chgData name="Jonathan Mah" userId="5261b2f2f3e51194" providerId="LiveId" clId="{833092D5-9927-4807-BE3E-672C10A7E002}" dt="2023-07-19T19:51:51.366" v="2277" actId="14100"/>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7-14T22:51:27.042" v="2263" actId="14100"/>
          <ac:spMkLst>
            <pc:docMk/>
            <pc:sldMk cId="3765396124" sldId="429"/>
            <ac:spMk id="17" creationId="{CA956D0F-F840-901A-8FCC-83072C36A26C}"/>
          </ac:spMkLst>
        </pc:spChg>
        <pc:picChg chg="mod modCrop">
          <ac:chgData name="Jonathan Mah" userId="5261b2f2f3e51194" providerId="LiveId" clId="{833092D5-9927-4807-BE3E-672C10A7E002}" dt="2023-07-19T19:51:51.366" v="2277" actId="14100"/>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mod">
          <ac:chgData name="Jonathan Mah" userId="5261b2f2f3e51194" providerId="LiveId" clId="{833092D5-9927-4807-BE3E-672C10A7E002}" dt="2023-07-19T19:51:13.836" v="2273" actId="1076"/>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mod">
          <ac:chgData name="Jonathan Mah" userId="5261b2f2f3e51194" providerId="LiveId" clId="{833092D5-9927-4807-BE3E-672C10A7E002}" dt="2023-07-19T19:51:51.366" v="2277" actId="14100"/>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mod">
          <ac:chgData name="Jonathan Mah" userId="5261b2f2f3e51194" providerId="LiveId" clId="{833092D5-9927-4807-BE3E-672C10A7E002}" dt="2023-07-19T19:51:35.932" v="2276" actId="14100"/>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mod modNotesTx">
        <pc:chgData name="Jonathan Mah" userId="5261b2f2f3e51194" providerId="LiveId" clId="{833092D5-9927-4807-BE3E-672C10A7E002}" dt="2023-07-27T21:53:16.968" v="2488" actId="14100"/>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pc:chgData name="Jonathan Mah" userId="5261b2f2f3e51194" providerId="LiveId" clId="{833092D5-9927-4807-BE3E-672C10A7E002}" dt="2023-07-27T21:53:37.801" v="2495" actId="732"/>
        <pc:sldMkLst>
          <pc:docMk/>
          <pc:sldMk cId="1679589188" sldId="432"/>
        </pc:sldMkLst>
        <pc:picChg chg="add mod modCrop">
          <ac:chgData name="Jonathan Mah" userId="5261b2f2f3e51194" providerId="LiveId" clId="{833092D5-9927-4807-BE3E-672C10A7E002}" dt="2023-07-27T21:53:37.801" v="2495" actId="732"/>
          <ac:picMkLst>
            <pc:docMk/>
            <pc:sldMk cId="1679589188" sldId="432"/>
            <ac:picMk id="3" creationId="{7DED44FE-44D9-F3E4-DD9C-E594EC4F64AE}"/>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7-28T01:01:01.944" v="2586" actId="1035"/>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7-28T01:00:43.791" v="2579" actId="14100"/>
          <ac:picMkLst>
            <pc:docMk/>
            <pc:sldMk cId="2611612387" sldId="435"/>
            <ac:picMk id="8" creationId="{FCCB2D35-7979-88D1-3762-2C4970F8AB04}"/>
          </ac:picMkLst>
        </pc:picChg>
        <pc:picChg chg="add mod modCrop">
          <ac:chgData name="Jonathan Mah" userId="5261b2f2f3e51194" providerId="LiveId" clId="{833092D5-9927-4807-BE3E-672C10A7E002}" dt="2023-07-28T01:01:01.944" v="2586" actId="1035"/>
          <ac:picMkLst>
            <pc:docMk/>
            <pc:sldMk cId="2611612387" sldId="435"/>
            <ac:picMk id="10" creationId="{D2B13C56-66BE-C26A-3298-0A5464FB309B}"/>
          </ac:picMkLst>
        </pc:picChg>
      </pc:sldChg>
      <pc:sldChg chg="addSp delSp modSp add mod">
        <pc:chgData name="Jonathan Mah" userId="5261b2f2f3e51194" providerId="LiveId" clId="{833092D5-9927-4807-BE3E-672C10A7E002}" dt="2023-07-28T01:02:43.801" v="2596" actId="1038"/>
        <pc:sldMkLst>
          <pc:docMk/>
          <pc:sldMk cId="3570557347" sldId="436"/>
        </pc:sldMkLst>
        <pc:picChg chg="add mod modCrop">
          <ac:chgData name="Jonathan Mah" userId="5261b2f2f3e51194" providerId="LiveId" clId="{833092D5-9927-4807-BE3E-672C10A7E002}" dt="2023-07-28T01:02:43.801" v="2596" actId="1038"/>
          <ac:picMkLst>
            <pc:docMk/>
            <pc:sldMk cId="3570557347" sldId="436"/>
            <ac:picMk id="3" creationId="{2B940F56-2590-47EF-FBC2-7D8985B1FE57}"/>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7/27/2023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1755648" rtl="0" eaLnBrk="1" latinLnBrk="0" hangingPunct="1">
      <a:defRPr sz="2304" kern="1200">
        <a:solidFill>
          <a:schemeClr val="tx1"/>
        </a:solidFill>
        <a:latin typeface="+mn-lt"/>
        <a:ea typeface="+mn-ea"/>
        <a:cs typeface="+mn-cs"/>
      </a:defRPr>
    </a:lvl1pPr>
    <a:lvl2pPr marL="877824" algn="l" defTabSz="1755648" rtl="0" eaLnBrk="1" latinLnBrk="0" hangingPunct="1">
      <a:defRPr sz="2304" kern="1200">
        <a:solidFill>
          <a:schemeClr val="tx1"/>
        </a:solidFill>
        <a:latin typeface="+mn-lt"/>
        <a:ea typeface="+mn-ea"/>
        <a:cs typeface="+mn-cs"/>
      </a:defRPr>
    </a:lvl2pPr>
    <a:lvl3pPr marL="1755648" algn="l" defTabSz="1755648" rtl="0" eaLnBrk="1" latinLnBrk="0" hangingPunct="1">
      <a:defRPr sz="2304" kern="1200">
        <a:solidFill>
          <a:schemeClr val="tx1"/>
        </a:solidFill>
        <a:latin typeface="+mn-lt"/>
        <a:ea typeface="+mn-ea"/>
        <a:cs typeface="+mn-cs"/>
      </a:defRPr>
    </a:lvl3pPr>
    <a:lvl4pPr marL="2633472" algn="l" defTabSz="1755648" rtl="0" eaLnBrk="1" latinLnBrk="0" hangingPunct="1">
      <a:defRPr sz="2304" kern="1200">
        <a:solidFill>
          <a:schemeClr val="tx1"/>
        </a:solidFill>
        <a:latin typeface="+mn-lt"/>
        <a:ea typeface="+mn-ea"/>
        <a:cs typeface="+mn-cs"/>
      </a:defRPr>
    </a:lvl4pPr>
    <a:lvl5pPr marL="3511296" algn="l" defTabSz="1755648" rtl="0" eaLnBrk="1" latinLnBrk="0" hangingPunct="1">
      <a:defRPr sz="2304" kern="1200">
        <a:solidFill>
          <a:schemeClr val="tx1"/>
        </a:solidFill>
        <a:latin typeface="+mn-lt"/>
        <a:ea typeface="+mn-ea"/>
        <a:cs typeface="+mn-cs"/>
      </a:defRPr>
    </a:lvl5pPr>
    <a:lvl6pPr marL="4389120" algn="l" defTabSz="1755648" rtl="0" eaLnBrk="1" latinLnBrk="0" hangingPunct="1">
      <a:defRPr sz="2304" kern="1200">
        <a:solidFill>
          <a:schemeClr val="tx1"/>
        </a:solidFill>
        <a:latin typeface="+mn-lt"/>
        <a:ea typeface="+mn-ea"/>
        <a:cs typeface="+mn-cs"/>
      </a:defRPr>
    </a:lvl6pPr>
    <a:lvl7pPr marL="5266944" algn="l" defTabSz="1755648" rtl="0" eaLnBrk="1" latinLnBrk="0" hangingPunct="1">
      <a:defRPr sz="2304" kern="1200">
        <a:solidFill>
          <a:schemeClr val="tx1"/>
        </a:solidFill>
        <a:latin typeface="+mn-lt"/>
        <a:ea typeface="+mn-ea"/>
        <a:cs typeface="+mn-cs"/>
      </a:defRPr>
    </a:lvl7pPr>
    <a:lvl8pPr marL="6144768" algn="l" defTabSz="1755648" rtl="0" eaLnBrk="1" latinLnBrk="0" hangingPunct="1">
      <a:defRPr sz="2304" kern="1200">
        <a:solidFill>
          <a:schemeClr val="tx1"/>
        </a:solidFill>
        <a:latin typeface="+mn-lt"/>
        <a:ea typeface="+mn-ea"/>
        <a:cs typeface="+mn-cs"/>
      </a:defRPr>
    </a:lvl8pPr>
    <a:lvl9pPr marL="7022592" algn="l" defTabSz="1755648" rtl="0" eaLnBrk="1" latinLnBrk="0" hangingPunct="1">
      <a:defRPr sz="23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2</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Gamma_low</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11594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Neugamma_low</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13</a:t>
            </a:fld>
            <a:endParaRPr lang="en-US"/>
          </a:p>
        </p:txBody>
      </p:sp>
    </p:spTree>
    <p:extLst>
      <p:ext uri="{BB962C8B-B14F-4D97-AF65-F5344CB8AC3E}">
        <p14:creationId xmlns:p14="http://schemas.microsoft.com/office/powerpoint/2010/main" val="213739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Neugamma_low</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14</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15</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16</a:t>
            </a:fld>
            <a:endParaRPr lang="en-US"/>
          </a:p>
        </p:txBody>
      </p:sp>
    </p:spTree>
    <p:extLst>
      <p:ext uri="{BB962C8B-B14F-4D97-AF65-F5344CB8AC3E}">
        <p14:creationId xmlns:p14="http://schemas.microsoft.com/office/powerpoint/2010/main" val="252952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3997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077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4661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168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0396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86246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10305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1143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90855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4148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908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54E435BD-4569-4C00-96FD-DE6EEAA430DA}" type="datetimeFigureOut">
              <a:rPr lang="en-US" smtClean="0"/>
              <a:t>7/27/2023</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340645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with low confidence">
            <a:extLst>
              <a:ext uri="{FF2B5EF4-FFF2-40B4-BE49-F238E27FC236}">
                <a16:creationId xmlns:a16="http://schemas.microsoft.com/office/drawing/2014/main" id="{1259AC3B-9DDF-AE9F-18D1-B571FD110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253" y="4857152"/>
            <a:ext cx="14289494"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2242928" y="462631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1502135" y="462631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number&#10;&#10;Description automatically generated">
            <a:extLst>
              <a:ext uri="{FF2B5EF4-FFF2-40B4-BE49-F238E27FC236}">
                <a16:creationId xmlns:a16="http://schemas.microsoft.com/office/drawing/2014/main" id="{38D8B649-D976-05E4-70E0-031959DFCC3C}"/>
              </a:ext>
            </a:extLst>
          </p:cNvPr>
          <p:cNvPicPr>
            <a:picLocks noChangeAspect="1"/>
          </p:cNvPicPr>
          <p:nvPr/>
        </p:nvPicPr>
        <p:blipFill rotWithShape="1">
          <a:blip r:embed="rId2">
            <a:extLst>
              <a:ext uri="{28A0092B-C50C-407E-A947-70E740481C1C}">
                <a14:useLocalDpi xmlns:a14="http://schemas.microsoft.com/office/drawing/2010/main" val="0"/>
              </a:ext>
            </a:extLst>
          </a:blip>
          <a:srcRect l="33489"/>
          <a:stretch/>
        </p:blipFill>
        <p:spPr>
          <a:xfrm>
            <a:off x="8835773" y="1003787"/>
            <a:ext cx="4435246" cy="15242126"/>
          </a:xfrm>
          <a:prstGeom prst="rect">
            <a:avLst/>
          </a:prstGeom>
          <a:ln w="38100">
            <a:solidFill>
              <a:srgbClr val="002060"/>
            </a:solidFill>
          </a:ln>
        </p:spPr>
      </p:pic>
      <p:pic>
        <p:nvPicPr>
          <p:cNvPr id="9" name="Picture 8" descr="A picture containing text, screenshot, font, colorfulness&#10;&#10;Description automatically generated">
            <a:extLst>
              <a:ext uri="{FF2B5EF4-FFF2-40B4-BE49-F238E27FC236}">
                <a16:creationId xmlns:a16="http://schemas.microsoft.com/office/drawing/2014/main" id="{D000D737-6BAF-FE83-543B-7F7DC4525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84" y="1003786"/>
            <a:ext cx="6668431" cy="15242127"/>
          </a:xfrm>
          <a:prstGeom prst="rect">
            <a:avLst/>
          </a:prstGeom>
          <a:ln w="38100">
            <a:solidFill>
              <a:srgbClr val="002060"/>
            </a:solidFill>
          </a:ln>
        </p:spPr>
      </p:pic>
    </p:spTree>
    <p:extLst>
      <p:ext uri="{BB962C8B-B14F-4D97-AF65-F5344CB8AC3E}">
        <p14:creationId xmlns:p14="http://schemas.microsoft.com/office/powerpoint/2010/main" val="54066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2975644" y="4836190"/>
            <a:ext cx="4472906" cy="8696930"/>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2799459" y="4657125"/>
            <a:ext cx="355600" cy="1620748"/>
          </a:xfrm>
          <a:prstGeom prst="rect">
            <a:avLst/>
          </a:prstGeom>
        </p:spPr>
      </p:pic>
      <p:pic>
        <p:nvPicPr>
          <p:cNvPr id="28" name="Picture 27" descr="A screenshot of a graph&#10;&#10;Description automatically generated">
            <a:extLst>
              <a:ext uri="{FF2B5EF4-FFF2-40B4-BE49-F238E27FC236}">
                <a16:creationId xmlns:a16="http://schemas.microsoft.com/office/drawing/2014/main" id="{46528D09-AD4C-D99C-408E-F6D6D440FFC5}"/>
              </a:ext>
            </a:extLst>
          </p:cNvPr>
          <p:cNvPicPr>
            <a:picLocks noChangeAspect="1"/>
          </p:cNvPicPr>
          <p:nvPr/>
        </p:nvPicPr>
        <p:blipFill rotWithShape="1">
          <a:blip r:embed="rId5">
            <a:extLst>
              <a:ext uri="{28A0092B-C50C-407E-A947-70E740481C1C}">
                <a14:useLocalDpi xmlns:a14="http://schemas.microsoft.com/office/drawing/2010/main" val="0"/>
              </a:ext>
            </a:extLst>
          </a:blip>
          <a:srcRect l="6031"/>
          <a:stretch/>
        </p:blipFill>
        <p:spPr>
          <a:xfrm>
            <a:off x="7446736" y="4657125"/>
            <a:ext cx="5371084" cy="9526329"/>
          </a:xfrm>
          <a:prstGeom prst="rect">
            <a:avLst/>
          </a:prstGeom>
        </p:spPr>
      </p:pic>
    </p:spTree>
    <p:extLst>
      <p:ext uri="{BB962C8B-B14F-4D97-AF65-F5344CB8AC3E}">
        <p14:creationId xmlns:p14="http://schemas.microsoft.com/office/powerpoint/2010/main" val="65227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204244" y="4559901"/>
            <a:ext cx="4472906" cy="8696930"/>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3028059" y="4380836"/>
            <a:ext cx="355600" cy="1620748"/>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7677149" y="4380835"/>
            <a:ext cx="5350909" cy="9526329"/>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671095" y="4438649"/>
            <a:ext cx="4472906" cy="881818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4494910" y="4380836"/>
            <a:ext cx="355600" cy="1620748"/>
          </a:xfrm>
          <a:prstGeom prst="rect">
            <a:avLst/>
          </a:prstGeom>
        </p:spPr>
      </p:pic>
      <p:pic>
        <p:nvPicPr>
          <p:cNvPr id="8" name="Picture 7" descr="A chart of bacteria&#10;&#10;Description automatically generated">
            <a:extLst>
              <a:ext uri="{FF2B5EF4-FFF2-40B4-BE49-F238E27FC236}">
                <a16:creationId xmlns:a16="http://schemas.microsoft.com/office/drawing/2014/main" id="{8677C790-EF51-9C47-C3A1-F2BC7445DD21}"/>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144000" y="4380835"/>
            <a:ext cx="5350909" cy="9526329"/>
          </a:xfrm>
          <a:prstGeom prst="rect">
            <a:avLst/>
          </a:prstGeom>
        </p:spPr>
      </p:pic>
    </p:spTree>
    <p:extLst>
      <p:ext uri="{BB962C8B-B14F-4D97-AF65-F5344CB8AC3E}">
        <p14:creationId xmlns:p14="http://schemas.microsoft.com/office/powerpoint/2010/main" val="402585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671095" y="4438649"/>
            <a:ext cx="4472906" cy="881818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4494910" y="4380836"/>
            <a:ext cx="355600" cy="1620748"/>
          </a:xfrm>
          <a:prstGeom prst="rect">
            <a:avLst/>
          </a:prstGeom>
        </p:spPr>
      </p:pic>
      <p:pic>
        <p:nvPicPr>
          <p:cNvPr id="3" name="Picture 2" descr="A chart of different colored squares&#10;&#10;Description automatically generated">
            <a:extLst>
              <a:ext uri="{FF2B5EF4-FFF2-40B4-BE49-F238E27FC236}">
                <a16:creationId xmlns:a16="http://schemas.microsoft.com/office/drawing/2014/main" id="{7DED44FE-44D9-F3E4-DD9C-E594EC4F64AE}"/>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144000" y="4380836"/>
            <a:ext cx="5350910" cy="9526329"/>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690145" y="4483099"/>
            <a:ext cx="4472906" cy="87376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4494910" y="4380836"/>
            <a:ext cx="355600" cy="1620748"/>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144000" y="4323022"/>
            <a:ext cx="5350910" cy="9526329"/>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690145" y="4444999"/>
            <a:ext cx="4472906" cy="88265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4494910" y="4380836"/>
            <a:ext cx="355600" cy="1620748"/>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144000" y="4380835"/>
            <a:ext cx="5350910" cy="9526329"/>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black, darkness&#10;&#10;Description automatically generated">
            <a:extLst>
              <a:ext uri="{FF2B5EF4-FFF2-40B4-BE49-F238E27FC236}">
                <a16:creationId xmlns:a16="http://schemas.microsoft.com/office/drawing/2014/main" id="{6BDC0236-82EF-9A85-03C0-549F8E58DEEF}"/>
              </a:ext>
            </a:extLst>
          </p:cNvPr>
          <p:cNvPicPr>
            <a:picLocks noChangeAspect="1"/>
          </p:cNvPicPr>
          <p:nvPr/>
        </p:nvPicPr>
        <p:blipFill rotWithShape="1">
          <a:blip r:embed="rId2">
            <a:extLst>
              <a:ext uri="{28A0092B-C50C-407E-A947-70E740481C1C}">
                <a14:useLocalDpi xmlns:a14="http://schemas.microsoft.com/office/drawing/2010/main" val="0"/>
              </a:ext>
            </a:extLst>
          </a:blip>
          <a:srcRect r="36866" b="6162"/>
          <a:stretch/>
        </p:blipFill>
        <p:spPr>
          <a:xfrm>
            <a:off x="187546" y="5912434"/>
            <a:ext cx="2505075" cy="6876882"/>
          </a:xfrm>
          <a:prstGeom prst="rect">
            <a:avLst/>
          </a:prstGeom>
        </p:spPr>
      </p:pic>
      <p:pic>
        <p:nvPicPr>
          <p:cNvPr id="3" name="Picture 2" descr="A picture containing text, screenshot, colorfulness, font&#10;&#10;Description automatically generated">
            <a:extLst>
              <a:ext uri="{FF2B5EF4-FFF2-40B4-BE49-F238E27FC236}">
                <a16:creationId xmlns:a16="http://schemas.microsoft.com/office/drawing/2014/main" id="{1C88653A-C506-B445-4F6E-1CD84D2FD5F3}"/>
              </a:ext>
            </a:extLst>
          </p:cNvPr>
          <p:cNvPicPr>
            <a:picLocks noChangeAspect="1"/>
          </p:cNvPicPr>
          <p:nvPr/>
        </p:nvPicPr>
        <p:blipFill rotWithShape="1">
          <a:blip r:embed="rId3">
            <a:extLst>
              <a:ext uri="{28A0092B-C50C-407E-A947-70E740481C1C}">
                <a14:useLocalDpi xmlns:a14="http://schemas.microsoft.com/office/drawing/2010/main" val="0"/>
              </a:ext>
            </a:extLst>
          </a:blip>
          <a:srcRect l="6339" r="55654"/>
          <a:stretch/>
        </p:blipFill>
        <p:spPr>
          <a:xfrm>
            <a:off x="2692621" y="5784902"/>
            <a:ext cx="2172389" cy="7742412"/>
          </a:xfrm>
          <a:prstGeom prst="rect">
            <a:avLst/>
          </a:prstGeom>
        </p:spPr>
      </p:pic>
      <p:pic>
        <p:nvPicPr>
          <p:cNvPr id="16" name="Picture 15" descr="A picture containing black, darkness&#10;&#10;Description automatically generated">
            <a:extLst>
              <a:ext uri="{FF2B5EF4-FFF2-40B4-BE49-F238E27FC236}">
                <a16:creationId xmlns:a16="http://schemas.microsoft.com/office/drawing/2014/main" id="{62363C92-E439-E0A0-D3EE-25ED54B7C702}"/>
              </a:ext>
            </a:extLst>
          </p:cNvPr>
          <p:cNvPicPr>
            <a:picLocks/>
          </p:cNvPicPr>
          <p:nvPr/>
        </p:nvPicPr>
        <p:blipFill rotWithShape="1">
          <a:blip r:embed="rId2">
            <a:extLst>
              <a:ext uri="{28A0092B-C50C-407E-A947-70E740481C1C}">
                <a14:useLocalDpi xmlns:a14="http://schemas.microsoft.com/office/drawing/2010/main" val="0"/>
              </a:ext>
            </a:extLst>
          </a:blip>
          <a:srcRect r="36866" b="6162"/>
          <a:stretch/>
        </p:blipFill>
        <p:spPr>
          <a:xfrm rot="5400000" flipV="1">
            <a:off x="9659599" y="-1786825"/>
            <a:ext cx="2850126" cy="12263322"/>
          </a:xfrm>
          <a:prstGeom prst="rect">
            <a:avLst/>
          </a:prstGeom>
        </p:spPr>
      </p:pic>
      <p:sp>
        <p:nvSpPr>
          <p:cNvPr id="17" name="TextBox 16">
            <a:extLst>
              <a:ext uri="{FF2B5EF4-FFF2-40B4-BE49-F238E27FC236}">
                <a16:creationId xmlns:a16="http://schemas.microsoft.com/office/drawing/2014/main" id="{CA956D0F-F840-901A-8FCC-83072C36A26C}"/>
              </a:ext>
            </a:extLst>
          </p:cNvPr>
          <p:cNvSpPr txBox="1"/>
          <p:nvPr/>
        </p:nvSpPr>
        <p:spPr>
          <a:xfrm>
            <a:off x="17216321" y="5369789"/>
            <a:ext cx="1187793"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Log Likelihood</a:t>
            </a:r>
          </a:p>
          <a:p>
            <a:r>
              <a:rPr lang="en-US" sz="1000" b="1" dirty="0">
                <a:latin typeface="Arial" panose="020B0604020202020204" pitchFamily="34" charset="0"/>
                <a:cs typeface="Arial" panose="020B0604020202020204" pitchFamily="34" charset="0"/>
              </a:rPr>
              <a:t>Ratio Test</a:t>
            </a:r>
          </a:p>
        </p:txBody>
      </p:sp>
      <p:pic>
        <p:nvPicPr>
          <p:cNvPr id="5" name="Picture 4">
            <a:extLst>
              <a:ext uri="{FF2B5EF4-FFF2-40B4-BE49-F238E27FC236}">
                <a16:creationId xmlns:a16="http://schemas.microsoft.com/office/drawing/2014/main" id="{DF3CF68F-65E3-018A-CE7F-3D7703037ABA}"/>
              </a:ext>
            </a:extLst>
          </p:cNvPr>
          <p:cNvPicPr>
            <a:picLocks noChangeAspect="1"/>
          </p:cNvPicPr>
          <p:nvPr/>
        </p:nvPicPr>
        <p:blipFill>
          <a:blip r:embed="rId4"/>
          <a:stretch>
            <a:fillRect/>
          </a:stretch>
        </p:blipFill>
        <p:spPr>
          <a:xfrm>
            <a:off x="4865010" y="5784902"/>
            <a:ext cx="13011150" cy="7096125"/>
          </a:xfrm>
          <a:prstGeom prst="rect">
            <a:avLst/>
          </a:prstGeom>
        </p:spPr>
      </p:pic>
    </p:spTree>
    <p:extLst>
      <p:ext uri="{BB962C8B-B14F-4D97-AF65-F5344CB8AC3E}">
        <p14:creationId xmlns:p14="http://schemas.microsoft.com/office/powerpoint/2010/main" val="376539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947347" y="3797300"/>
            <a:ext cx="4472906" cy="8774372"/>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D2B13C56-66BE-C26A-3298-0A5464FB309B}"/>
              </a:ext>
            </a:extLst>
          </p:cNvPr>
          <p:cNvPicPr>
            <a:picLocks noChangeAspect="1"/>
          </p:cNvPicPr>
          <p:nvPr/>
        </p:nvPicPr>
        <p:blipFill rotWithShape="1">
          <a:blip r:embed="rId3">
            <a:extLst>
              <a:ext uri="{28A0092B-C50C-407E-A947-70E740481C1C}">
                <a14:useLocalDpi xmlns:a14="http://schemas.microsoft.com/office/drawing/2010/main" val="0"/>
              </a:ext>
            </a:extLst>
          </a:blip>
          <a:srcRect l="3553"/>
          <a:stretch/>
        </p:blipFill>
        <p:spPr>
          <a:xfrm>
            <a:off x="8420253" y="3746500"/>
            <a:ext cx="5512751"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947347" y="3797300"/>
            <a:ext cx="4472906" cy="8774372"/>
          </a:xfrm>
          <a:prstGeom prst="rect">
            <a:avLst/>
          </a:prstGeom>
        </p:spPr>
      </p:pic>
      <p:pic>
        <p:nvPicPr>
          <p:cNvPr id="3" name="Picture 2" descr="A screenshot of a graph&#10;&#10;Description automatically generated">
            <a:extLst>
              <a:ext uri="{FF2B5EF4-FFF2-40B4-BE49-F238E27FC236}">
                <a16:creationId xmlns:a16="http://schemas.microsoft.com/office/drawing/2014/main" id="{2B940F56-2590-47EF-FBC2-7D8985B1FE57}"/>
              </a:ext>
            </a:extLst>
          </p:cNvPr>
          <p:cNvPicPr>
            <a:picLocks noChangeAspect="1"/>
          </p:cNvPicPr>
          <p:nvPr/>
        </p:nvPicPr>
        <p:blipFill rotWithShape="1">
          <a:blip r:embed="rId3">
            <a:extLst>
              <a:ext uri="{28A0092B-C50C-407E-A947-70E740481C1C}">
                <a14:useLocalDpi xmlns:a14="http://schemas.microsoft.com/office/drawing/2010/main" val="0"/>
              </a:ext>
            </a:extLst>
          </a:blip>
          <a:srcRect l="3528"/>
          <a:stretch/>
        </p:blipFill>
        <p:spPr>
          <a:xfrm>
            <a:off x="8369299" y="3733800"/>
            <a:ext cx="5514153" cy="9526329"/>
          </a:xfrm>
          <a:prstGeom prst="rect">
            <a:avLst/>
          </a:prstGeom>
        </p:spPr>
      </p:pic>
    </p:spTree>
    <p:extLst>
      <p:ext uri="{BB962C8B-B14F-4D97-AF65-F5344CB8AC3E}">
        <p14:creationId xmlns:p14="http://schemas.microsoft.com/office/powerpoint/2010/main" val="357055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6367934" y="112146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6310784" y="218826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7261265" y="2193030"/>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6773466" y="2132733"/>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7315547" y="2150168"/>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629996" y="112146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7105710" y="113666"/>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995209" y="112146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8626559" y="221459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9588262" y="2206468"/>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8682915" y="2202702"/>
            <a:ext cx="0" cy="340563"/>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9955694" y="2171699"/>
            <a:ext cx="0" cy="407642"/>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9645413" y="112146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7908936" y="1315532"/>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5982580" y="2799819"/>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8555170" y="2831061"/>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1747933" y="-13170"/>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1491511" y="940609"/>
            <a:ext cx="0" cy="2867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2207093" y="953368"/>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1195556" y="1199701"/>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2148971" y="1199703"/>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1195556" y="1144883"/>
            <a:ext cx="0" cy="369389"/>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500321" y="1142550"/>
            <a:ext cx="0" cy="37172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1154647" y="1457112"/>
            <a:ext cx="46015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2055271" y="1457112"/>
            <a:ext cx="46796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2112424" y="149283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1558046" y="149283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3552428" y="1038928"/>
            <a:ext cx="0" cy="29864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4465768" y="1033129"/>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3495135" y="1284483"/>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4183372" y="1289245"/>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3823028" y="1227391"/>
            <a:ext cx="0" cy="384663"/>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4240525" y="1232094"/>
            <a:ext cx="0" cy="387093"/>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3443803" y="1612054"/>
            <a:ext cx="43419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4182124" y="1619185"/>
            <a:ext cx="44156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4628452" y="156221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3497674" y="157987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1017328" y="2648780"/>
            <a:ext cx="0" cy="288362"/>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2724751" y="2609379"/>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0960568" y="2887312"/>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2420234" y="2856594"/>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1258654" y="2853022"/>
            <a:ext cx="0" cy="3151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2478556" y="2801596"/>
            <a:ext cx="0" cy="373767"/>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1202438" y="3117205"/>
            <a:ext cx="4660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2057490" y="3120397"/>
            <a:ext cx="4739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2117800" y="3095096"/>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1611227" y="3100580"/>
            <a:ext cx="0" cy="297974"/>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3143722" y="2653741"/>
            <a:ext cx="1684097" cy="786306"/>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1195557" y="3549988"/>
            <a:ext cx="4078934" cy="830997"/>
          </a:xfrm>
          <a:prstGeom prst="rect">
            <a:avLst/>
          </a:prstGeom>
          <a:noFill/>
        </p:spPr>
        <p:txBody>
          <a:bodyPr wrap="square">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6472493" y="3527574"/>
            <a:ext cx="4078934" cy="830997"/>
          </a:xfrm>
          <a:prstGeom prst="rect">
            <a:avLst/>
          </a:prstGeom>
          <a:noFill/>
        </p:spPr>
        <p:txBody>
          <a:bodyPr wrap="square">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2628002" y="1950218"/>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3964491" y="1121468"/>
            <a:ext cx="0" cy="130595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5112254" y="1140824"/>
            <a:ext cx="0" cy="1286594"/>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3395735" y="175365"/>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3265703" y="2427417"/>
            <a:ext cx="2843624" cy="830997"/>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Demographic</a:t>
            </a:r>
          </a:p>
          <a:p>
            <a:r>
              <a:rPr lang="en-US" sz="24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3395735" y="3596823"/>
            <a:ext cx="2410706" cy="1200329"/>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5512265" y="1315532"/>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6720386" y="5275158"/>
            <a:ext cx="169102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1238358" y="5275158"/>
            <a:ext cx="193539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0753790" y="8576910"/>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5919165" y="8576911"/>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3484371" y="5279163"/>
            <a:ext cx="1714824"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2832303" y="8576911"/>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3799078" y="5755873"/>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6263049" y="5755873"/>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6520260" y="6872853"/>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7844307" y="5755873"/>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7358577" y="8168849"/>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1218005" y="5755874"/>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0937885" y="6598383"/>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1087921" y="7410309"/>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2405687" y="5755873"/>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2654452" y="6221470"/>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2884260" y="6654566"/>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4658937" y="5755873"/>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4395504" y="7590109"/>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4140665" y="8039318"/>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9844311" y="5755873"/>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9662087" y="8267199"/>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0002735" y="7215711"/>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2669246" y="5755873"/>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1861096" y="6888412"/>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3484371" y="16949931"/>
            <a:ext cx="1195256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6596919" y="11763690"/>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1486234" y="11778808"/>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1157582" y="12440227"/>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6208657" y="12440228"/>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63249" y="11767695"/>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121795" y="12440228"/>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088570" y="13571764"/>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6552541" y="13571764"/>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6809752" y="14688744"/>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8133799" y="13571764"/>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7648069" y="15984740"/>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2019123" y="13571765"/>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1739003" y="14414274"/>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1889039" y="15226200"/>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2980929" y="13571764"/>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3229694" y="14037361"/>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3459502" y="14470457"/>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4853179" y="13571764"/>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4589746" y="15406000"/>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4334907" y="15855209"/>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0645429" y="13571764"/>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0463205" y="16083090"/>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0803853" y="15031602"/>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958738" y="13571764"/>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150588" y="14704303"/>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7569040" y="16396112"/>
            <a:ext cx="3969359" cy="461665"/>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673677" y="11149854"/>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6139083" y="11149853"/>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1117961" y="11154252"/>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7182135" y="2583114"/>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2802970" y="2598232"/>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2474318" y="3259651"/>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6793873" y="3259652"/>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2704881" y="2587119"/>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2463427" y="3259652"/>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3430202" y="4391188"/>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7137757" y="4391188"/>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7394968" y="5508168"/>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8719015" y="4391188"/>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8233285" y="6804164"/>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2970099" y="4391189"/>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2689979" y="5233698"/>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2840015" y="6045624"/>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3931905" y="4391188"/>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4180670" y="4856785"/>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4410478" y="5289881"/>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5804155" y="4391188"/>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5540722" y="6225424"/>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5285883" y="6674633"/>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1596405" y="4391188"/>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1414181" y="6902514"/>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1754829" y="5851026"/>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300370" y="4391188"/>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492220" y="5523727"/>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015309" y="7802914"/>
            <a:ext cx="3969359" cy="461665"/>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015309" y="1969278"/>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6724299" y="1969277"/>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2434697" y="1973676"/>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2996615" y="7655868"/>
            <a:ext cx="18288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7260176" y="10894232"/>
            <a:ext cx="2652209"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2954163" y="10909350"/>
            <a:ext cx="2848673"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2552359" y="14643153"/>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6871914" y="14643154"/>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2782922" y="10898237"/>
            <a:ext cx="2656384" cy="584775"/>
          </a:xfrm>
          <a:prstGeom prst="rect">
            <a:avLst/>
          </a:prstGeom>
          <a:noFill/>
        </p:spPr>
        <p:txBody>
          <a:bodyPr wrap="square" rtlCol="0">
            <a:spAutoFit/>
          </a:bodyPr>
          <a:lstStyle/>
          <a:p>
            <a:r>
              <a:rPr lang="en-US" sz="32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2541468" y="14643154"/>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3508243" y="11714754"/>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7215798" y="11714754"/>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7473009" y="12831734"/>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8797056" y="11714754"/>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8311326" y="14127730"/>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3048140" y="11714755"/>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2768020" y="12557264"/>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2918056" y="13369190"/>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4009946" y="11714754"/>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4258711" y="12180351"/>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4488519" y="12613447"/>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5882196" y="11714754"/>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5618763" y="13548990"/>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5363924" y="13998199"/>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1674446" y="11714754"/>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1492222" y="14226080"/>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1832870" y="13174592"/>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378411" y="11714754"/>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570261" y="12847293"/>
            <a:ext cx="8574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093350" y="10280396"/>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6802340" y="10280395"/>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2585890" y="10284794"/>
            <a:ext cx="570122" cy="830997"/>
          </a:xfrm>
          <a:prstGeom prst="rect">
            <a:avLst/>
          </a:prstGeom>
          <a:noFill/>
        </p:spPr>
        <p:txBody>
          <a:bodyPr wrap="square" rtlCol="0">
            <a:spAutoFit/>
          </a:bodyPr>
          <a:lstStyle/>
          <a:p>
            <a:r>
              <a:rPr lang="en-US" sz="48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6765119" y="6842098"/>
            <a:ext cx="169102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2280617" y="6786679"/>
            <a:ext cx="193539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0992486" y="10670322"/>
            <a:ext cx="4755844"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6185571" y="10670323"/>
            <a:ext cx="3211649"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3279724" y="6873812"/>
            <a:ext cx="1714824"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2710783" y="10614905"/>
            <a:ext cx="2843624"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3677558" y="7655322"/>
            <a:ext cx="910074" cy="273552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6529455" y="7655322"/>
            <a:ext cx="1173569" cy="111698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6786666" y="8772302"/>
            <a:ext cx="659145" cy="161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8110713" y="7655322"/>
            <a:ext cx="465506" cy="241297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7624983" y="10068298"/>
            <a:ext cx="1435328" cy="3225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2066300" y="7655323"/>
            <a:ext cx="534596" cy="8425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1786180" y="8497832"/>
            <a:ext cx="1094835" cy="81192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1936216" y="9309758"/>
            <a:ext cx="794761" cy="10838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3087728" y="7655322"/>
            <a:ext cx="1550481"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3336493" y="8120919"/>
            <a:ext cx="1052949" cy="46906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3566301" y="8554015"/>
            <a:ext cx="593332" cy="18368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5257851" y="7655322"/>
            <a:ext cx="577093" cy="18342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4994418" y="9489558"/>
            <a:ext cx="1101294" cy="44920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4739579" y="9938767"/>
            <a:ext cx="1610973" cy="45207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0692606" y="7655322"/>
            <a:ext cx="700836" cy="14598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0510382" y="10166648"/>
            <a:ext cx="1065284" cy="22419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0851030" y="9115160"/>
            <a:ext cx="383988" cy="10514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2547726" y="7655322"/>
            <a:ext cx="0" cy="28210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1739576" y="8787861"/>
            <a:ext cx="85741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080036" y="7555842"/>
            <a:ext cx="146769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081813" y="10039661"/>
            <a:ext cx="133181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 screen&#10;&#10;Description automatically generated">
            <a:extLst>
              <a:ext uri="{FF2B5EF4-FFF2-40B4-BE49-F238E27FC236}">
                <a16:creationId xmlns:a16="http://schemas.microsoft.com/office/drawing/2014/main" id="{93158C25-725B-B62F-68DD-FC42C68AC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9200"/>
            <a:ext cx="18288000" cy="8229599"/>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5029200"/>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0" y="8913167"/>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4229100" y="8913167"/>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4229100" y="502919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8173139" y="5029199"/>
            <a:ext cx="570122" cy="461665"/>
          </a:xfrm>
          <a:prstGeom prst="rect">
            <a:avLst/>
          </a:prstGeom>
          <a:noFill/>
        </p:spPr>
        <p:txBody>
          <a:bodyPr wrap="square" rtlCol="0">
            <a:spAutoFit/>
          </a:bodyPr>
          <a:lstStyle/>
          <a:p>
            <a:r>
              <a:rPr lang="en-US" sz="24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5029200"/>
            <a:ext cx="3836020" cy="41147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794324" y="5001139"/>
            <a:ext cx="16007777" cy="6506588"/>
            <a:chOff x="529549" y="667092"/>
            <a:chExt cx="10671851" cy="4337725"/>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69176" y="4735512"/>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303969" y="3044798"/>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11479" y="4716081"/>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38334" y="3025367"/>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Expansion</a:t>
              </a:r>
              <a:endParaRPr sz="3375"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Contraction</a:t>
              </a:r>
              <a:endParaRPr sz="3375"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3387236" y="4232618"/>
            <a:ext cx="5051915" cy="1028700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5822999" y="4774223"/>
            <a:ext cx="2616152" cy="1287195"/>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screenshot, font, colorfulness&#10;&#10;Description automatically generated">
            <a:extLst>
              <a:ext uri="{FF2B5EF4-FFF2-40B4-BE49-F238E27FC236}">
                <a16:creationId xmlns:a16="http://schemas.microsoft.com/office/drawing/2014/main" id="{27E60B67-A0A6-F5F9-BF7F-6E7EBF1C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503" y="487886"/>
            <a:ext cx="6668431" cy="15242127"/>
          </a:xfrm>
          <a:prstGeom prst="rect">
            <a:avLst/>
          </a:prstGeom>
          <a:ln w="38100">
            <a:solidFill>
              <a:srgbClr val="002060"/>
            </a:solidFill>
          </a:ln>
        </p:spPr>
      </p:pic>
      <p:pic>
        <p:nvPicPr>
          <p:cNvPr id="29" name="Picture 28" descr="A picture containing text, screenshot, colorfulness, font&#10;&#10;Description automatically generated">
            <a:extLst>
              <a:ext uri="{FF2B5EF4-FFF2-40B4-BE49-F238E27FC236}">
                <a16:creationId xmlns:a16="http://schemas.microsoft.com/office/drawing/2014/main" id="{DE20CB9C-850C-69E7-EA85-FB716989F586}"/>
              </a:ext>
            </a:extLst>
          </p:cNvPr>
          <p:cNvPicPr>
            <a:picLocks noChangeAspect="1"/>
          </p:cNvPicPr>
          <p:nvPr/>
        </p:nvPicPr>
        <p:blipFill rotWithShape="1">
          <a:blip r:embed="rId3">
            <a:extLst>
              <a:ext uri="{28A0092B-C50C-407E-A947-70E740481C1C}">
                <a14:useLocalDpi xmlns:a14="http://schemas.microsoft.com/office/drawing/2010/main" val="0"/>
              </a:ext>
            </a:extLst>
          </a:blip>
          <a:srcRect l="32401"/>
          <a:stretch/>
        </p:blipFill>
        <p:spPr>
          <a:xfrm>
            <a:off x="8618034" y="487885"/>
            <a:ext cx="4507794" cy="15242127"/>
          </a:xfrm>
          <a:prstGeom prst="rect">
            <a:avLst/>
          </a:prstGeom>
          <a:ln w="38100">
            <a:solidFill>
              <a:srgbClr val="002060"/>
            </a:solidFill>
          </a:ln>
        </p:spPr>
      </p:pic>
    </p:spTree>
    <p:extLst>
      <p:ext uri="{BB962C8B-B14F-4D97-AF65-F5344CB8AC3E}">
        <p14:creationId xmlns:p14="http://schemas.microsoft.com/office/powerpoint/2010/main" val="32134711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1488</TotalTime>
  <Words>425</Words>
  <Application>Microsoft Office PowerPoint</Application>
  <PresentationFormat>Custom</PresentationFormat>
  <Paragraphs>120</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2023-07-28T01:02:44Z</dcterms:modified>
</cp:coreProperties>
</file>