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84" r:id="rId2"/>
    <p:sldId id="366" r:id="rId3"/>
    <p:sldId id="377" r:id="rId4"/>
    <p:sldId id="394" r:id="rId5"/>
    <p:sldId id="395" r:id="rId6"/>
    <p:sldId id="396" r:id="rId7"/>
    <p:sldId id="39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384"/>
            <p14:sldId id="366"/>
            <p14:sldId id="377"/>
            <p14:sldId id="394"/>
            <p14:sldId id="395"/>
            <p14:sldId id="396"/>
            <p14:sldId id="3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2539D-F684-497F-9D69-3993DB74F7C1}" v="4" dt="2022-09-01T18:51:13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3832539D-F684-497F-9D69-3993DB74F7C1}"/>
    <pc:docChg chg="custSel addSld delSld modSld modSection">
      <pc:chgData name="Jonathan Mah" userId="5261b2f2f3e51194" providerId="LiveId" clId="{3832539D-F684-497F-9D69-3993DB74F7C1}" dt="2022-09-01T18:52:55.207" v="105" actId="20577"/>
      <pc:docMkLst>
        <pc:docMk/>
      </pc:docMkLst>
      <pc:sldChg chg="modSp mod">
        <pc:chgData name="Jonathan Mah" userId="5261b2f2f3e51194" providerId="LiveId" clId="{3832539D-F684-497F-9D69-3993DB74F7C1}" dt="2022-09-01T18:50:14.722" v="62" actId="20577"/>
        <pc:sldMkLst>
          <pc:docMk/>
          <pc:sldMk cId="2977728054" sldId="366"/>
        </pc:sldMkLst>
        <pc:spChg chg="mod">
          <ac:chgData name="Jonathan Mah" userId="5261b2f2f3e51194" providerId="LiveId" clId="{3832539D-F684-497F-9D69-3993DB74F7C1}" dt="2022-09-01T18:50:14.722" v="62" actId="20577"/>
          <ac:spMkLst>
            <pc:docMk/>
            <pc:sldMk cId="2977728054" sldId="366"/>
            <ac:spMk id="3" creationId="{0185D601-86C1-40AA-B68A-90906EDD42C9}"/>
          </ac:spMkLst>
        </pc:spChg>
      </pc:sldChg>
      <pc:sldChg chg="del">
        <pc:chgData name="Jonathan Mah" userId="5261b2f2f3e51194" providerId="LiveId" clId="{3832539D-F684-497F-9D69-3993DB74F7C1}" dt="2022-09-01T18:45:52.878" v="28" actId="47"/>
        <pc:sldMkLst>
          <pc:docMk/>
          <pc:sldMk cId="3072451707" sldId="367"/>
        </pc:sldMkLst>
      </pc:sldChg>
      <pc:sldChg chg="del">
        <pc:chgData name="Jonathan Mah" userId="5261b2f2f3e51194" providerId="LiveId" clId="{3832539D-F684-497F-9D69-3993DB74F7C1}" dt="2022-09-01T18:50:03.815" v="32" actId="47"/>
        <pc:sldMkLst>
          <pc:docMk/>
          <pc:sldMk cId="3324974773" sldId="374"/>
        </pc:sldMkLst>
      </pc:sldChg>
      <pc:sldChg chg="del">
        <pc:chgData name="Jonathan Mah" userId="5261b2f2f3e51194" providerId="LiveId" clId="{3832539D-F684-497F-9D69-3993DB74F7C1}" dt="2022-09-01T18:50:04.538" v="34" actId="47"/>
        <pc:sldMkLst>
          <pc:docMk/>
          <pc:sldMk cId="777973639" sldId="376"/>
        </pc:sldMkLst>
      </pc:sldChg>
      <pc:sldChg chg="addSp delSp modSp mod">
        <pc:chgData name="Jonathan Mah" userId="5261b2f2f3e51194" providerId="LiveId" clId="{3832539D-F684-497F-9D69-3993DB74F7C1}" dt="2022-09-01T18:52:55.207" v="105" actId="20577"/>
        <pc:sldMkLst>
          <pc:docMk/>
          <pc:sldMk cId="1930837532" sldId="377"/>
        </pc:sldMkLst>
        <pc:spChg chg="mod">
          <ac:chgData name="Jonathan Mah" userId="5261b2f2f3e51194" providerId="LiveId" clId="{3832539D-F684-497F-9D69-3993DB74F7C1}" dt="2022-09-01T18:52:55.207" v="105" actId="20577"/>
          <ac:spMkLst>
            <pc:docMk/>
            <pc:sldMk cId="1930837532" sldId="377"/>
            <ac:spMk id="2" creationId="{DDECB1F4-193F-9752-CBCE-13D62BD690F0}"/>
          </ac:spMkLst>
        </pc:spChg>
        <pc:spChg chg="add del mod">
          <ac:chgData name="Jonathan Mah" userId="5261b2f2f3e51194" providerId="LiveId" clId="{3832539D-F684-497F-9D69-3993DB74F7C1}" dt="2022-09-01T18:50:25.095" v="64"/>
          <ac:spMkLst>
            <pc:docMk/>
            <pc:sldMk cId="1930837532" sldId="377"/>
            <ac:spMk id="4" creationId="{246164C2-5D32-5047-82F5-0664B7ACE57F}"/>
          </ac:spMkLst>
        </pc:spChg>
        <pc:picChg chg="add mod">
          <ac:chgData name="Jonathan Mah" userId="5261b2f2f3e51194" providerId="LiveId" clId="{3832539D-F684-497F-9D69-3993DB74F7C1}" dt="2022-09-01T18:50:27.293" v="66" actId="962"/>
          <ac:picMkLst>
            <pc:docMk/>
            <pc:sldMk cId="1930837532" sldId="377"/>
            <ac:picMk id="6" creationId="{702E72AA-2299-83D8-DA6B-46728C7BB2DE}"/>
          </ac:picMkLst>
        </pc:picChg>
        <pc:picChg chg="del">
          <ac:chgData name="Jonathan Mah" userId="5261b2f2f3e51194" providerId="LiveId" clId="{3832539D-F684-497F-9D69-3993DB74F7C1}" dt="2022-09-01T18:50:19.432" v="63" actId="478"/>
          <ac:picMkLst>
            <pc:docMk/>
            <pc:sldMk cId="1930837532" sldId="377"/>
            <ac:picMk id="8" creationId="{C9AB93B2-4C97-0576-C462-4B803A2D4273}"/>
          </ac:picMkLst>
        </pc:picChg>
      </pc:sldChg>
      <pc:sldChg chg="del">
        <pc:chgData name="Jonathan Mah" userId="5261b2f2f3e51194" providerId="LiveId" clId="{3832539D-F684-497F-9D69-3993DB74F7C1}" dt="2022-09-01T18:45:54.094" v="30" actId="47"/>
        <pc:sldMkLst>
          <pc:docMk/>
          <pc:sldMk cId="3070443774" sldId="380"/>
        </pc:sldMkLst>
      </pc:sldChg>
      <pc:sldChg chg="modSp mod">
        <pc:chgData name="Jonathan Mah" userId="5261b2f2f3e51194" providerId="LiveId" clId="{3832539D-F684-497F-9D69-3993DB74F7C1}" dt="2022-09-01T18:45:41.567" v="5" actId="20577"/>
        <pc:sldMkLst>
          <pc:docMk/>
          <pc:sldMk cId="634519761" sldId="384"/>
        </pc:sldMkLst>
        <pc:spChg chg="mod">
          <ac:chgData name="Jonathan Mah" userId="5261b2f2f3e51194" providerId="LiveId" clId="{3832539D-F684-497F-9D69-3993DB74F7C1}" dt="2022-09-01T18:45:41.567" v="5" actId="20577"/>
          <ac:spMkLst>
            <pc:docMk/>
            <pc:sldMk cId="634519761" sldId="384"/>
            <ac:spMk id="3" creationId="{D712BDE3-5450-4B18-B90B-D71DD9D5BAC2}"/>
          </ac:spMkLst>
        </pc:spChg>
      </pc:sldChg>
      <pc:sldChg chg="del">
        <pc:chgData name="Jonathan Mah" userId="5261b2f2f3e51194" providerId="LiveId" clId="{3832539D-F684-497F-9D69-3993DB74F7C1}" dt="2022-09-01T18:50:04.056" v="33" actId="47"/>
        <pc:sldMkLst>
          <pc:docMk/>
          <pc:sldMk cId="2067307387" sldId="387"/>
        </pc:sldMkLst>
      </pc:sldChg>
      <pc:sldChg chg="add">
        <pc:chgData name="Jonathan Mah" userId="5261b2f2f3e51194" providerId="LiveId" clId="{3832539D-F684-497F-9D69-3993DB74F7C1}" dt="2022-09-01T18:51:13.013" v="83"/>
        <pc:sldMkLst>
          <pc:docMk/>
          <pc:sldMk cId="1151831412" sldId="394"/>
        </pc:sldMkLst>
      </pc:sldChg>
      <pc:sldChg chg="del">
        <pc:chgData name="Jonathan Mah" userId="5261b2f2f3e51194" providerId="LiveId" clId="{3832539D-F684-497F-9D69-3993DB74F7C1}" dt="2022-09-01T18:45:53.681" v="29" actId="47"/>
        <pc:sldMkLst>
          <pc:docMk/>
          <pc:sldMk cId="1943336172" sldId="394"/>
        </pc:sldMkLst>
      </pc:sldChg>
      <pc:sldChg chg="add">
        <pc:chgData name="Jonathan Mah" userId="5261b2f2f3e51194" providerId="LiveId" clId="{3832539D-F684-497F-9D69-3993DB74F7C1}" dt="2022-09-01T18:51:13.326" v="84"/>
        <pc:sldMkLst>
          <pc:docMk/>
          <pc:sldMk cId="789635118" sldId="395"/>
        </pc:sldMkLst>
      </pc:sldChg>
      <pc:sldChg chg="del">
        <pc:chgData name="Jonathan Mah" userId="5261b2f2f3e51194" providerId="LiveId" clId="{3832539D-F684-497F-9D69-3993DB74F7C1}" dt="2022-09-01T18:45:50.475" v="24" actId="47"/>
        <pc:sldMkLst>
          <pc:docMk/>
          <pc:sldMk cId="1985354925" sldId="395"/>
        </pc:sldMkLst>
      </pc:sldChg>
      <pc:sldChg chg="add">
        <pc:chgData name="Jonathan Mah" userId="5261b2f2f3e51194" providerId="LiveId" clId="{3832539D-F684-497F-9D69-3993DB74F7C1}" dt="2022-09-01T18:51:13.571" v="85"/>
        <pc:sldMkLst>
          <pc:docMk/>
          <pc:sldMk cId="325441552" sldId="396"/>
        </pc:sldMkLst>
      </pc:sldChg>
      <pc:sldChg chg="del">
        <pc:chgData name="Jonathan Mah" userId="5261b2f2f3e51194" providerId="LiveId" clId="{3832539D-F684-497F-9D69-3993DB74F7C1}" dt="2022-09-01T18:45:50.853" v="25" actId="47"/>
        <pc:sldMkLst>
          <pc:docMk/>
          <pc:sldMk cId="3966317748" sldId="396"/>
        </pc:sldMkLst>
      </pc:sldChg>
      <pc:sldChg chg="del">
        <pc:chgData name="Jonathan Mah" userId="5261b2f2f3e51194" providerId="LiveId" clId="{3832539D-F684-497F-9D69-3993DB74F7C1}" dt="2022-09-01T18:45:51.530" v="26" actId="47"/>
        <pc:sldMkLst>
          <pc:docMk/>
          <pc:sldMk cId="3360601672" sldId="397"/>
        </pc:sldMkLst>
      </pc:sldChg>
      <pc:sldChg chg="del">
        <pc:chgData name="Jonathan Mah" userId="5261b2f2f3e51194" providerId="LiveId" clId="{3832539D-F684-497F-9D69-3993DB74F7C1}" dt="2022-09-01T18:45:51.749" v="27" actId="47"/>
        <pc:sldMkLst>
          <pc:docMk/>
          <pc:sldMk cId="1599814927" sldId="398"/>
        </pc:sldMkLst>
      </pc:sldChg>
      <pc:sldChg chg="del">
        <pc:chgData name="Jonathan Mah" userId="5261b2f2f3e51194" providerId="LiveId" clId="{3832539D-F684-497F-9D69-3993DB74F7C1}" dt="2022-09-01T18:45:54.862" v="31" actId="47"/>
        <pc:sldMkLst>
          <pc:docMk/>
          <pc:sldMk cId="1061035222" sldId="3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20220901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63451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Likelihood Surface plots</a:t>
            </a:r>
          </a:p>
          <a:p>
            <a:pPr marL="0" indent="0">
              <a:buNone/>
            </a:pP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P. </a:t>
            </a:r>
            <a:r>
              <a:rPr lang="en-US" dirty="0" err="1"/>
              <a:t>Distasonis</a:t>
            </a:r>
            <a:r>
              <a:rPr lang="en-US" dirty="0"/>
              <a:t> (</a:t>
            </a:r>
            <a:r>
              <a:rPr lang="en-US" dirty="0" err="1"/>
              <a:t>SymLogNorm</a:t>
            </a:r>
            <a:r>
              <a:rPr lang="en-US" dirty="0"/>
              <a:t>)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702E72AA-2299-83D8-DA6B-46728C7BB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93083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P. </a:t>
            </a:r>
            <a:r>
              <a:rPr lang="en-US" dirty="0" err="1"/>
              <a:t>Distasonis</a:t>
            </a:r>
            <a:r>
              <a:rPr lang="en-US" dirty="0"/>
              <a:t> (</a:t>
            </a:r>
            <a:r>
              <a:rPr lang="en-US" dirty="0" err="1"/>
              <a:t>CenteredNorm</a:t>
            </a:r>
            <a:r>
              <a:rPr lang="en-US" dirty="0"/>
              <a:t>)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702E72AA-2299-83D8-DA6B-46728C7BB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15183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P. </a:t>
            </a:r>
            <a:r>
              <a:rPr lang="en-US" dirty="0" err="1"/>
              <a:t>Distasonis</a:t>
            </a:r>
            <a:r>
              <a:rPr lang="en-US" dirty="0"/>
              <a:t> (</a:t>
            </a:r>
            <a:r>
              <a:rPr lang="en-US" dirty="0" err="1"/>
              <a:t>CenteredNorm</a:t>
            </a:r>
            <a:r>
              <a:rPr lang="en-US" dirty="0"/>
              <a:t>)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702E72AA-2299-83D8-DA6B-46728C7BB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789635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P. </a:t>
            </a:r>
            <a:r>
              <a:rPr lang="en-US" dirty="0" err="1"/>
              <a:t>Distasonis</a:t>
            </a:r>
            <a:r>
              <a:rPr lang="en-US" dirty="0"/>
              <a:t> (</a:t>
            </a:r>
            <a:r>
              <a:rPr lang="en-US" dirty="0" err="1"/>
              <a:t>CenteredNorm</a:t>
            </a:r>
            <a:r>
              <a:rPr lang="en-US" dirty="0"/>
              <a:t>)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702E72AA-2299-83D8-DA6B-46728C7BB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2544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EA1E-DA58-BED5-FDEE-69838F68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TODO 20220829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7A062-6D09-3F49-9719-9EC1D133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SFSs for supplement + main text (B. </a:t>
            </a:r>
            <a:r>
              <a:rPr lang="en-US" err="1"/>
              <a:t>intestinihominis</a:t>
            </a:r>
            <a:r>
              <a:rPr lang="en-US"/>
              <a:t>)</a:t>
            </a:r>
          </a:p>
          <a:p>
            <a:r>
              <a:rPr lang="en-US"/>
              <a:t>Merge </a:t>
            </a:r>
            <a:r>
              <a:rPr lang="en-US" err="1"/>
              <a:t>snps</a:t>
            </a:r>
            <a:r>
              <a:rPr lang="en-US"/>
              <a:t> step with a smaller directory of two files</a:t>
            </a:r>
          </a:p>
          <a:p>
            <a:r>
              <a:rPr lang="en-US"/>
              <a:t>Pi plot, species with &gt;= 5 hosts in both cohorts instead of original list</a:t>
            </a:r>
          </a:p>
          <a:p>
            <a:pPr lvl="1"/>
            <a:r>
              <a:rPr lang="en-US"/>
              <a:t>Wilcoxon rank sum test</a:t>
            </a:r>
          </a:p>
        </p:txBody>
      </p:sp>
    </p:spTree>
    <p:extLst>
      <p:ext uri="{BB962C8B-B14F-4D97-AF65-F5344CB8AC3E}">
        <p14:creationId xmlns:p14="http://schemas.microsoft.com/office/powerpoint/2010/main" val="289746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85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Yu Gothic</vt:lpstr>
      <vt:lpstr>Arial</vt:lpstr>
      <vt:lpstr>Calibri</vt:lpstr>
      <vt:lpstr>Calibri Light</vt:lpstr>
      <vt:lpstr>Office Theme</vt:lpstr>
      <vt:lpstr>demo_for_ccgb Weekly Update</vt:lpstr>
      <vt:lpstr>Summary</vt:lpstr>
      <vt:lpstr>P. Distasonis (SymLogNorm)</vt:lpstr>
      <vt:lpstr>P. Distasonis (CenteredNorm)</vt:lpstr>
      <vt:lpstr>P. Distasonis (CenteredNorm)</vt:lpstr>
      <vt:lpstr>P. Distasonis (CenteredNorm)</vt:lpstr>
      <vt:lpstr>TODO 20220829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2</cp:revision>
  <dcterms:created xsi:type="dcterms:W3CDTF">2020-10-07T15:54:11Z</dcterms:created>
  <dcterms:modified xsi:type="dcterms:W3CDTF">2022-09-01T18:53:03Z</dcterms:modified>
</cp:coreProperties>
</file>