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4" r:id="rId2"/>
    <p:sldId id="366" r:id="rId3"/>
    <p:sldId id="400" r:id="rId4"/>
    <p:sldId id="398" r:id="rId5"/>
    <p:sldId id="396" r:id="rId6"/>
    <p:sldId id="399" r:id="rId7"/>
    <p:sldId id="397" r:id="rId8"/>
    <p:sldId id="377" r:id="rId9"/>
    <p:sldId id="394" r:id="rId10"/>
    <p:sldId id="3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400"/>
            <p14:sldId id="398"/>
            <p14:sldId id="396"/>
            <p14:sldId id="399"/>
            <p14:sldId id="397"/>
            <p14:sldId id="377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2539D-F684-497F-9D69-3993DB74F7C1}" v="18" dt="2022-09-01T19:40:32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3832539D-F684-497F-9D69-3993DB74F7C1}"/>
    <pc:docChg chg="undo custSel addSld delSld modSld sldOrd modSection">
      <pc:chgData name="Jonathan Mah" userId="5261b2f2f3e51194" providerId="LiveId" clId="{3832539D-F684-497F-9D69-3993DB74F7C1}" dt="2022-09-01T19:43:49.010" v="1304" actId="20577"/>
      <pc:docMkLst>
        <pc:docMk/>
      </pc:docMkLst>
      <pc:sldChg chg="modSp mod">
        <pc:chgData name="Jonathan Mah" userId="5261b2f2f3e51194" providerId="LiveId" clId="{3832539D-F684-497F-9D69-3993DB74F7C1}" dt="2022-09-01T19:24:16.497" v="647" actId="20577"/>
        <pc:sldMkLst>
          <pc:docMk/>
          <pc:sldMk cId="2977728054" sldId="366"/>
        </pc:sldMkLst>
        <pc:spChg chg="mod">
          <ac:chgData name="Jonathan Mah" userId="5261b2f2f3e51194" providerId="LiveId" clId="{3832539D-F684-497F-9D69-3993DB74F7C1}" dt="2022-09-01T19:24:16.497" v="647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3832539D-F684-497F-9D69-3993DB74F7C1}" dt="2022-09-01T18:45:52.878" v="28" actId="47"/>
        <pc:sldMkLst>
          <pc:docMk/>
          <pc:sldMk cId="3072451707" sldId="367"/>
        </pc:sldMkLst>
      </pc:sldChg>
      <pc:sldChg chg="del">
        <pc:chgData name="Jonathan Mah" userId="5261b2f2f3e51194" providerId="LiveId" clId="{3832539D-F684-497F-9D69-3993DB74F7C1}" dt="2022-09-01T18:50:03.815" v="32" actId="47"/>
        <pc:sldMkLst>
          <pc:docMk/>
          <pc:sldMk cId="3324974773" sldId="374"/>
        </pc:sldMkLst>
      </pc:sldChg>
      <pc:sldChg chg="del">
        <pc:chgData name="Jonathan Mah" userId="5261b2f2f3e51194" providerId="LiveId" clId="{3832539D-F684-497F-9D69-3993DB74F7C1}" dt="2022-09-01T18:50:04.538" v="34" actId="47"/>
        <pc:sldMkLst>
          <pc:docMk/>
          <pc:sldMk cId="777973639" sldId="376"/>
        </pc:sldMkLst>
      </pc:sldChg>
      <pc:sldChg chg="addSp delSp modSp mod">
        <pc:chgData name="Jonathan Mah" userId="5261b2f2f3e51194" providerId="LiveId" clId="{3832539D-F684-497F-9D69-3993DB74F7C1}" dt="2022-09-01T19:17:31.538" v="257" actId="20577"/>
        <pc:sldMkLst>
          <pc:docMk/>
          <pc:sldMk cId="1930837532" sldId="377"/>
        </pc:sldMkLst>
        <pc:spChg chg="mod">
          <ac:chgData name="Jonathan Mah" userId="5261b2f2f3e51194" providerId="LiveId" clId="{3832539D-F684-497F-9D69-3993DB74F7C1}" dt="2022-09-01T18:52:55.207" v="105" actId="20577"/>
          <ac:spMkLst>
            <pc:docMk/>
            <pc:sldMk cId="1930837532" sldId="377"/>
            <ac:spMk id="2" creationId="{DDECB1F4-193F-9752-CBCE-13D62BD690F0}"/>
          </ac:spMkLst>
        </pc:spChg>
        <pc:spChg chg="add del mod">
          <ac:chgData name="Jonathan Mah" userId="5261b2f2f3e51194" providerId="LiveId" clId="{3832539D-F684-497F-9D69-3993DB74F7C1}" dt="2022-09-01T18:50:25.095" v="64"/>
          <ac:spMkLst>
            <pc:docMk/>
            <pc:sldMk cId="1930837532" sldId="377"/>
            <ac:spMk id="4" creationId="{246164C2-5D32-5047-82F5-0664B7ACE57F}"/>
          </ac:spMkLst>
        </pc:spChg>
        <pc:spChg chg="add del mod">
          <ac:chgData name="Jonathan Mah" userId="5261b2f2f3e51194" providerId="LiveId" clId="{3832539D-F684-497F-9D69-3993DB74F7C1}" dt="2022-09-01T18:57:00.620" v="107"/>
          <ac:spMkLst>
            <pc:docMk/>
            <pc:sldMk cId="1930837532" sldId="377"/>
            <ac:spMk id="9" creationId="{FE591B4E-2A7D-8EEB-D00C-F77B552A19F4}"/>
          </ac:spMkLst>
        </pc:spChg>
        <pc:spChg chg="add del mod">
          <ac:chgData name="Jonathan Mah" userId="5261b2f2f3e51194" providerId="LiveId" clId="{3832539D-F684-497F-9D69-3993DB74F7C1}" dt="2022-09-01T19:16:28.652" v="126"/>
          <ac:spMkLst>
            <pc:docMk/>
            <pc:sldMk cId="1930837532" sldId="377"/>
            <ac:spMk id="12" creationId="{2C8B40C5-182B-DDEA-37B9-BAF6AB6F7E61}"/>
          </ac:spMkLst>
        </pc:spChg>
        <pc:spChg chg="add mod">
          <ac:chgData name="Jonathan Mah" userId="5261b2f2f3e51194" providerId="LiveId" clId="{3832539D-F684-497F-9D69-3993DB74F7C1}" dt="2022-09-01T19:17:31.538" v="257" actId="20577"/>
          <ac:spMkLst>
            <pc:docMk/>
            <pc:sldMk cId="1930837532" sldId="377"/>
            <ac:spMk id="13" creationId="{63FCD713-7FFE-49D5-E4B5-F41C7002343D}"/>
          </ac:spMkLst>
        </pc:spChg>
        <pc:picChg chg="add del mod">
          <ac:chgData name="Jonathan Mah" userId="5261b2f2f3e51194" providerId="LiveId" clId="{3832539D-F684-497F-9D69-3993DB74F7C1}" dt="2022-09-01T18:57:00.478" v="106" actId="478"/>
          <ac:picMkLst>
            <pc:docMk/>
            <pc:sldMk cId="1930837532" sldId="377"/>
            <ac:picMk id="6" creationId="{702E72AA-2299-83D8-DA6B-46728C7BB2DE}"/>
          </ac:picMkLst>
        </pc:picChg>
        <pc:picChg chg="del">
          <ac:chgData name="Jonathan Mah" userId="5261b2f2f3e51194" providerId="LiveId" clId="{3832539D-F684-497F-9D69-3993DB74F7C1}" dt="2022-09-01T18:50:19.432" v="63" actId="478"/>
          <ac:picMkLst>
            <pc:docMk/>
            <pc:sldMk cId="1930837532" sldId="377"/>
            <ac:picMk id="8" creationId="{C9AB93B2-4C97-0576-C462-4B803A2D4273}"/>
          </ac:picMkLst>
        </pc:picChg>
        <pc:picChg chg="add mod">
          <ac:chgData name="Jonathan Mah" userId="5261b2f2f3e51194" providerId="LiveId" clId="{3832539D-F684-497F-9D69-3993DB74F7C1}" dt="2022-09-01T18:57:01.818" v="108" actId="27614"/>
          <ac:picMkLst>
            <pc:docMk/>
            <pc:sldMk cId="1930837532" sldId="377"/>
            <ac:picMk id="11" creationId="{0811B890-B648-64CC-7DDF-192F4C860643}"/>
          </ac:picMkLst>
        </pc:picChg>
      </pc:sldChg>
      <pc:sldChg chg="del">
        <pc:chgData name="Jonathan Mah" userId="5261b2f2f3e51194" providerId="LiveId" clId="{3832539D-F684-497F-9D69-3993DB74F7C1}" dt="2022-09-01T18:45:54.094" v="30" actId="47"/>
        <pc:sldMkLst>
          <pc:docMk/>
          <pc:sldMk cId="3070443774" sldId="380"/>
        </pc:sldMkLst>
      </pc:sldChg>
      <pc:sldChg chg="modSp mod">
        <pc:chgData name="Jonathan Mah" userId="5261b2f2f3e51194" providerId="LiveId" clId="{3832539D-F684-497F-9D69-3993DB74F7C1}" dt="2022-09-01T18:45:41.567" v="5" actId="20577"/>
        <pc:sldMkLst>
          <pc:docMk/>
          <pc:sldMk cId="634519761" sldId="384"/>
        </pc:sldMkLst>
        <pc:spChg chg="mod">
          <ac:chgData name="Jonathan Mah" userId="5261b2f2f3e51194" providerId="LiveId" clId="{3832539D-F684-497F-9D69-3993DB74F7C1}" dt="2022-09-01T18:45:41.567" v="5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del">
        <pc:chgData name="Jonathan Mah" userId="5261b2f2f3e51194" providerId="LiveId" clId="{3832539D-F684-497F-9D69-3993DB74F7C1}" dt="2022-09-01T18:50:04.056" v="33" actId="47"/>
        <pc:sldMkLst>
          <pc:docMk/>
          <pc:sldMk cId="2067307387" sldId="387"/>
        </pc:sldMkLst>
      </pc:sldChg>
      <pc:sldChg chg="addSp modSp add mod">
        <pc:chgData name="Jonathan Mah" userId="5261b2f2f3e51194" providerId="LiveId" clId="{3832539D-F684-497F-9D69-3993DB74F7C1}" dt="2022-09-01T19:17:23.851" v="256" actId="20577"/>
        <pc:sldMkLst>
          <pc:docMk/>
          <pc:sldMk cId="1151831412" sldId="394"/>
        </pc:sldMkLst>
        <pc:spChg chg="add mod">
          <ac:chgData name="Jonathan Mah" userId="5261b2f2f3e51194" providerId="LiveId" clId="{3832539D-F684-497F-9D69-3993DB74F7C1}" dt="2022-09-01T19:17:23.851" v="256" actId="20577"/>
          <ac:spMkLst>
            <pc:docMk/>
            <pc:sldMk cId="1151831412" sldId="394"/>
            <ac:spMk id="4" creationId="{22885571-A632-F4FC-407B-B972C0A2EA34}"/>
          </ac:spMkLst>
        </pc:spChg>
      </pc:sldChg>
      <pc:sldChg chg="del">
        <pc:chgData name="Jonathan Mah" userId="5261b2f2f3e51194" providerId="LiveId" clId="{3832539D-F684-497F-9D69-3993DB74F7C1}" dt="2022-09-01T18:45:53.681" v="29" actId="47"/>
        <pc:sldMkLst>
          <pc:docMk/>
          <pc:sldMk cId="1943336172" sldId="394"/>
        </pc:sldMkLst>
      </pc:sldChg>
      <pc:sldChg chg="add del">
        <pc:chgData name="Jonathan Mah" userId="5261b2f2f3e51194" providerId="LiveId" clId="{3832539D-F684-497F-9D69-3993DB74F7C1}" dt="2022-09-01T18:57:04.077" v="109" actId="47"/>
        <pc:sldMkLst>
          <pc:docMk/>
          <pc:sldMk cId="789635118" sldId="395"/>
        </pc:sldMkLst>
      </pc:sldChg>
      <pc:sldChg chg="del">
        <pc:chgData name="Jonathan Mah" userId="5261b2f2f3e51194" providerId="LiveId" clId="{3832539D-F684-497F-9D69-3993DB74F7C1}" dt="2022-09-01T18:45:50.475" v="24" actId="47"/>
        <pc:sldMkLst>
          <pc:docMk/>
          <pc:sldMk cId="1985354925" sldId="395"/>
        </pc:sldMkLst>
      </pc:sldChg>
      <pc:sldChg chg="addSp delSp modSp add mod ord">
        <pc:chgData name="Jonathan Mah" userId="5261b2f2f3e51194" providerId="LiveId" clId="{3832539D-F684-497F-9D69-3993DB74F7C1}" dt="2022-09-01T19:28:44.049" v="744" actId="20577"/>
        <pc:sldMkLst>
          <pc:docMk/>
          <pc:sldMk cId="325441552" sldId="396"/>
        </pc:sldMkLst>
        <pc:spChg chg="mod">
          <ac:chgData name="Jonathan Mah" userId="5261b2f2f3e51194" providerId="LiveId" clId="{3832539D-F684-497F-9D69-3993DB74F7C1}" dt="2022-09-01T18:57:07.542" v="114" actId="20577"/>
          <ac:spMkLst>
            <pc:docMk/>
            <pc:sldMk cId="325441552" sldId="396"/>
            <ac:spMk id="2" creationId="{DDECB1F4-193F-9752-CBCE-13D62BD690F0}"/>
          </ac:spMkLst>
        </pc:spChg>
        <pc:spChg chg="add del mod">
          <ac:chgData name="Jonathan Mah" userId="5261b2f2f3e51194" providerId="LiveId" clId="{3832539D-F684-497F-9D69-3993DB74F7C1}" dt="2022-09-01T19:10:38.172" v="116"/>
          <ac:spMkLst>
            <pc:docMk/>
            <pc:sldMk cId="325441552" sldId="396"/>
            <ac:spMk id="4" creationId="{82FB6039-70AC-FD12-8F25-D2B7EA066E8F}"/>
          </ac:spMkLst>
        </pc:spChg>
        <pc:spChg chg="add del mod">
          <ac:chgData name="Jonathan Mah" userId="5261b2f2f3e51194" providerId="LiveId" clId="{3832539D-F684-497F-9D69-3993DB74F7C1}" dt="2022-09-01T19:14:52.293" v="122"/>
          <ac:spMkLst>
            <pc:docMk/>
            <pc:sldMk cId="325441552" sldId="396"/>
            <ac:spMk id="9" creationId="{060F3909-FAA6-1216-66A7-BE7F6A8E8EF8}"/>
          </ac:spMkLst>
        </pc:spChg>
        <pc:spChg chg="add del mod">
          <ac:chgData name="Jonathan Mah" userId="5261b2f2f3e51194" providerId="LiveId" clId="{3832539D-F684-497F-9D69-3993DB74F7C1}" dt="2022-09-01T19:18:45.549" v="417" actId="478"/>
          <ac:spMkLst>
            <pc:docMk/>
            <pc:sldMk cId="325441552" sldId="396"/>
            <ac:spMk id="13" creationId="{3269675D-B5AD-9C7C-E525-2D3D9A99098C}"/>
          </ac:spMkLst>
        </pc:spChg>
        <pc:spChg chg="add mod">
          <ac:chgData name="Jonathan Mah" userId="5261b2f2f3e51194" providerId="LiveId" clId="{3832539D-F684-497F-9D69-3993DB74F7C1}" dt="2022-09-01T19:28:44.049" v="744" actId="20577"/>
          <ac:spMkLst>
            <pc:docMk/>
            <pc:sldMk cId="325441552" sldId="396"/>
            <ac:spMk id="15" creationId="{62E75B54-4D24-6F87-AF4C-45D7B8035FB6}"/>
          </ac:spMkLst>
        </pc:spChg>
        <pc:picChg chg="del">
          <ac:chgData name="Jonathan Mah" userId="5261b2f2f3e51194" providerId="LiveId" clId="{3832539D-F684-497F-9D69-3993DB74F7C1}" dt="2022-09-01T19:01:58.787" v="115" actId="478"/>
          <ac:picMkLst>
            <pc:docMk/>
            <pc:sldMk cId="325441552" sldId="396"/>
            <ac:picMk id="6" creationId="{702E72AA-2299-83D8-DA6B-46728C7BB2DE}"/>
          </ac:picMkLst>
        </pc:picChg>
        <pc:picChg chg="add del mod">
          <ac:chgData name="Jonathan Mah" userId="5261b2f2f3e51194" providerId="LiveId" clId="{3832539D-F684-497F-9D69-3993DB74F7C1}" dt="2022-09-01T19:13:34.276" v="119" actId="478"/>
          <ac:picMkLst>
            <pc:docMk/>
            <pc:sldMk cId="325441552" sldId="396"/>
            <ac:picMk id="7" creationId="{D3200AE9-5E0D-EFBF-85FA-A04A8B05557A}"/>
          </ac:picMkLst>
        </pc:picChg>
        <pc:picChg chg="add mod">
          <ac:chgData name="Jonathan Mah" userId="5261b2f2f3e51194" providerId="LiveId" clId="{3832539D-F684-497F-9D69-3993DB74F7C1}" dt="2022-09-01T19:14:53.288" v="123" actId="27614"/>
          <ac:picMkLst>
            <pc:docMk/>
            <pc:sldMk cId="325441552" sldId="396"/>
            <ac:picMk id="11" creationId="{6C220F80-0111-82AA-3236-A473E62FE602}"/>
          </ac:picMkLst>
        </pc:picChg>
      </pc:sldChg>
      <pc:sldChg chg="del">
        <pc:chgData name="Jonathan Mah" userId="5261b2f2f3e51194" providerId="LiveId" clId="{3832539D-F684-497F-9D69-3993DB74F7C1}" dt="2022-09-01T18:45:50.853" v="25" actId="47"/>
        <pc:sldMkLst>
          <pc:docMk/>
          <pc:sldMk cId="3966317748" sldId="396"/>
        </pc:sldMkLst>
      </pc:sldChg>
      <pc:sldChg chg="del">
        <pc:chgData name="Jonathan Mah" userId="5261b2f2f3e51194" providerId="LiveId" clId="{3832539D-F684-497F-9D69-3993DB74F7C1}" dt="2022-09-01T18:45:51.530" v="26" actId="47"/>
        <pc:sldMkLst>
          <pc:docMk/>
          <pc:sldMk cId="3360601672" sldId="397"/>
        </pc:sldMkLst>
      </pc:sldChg>
      <pc:sldChg chg="addSp modSp add mod ord">
        <pc:chgData name="Jonathan Mah" userId="5261b2f2f3e51194" providerId="LiveId" clId="{3832539D-F684-497F-9D69-3993DB74F7C1}" dt="2022-09-01T19:22:16.476" v="582"/>
        <pc:sldMkLst>
          <pc:docMk/>
          <pc:sldMk cId="3681635922" sldId="397"/>
        </pc:sldMkLst>
        <pc:spChg chg="mod">
          <ac:chgData name="Jonathan Mah" userId="5261b2f2f3e51194" providerId="LiveId" clId="{3832539D-F684-497F-9D69-3993DB74F7C1}" dt="2022-09-01T19:17:42.869" v="270" actId="20577"/>
          <ac:spMkLst>
            <pc:docMk/>
            <pc:sldMk cId="3681635922" sldId="397"/>
            <ac:spMk id="2" creationId="{DDECB1F4-193F-9752-CBCE-13D62BD690F0}"/>
          </ac:spMkLst>
        </pc:spChg>
        <pc:spChg chg="add mod">
          <ac:chgData name="Jonathan Mah" userId="5261b2f2f3e51194" providerId="LiveId" clId="{3832539D-F684-497F-9D69-3993DB74F7C1}" dt="2022-09-01T19:17:37.412" v="264" actId="20577"/>
          <ac:spMkLst>
            <pc:docMk/>
            <pc:sldMk cId="3681635922" sldId="397"/>
            <ac:spMk id="4" creationId="{394B171A-57D0-E46B-1725-2A9609AFF369}"/>
          </ac:spMkLst>
        </pc:spChg>
      </pc:sldChg>
      <pc:sldChg chg="addSp delSp modSp add mod ord">
        <pc:chgData name="Jonathan Mah" userId="5261b2f2f3e51194" providerId="LiveId" clId="{3832539D-F684-497F-9D69-3993DB74F7C1}" dt="2022-09-01T19:43:49.010" v="1304" actId="20577"/>
        <pc:sldMkLst>
          <pc:docMk/>
          <pc:sldMk cId="1489069753" sldId="398"/>
        </pc:sldMkLst>
        <pc:spChg chg="add del mod">
          <ac:chgData name="Jonathan Mah" userId="5261b2f2f3e51194" providerId="LiveId" clId="{3832539D-F684-497F-9D69-3993DB74F7C1}" dt="2022-09-01T19:20:54.484" v="530"/>
          <ac:spMkLst>
            <pc:docMk/>
            <pc:sldMk cId="1489069753" sldId="398"/>
            <ac:spMk id="4" creationId="{7C560BDE-C8CF-51B0-ABAD-3C08D5D412C4}"/>
          </ac:spMkLst>
        </pc:spChg>
        <pc:spChg chg="add mod">
          <ac:chgData name="Jonathan Mah" userId="5261b2f2f3e51194" providerId="LiveId" clId="{3832539D-F684-497F-9D69-3993DB74F7C1}" dt="2022-09-01T19:37:44.659" v="1100" actId="1076"/>
          <ac:spMkLst>
            <pc:docMk/>
            <pc:sldMk cId="1489069753" sldId="398"/>
            <ac:spMk id="8" creationId="{9954D568-C352-4F65-31F8-AF9A783D2FD6}"/>
          </ac:spMkLst>
        </pc:spChg>
        <pc:spChg chg="add mod">
          <ac:chgData name="Jonathan Mah" userId="5261b2f2f3e51194" providerId="LiveId" clId="{3832539D-F684-497F-9D69-3993DB74F7C1}" dt="2022-09-01T19:43:23.602" v="1226" actId="20577"/>
          <ac:spMkLst>
            <pc:docMk/>
            <pc:sldMk cId="1489069753" sldId="398"/>
            <ac:spMk id="14" creationId="{0FF0413F-2868-46D0-28DD-1AC9081F2579}"/>
          </ac:spMkLst>
        </pc:spChg>
        <pc:spChg chg="mod">
          <ac:chgData name="Jonathan Mah" userId="5261b2f2f3e51194" providerId="LiveId" clId="{3832539D-F684-497F-9D69-3993DB74F7C1}" dt="2022-09-01T19:43:49.010" v="1304" actId="20577"/>
          <ac:spMkLst>
            <pc:docMk/>
            <pc:sldMk cId="1489069753" sldId="398"/>
            <ac:spMk id="15" creationId="{62E75B54-4D24-6F87-AF4C-45D7B8035FB6}"/>
          </ac:spMkLst>
        </pc:spChg>
        <pc:grpChg chg="mod">
          <ac:chgData name="Jonathan Mah" userId="5261b2f2f3e51194" providerId="LiveId" clId="{3832539D-F684-497F-9D69-3993DB74F7C1}" dt="2022-09-01T19:40:32.472" v="1103"/>
          <ac:grpSpMkLst>
            <pc:docMk/>
            <pc:sldMk cId="1489069753" sldId="398"/>
            <ac:grpSpMk id="12" creationId="{E9DD533F-D583-AD48-116A-8E30622F449B}"/>
          </ac:grpSpMkLst>
        </pc:grpChg>
        <pc:picChg chg="add mod">
          <ac:chgData name="Jonathan Mah" userId="5261b2f2f3e51194" providerId="LiveId" clId="{3832539D-F684-497F-9D69-3993DB74F7C1}" dt="2022-09-01T19:20:55.495" v="532" actId="962"/>
          <ac:picMkLst>
            <pc:docMk/>
            <pc:sldMk cId="1489069753" sldId="398"/>
            <ac:picMk id="6" creationId="{E551AD44-47F7-97FB-F900-0FC68748B70C}"/>
          </ac:picMkLst>
        </pc:picChg>
        <pc:picChg chg="del">
          <ac:chgData name="Jonathan Mah" userId="5261b2f2f3e51194" providerId="LiveId" clId="{3832539D-F684-497F-9D69-3993DB74F7C1}" dt="2022-09-01T19:20:54.290" v="529" actId="478"/>
          <ac:picMkLst>
            <pc:docMk/>
            <pc:sldMk cId="1489069753" sldId="398"/>
            <ac:picMk id="11" creationId="{6C220F80-0111-82AA-3236-A473E62FE602}"/>
          </ac:picMkLst>
        </pc:picChg>
        <pc:inkChg chg="add mod">
          <ac:chgData name="Jonathan Mah" userId="5261b2f2f3e51194" providerId="LiveId" clId="{3832539D-F684-497F-9D69-3993DB74F7C1}" dt="2022-09-01T19:40:32.472" v="1103"/>
          <ac:inkMkLst>
            <pc:docMk/>
            <pc:sldMk cId="1489069753" sldId="398"/>
            <ac:inkMk id="9" creationId="{740C5D22-F3C6-4A1A-8000-E09EA0E135CF}"/>
          </ac:inkMkLst>
        </pc:inkChg>
        <pc:inkChg chg="add mod">
          <ac:chgData name="Jonathan Mah" userId="5261b2f2f3e51194" providerId="LiveId" clId="{3832539D-F684-497F-9D69-3993DB74F7C1}" dt="2022-09-01T19:40:32.472" v="1103"/>
          <ac:inkMkLst>
            <pc:docMk/>
            <pc:sldMk cId="1489069753" sldId="398"/>
            <ac:inkMk id="10" creationId="{9E266F64-F1AB-A96F-82D3-1C3DE97899DA}"/>
          </ac:inkMkLst>
        </pc:inkChg>
        <pc:inkChg chg="add">
          <ac:chgData name="Jonathan Mah" userId="5261b2f2f3e51194" providerId="LiveId" clId="{3832539D-F684-497F-9D69-3993DB74F7C1}" dt="2022-09-01T19:41:51.589" v="1149" actId="9405"/>
          <ac:inkMkLst>
            <pc:docMk/>
            <pc:sldMk cId="1489069753" sldId="398"/>
            <ac:inkMk id="16" creationId="{527231FE-6E0D-E77B-E1C0-1F2215FA703F}"/>
          </ac:inkMkLst>
        </pc:inkChg>
        <pc:inkChg chg="add">
          <ac:chgData name="Jonathan Mah" userId="5261b2f2f3e51194" providerId="LiveId" clId="{3832539D-F684-497F-9D69-3993DB74F7C1}" dt="2022-09-01T19:41:55.973" v="1150" actId="9405"/>
          <ac:inkMkLst>
            <pc:docMk/>
            <pc:sldMk cId="1489069753" sldId="398"/>
            <ac:inkMk id="17" creationId="{6C20E76D-A166-6757-5103-B9EC968AAACD}"/>
          </ac:inkMkLst>
        </pc:inkChg>
        <pc:inkChg chg="add">
          <ac:chgData name="Jonathan Mah" userId="5261b2f2f3e51194" providerId="LiveId" clId="{3832539D-F684-497F-9D69-3993DB74F7C1}" dt="2022-09-01T19:42:46.756" v="1151" actId="9405"/>
          <ac:inkMkLst>
            <pc:docMk/>
            <pc:sldMk cId="1489069753" sldId="398"/>
            <ac:inkMk id="18" creationId="{6027E726-C61E-D6CE-794F-CC794417E758}"/>
          </ac:inkMkLst>
        </pc:inkChg>
      </pc:sldChg>
      <pc:sldChg chg="del">
        <pc:chgData name="Jonathan Mah" userId="5261b2f2f3e51194" providerId="LiveId" clId="{3832539D-F684-497F-9D69-3993DB74F7C1}" dt="2022-09-01T18:45:51.749" v="27" actId="47"/>
        <pc:sldMkLst>
          <pc:docMk/>
          <pc:sldMk cId="1599814927" sldId="398"/>
        </pc:sldMkLst>
      </pc:sldChg>
      <pc:sldChg chg="del">
        <pc:chgData name="Jonathan Mah" userId="5261b2f2f3e51194" providerId="LiveId" clId="{3832539D-F684-497F-9D69-3993DB74F7C1}" dt="2022-09-01T18:45:54.862" v="31" actId="47"/>
        <pc:sldMkLst>
          <pc:docMk/>
          <pc:sldMk cId="1061035222" sldId="399"/>
        </pc:sldMkLst>
      </pc:sldChg>
      <pc:sldChg chg="addSp delSp modSp add mod ord">
        <pc:chgData name="Jonathan Mah" userId="5261b2f2f3e51194" providerId="LiveId" clId="{3832539D-F684-497F-9D69-3993DB74F7C1}" dt="2022-09-01T19:30:53.431" v="750" actId="20577"/>
        <pc:sldMkLst>
          <pc:docMk/>
          <pc:sldMk cId="4111092087" sldId="399"/>
        </pc:sldMkLst>
        <pc:spChg chg="mod">
          <ac:chgData name="Jonathan Mah" userId="5261b2f2f3e51194" providerId="LiveId" clId="{3832539D-F684-497F-9D69-3993DB74F7C1}" dt="2022-09-01T19:23:58.005" v="641" actId="20577"/>
          <ac:spMkLst>
            <pc:docMk/>
            <pc:sldMk cId="4111092087" sldId="399"/>
            <ac:spMk id="2" creationId="{DDECB1F4-193F-9752-CBCE-13D62BD690F0}"/>
          </ac:spMkLst>
        </pc:spChg>
        <pc:spChg chg="add del mod">
          <ac:chgData name="Jonathan Mah" userId="5261b2f2f3e51194" providerId="LiveId" clId="{3832539D-F684-497F-9D69-3993DB74F7C1}" dt="2022-09-01T19:26:24.053" v="722"/>
          <ac:spMkLst>
            <pc:docMk/>
            <pc:sldMk cId="4111092087" sldId="399"/>
            <ac:spMk id="7" creationId="{36271F31-D07A-F8B1-EDDE-0D3C7CC370C7}"/>
          </ac:spMkLst>
        </pc:spChg>
        <pc:spChg chg="mod">
          <ac:chgData name="Jonathan Mah" userId="5261b2f2f3e51194" providerId="LiveId" clId="{3832539D-F684-497F-9D69-3993DB74F7C1}" dt="2022-09-01T19:30:53.431" v="750" actId="20577"/>
          <ac:spMkLst>
            <pc:docMk/>
            <pc:sldMk cId="4111092087" sldId="399"/>
            <ac:spMk id="15" creationId="{62E75B54-4D24-6F87-AF4C-45D7B8035FB6}"/>
          </ac:spMkLst>
        </pc:spChg>
        <pc:picChg chg="add del mod">
          <ac:chgData name="Jonathan Mah" userId="5261b2f2f3e51194" providerId="LiveId" clId="{3832539D-F684-497F-9D69-3993DB74F7C1}" dt="2022-09-01T19:26:22.659" v="720"/>
          <ac:picMkLst>
            <pc:docMk/>
            <pc:sldMk cId="4111092087" sldId="399"/>
            <ac:picMk id="4" creationId="{AE6ECE56-26B1-3DC6-10AB-60240E806472}"/>
          </ac:picMkLst>
        </pc:picChg>
        <pc:picChg chg="del">
          <ac:chgData name="Jonathan Mah" userId="5261b2f2f3e51194" providerId="LiveId" clId="{3832539D-F684-497F-9D69-3993DB74F7C1}" dt="2022-09-01T19:26:23.577" v="721" actId="478"/>
          <ac:picMkLst>
            <pc:docMk/>
            <pc:sldMk cId="4111092087" sldId="399"/>
            <ac:picMk id="6" creationId="{E551AD44-47F7-97FB-F900-0FC68748B70C}"/>
          </ac:picMkLst>
        </pc:picChg>
        <pc:picChg chg="add mod">
          <ac:chgData name="Jonathan Mah" userId="5261b2f2f3e51194" providerId="LiveId" clId="{3832539D-F684-497F-9D69-3993DB74F7C1}" dt="2022-09-01T19:26:24.756" v="723" actId="27614"/>
          <ac:picMkLst>
            <pc:docMk/>
            <pc:sldMk cId="4111092087" sldId="399"/>
            <ac:picMk id="9" creationId="{65844C38-3F05-E286-7439-750F4FF551CE}"/>
          </ac:picMkLst>
        </pc:picChg>
      </pc:sldChg>
      <pc:sldChg chg="modSp add mod">
        <pc:chgData name="Jonathan Mah" userId="5261b2f2f3e51194" providerId="LiveId" clId="{3832539D-F684-497F-9D69-3993DB74F7C1}" dt="2022-09-01T19:29:42.710" v="749" actId="27636"/>
        <pc:sldMkLst>
          <pc:docMk/>
          <pc:sldMk cId="136659373" sldId="400"/>
        </pc:sldMkLst>
        <pc:spChg chg="mod">
          <ac:chgData name="Jonathan Mah" userId="5261b2f2f3e51194" providerId="LiveId" clId="{3832539D-F684-497F-9D69-3993DB74F7C1}" dt="2022-09-01T19:24:21.029" v="653" actId="20577"/>
          <ac:spMkLst>
            <pc:docMk/>
            <pc:sldMk cId="136659373" sldId="400"/>
            <ac:spMk id="2" creationId="{8BCDC7F3-0026-4ABC-A1FB-A556D653FBF1}"/>
          </ac:spMkLst>
        </pc:spChg>
        <pc:spChg chg="mod">
          <ac:chgData name="Jonathan Mah" userId="5261b2f2f3e51194" providerId="LiveId" clId="{3832539D-F684-497F-9D69-3993DB74F7C1}" dt="2022-09-01T19:29:42.710" v="749" actId="27636"/>
          <ac:spMkLst>
            <pc:docMk/>
            <pc:sldMk cId="136659373" sldId="400"/>
            <ac:spMk id="3" creationId="{0185D601-86C1-40AA-B68A-90906EDD42C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9:40:3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1868 24575,'18'6'0,"54"-28"0,93-58 0,72-64 0,44-49 0,28-34-2069,-3-20 2069,-11 8 0,-43 26 0,-48 44 0,-51 44 497,-47 38-497,-35 27 0,-17 18 0,-18 17-6619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9:40:3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24575,'6'6'0,"14"20"0,28 6 0,24-3 0,29-13 0,33-14 0,19-14 0,12-23 0,-3-5 0,-23 4 0,-36 26 0,-35 27 0,-29 46 0,-27 43 0,-15 27 0,-14 9 0,-4-14 0,2-28-8191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9:41:5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9:41:5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225 254 24575,'-2'0'0,"1"0"0,-1-1 0,0 1 0,1 0 0,-1-1 0,0 1 0,1-1 0,-1 1 0,1-1 0,-1 0 0,1 0 0,-1 0 0,1 0 0,0 0 0,-1 0 0,1 0 0,0 0 0,0 0 0,0-1 0,0 1 0,0 0 0,0-1 0,0 1 0,0-1 0,0 1 0,1-1 0,-1 0 0,1 1 0,-1-1 0,1 0 0,-1 1 0,1-1 0,0 0 0,0 1 0,0-1 0,0 0 0,1-2 0,-1-2 0,0 1 0,1-1 0,-1 1 0,1 0 0,1-1 0,-1 1 0,1 0 0,0 0 0,0 0 0,5-8 0,-1 5 0,1 0 0,0 1 0,0 0 0,1 0 0,0 0 0,18-10 0,-22 14 0,1 1 0,-1-1 0,1 1 0,0 0 0,0 0 0,0 1 0,1-1 0,-1 1 0,0 0 0,0 1 0,1-1 0,-1 1 0,0 0 0,11 1 0,-15-1 0,-1 0 0,1 0 0,0 0 0,0 0 0,-1 0 0,1 0 0,0 0 0,0 0 0,-1 0 0,1 1 0,0-1 0,0 0 0,-1 0 0,1 1 0,0-1 0,-1 0 0,1 1 0,0-1 0,-1 1 0,1-1 0,-1 1 0,1-1 0,-1 1 0,1-1 0,-1 1 0,1 0 0,-1-1 0,1 1 0,-1 0 0,0-1 0,1 1 0,-1 0 0,0-1 0,0 1 0,0 0 0,1 0 0,-1-1 0,0 1 0,0 0 0,0 0 0,0-1 0,0 1 0,0 0 0,-1 0 0,1-1 0,0 1 0,0 0 0,0 0 0,-1-1 0,1 1 0,0 0 0,-1-1 0,1 1 0,-1 0 0,1-1 0,-1 1 0,1-1 0,-1 1 0,1-1 0,-1 1 0,1-1 0,-1 1 0,-1 0 0,-2 3 0,-1 0 0,0 0 0,0-1 0,0 0 0,-1 0 0,-9 4 0,-66 13 0,86-21 0,4-3 0,0 1 0,0 0 0,1 1 0,-1 0 0,20-2 0,-27 4 0,1 0 0,-1 0 0,1 0 0,0 0 0,-1 1 0,1-1 0,-1 1 0,1 0 0,-1-1 0,1 1 0,-1 0 0,1 0 0,-1 1 0,0-1 0,0 0 0,0 1 0,1-1 0,-1 1 0,-1 0 0,1 0 0,0 0 0,0 0 0,-1 0 0,1 0 0,-1 0 0,1 0 0,-1 1 0,0-1 0,0 1 0,0-1 0,-1 1 0,1-1 0,0 1 0,-1-1 0,1 4 0,-1 2 0,0-1 0,-1 1 0,1-1 0,-1 0 0,-1 1 0,1-1 0,-1 0 0,-1 0 0,1 0 0,-1 0 0,-1-1 0,1 1 0,-1-1 0,0 0 0,0 0 0,-1 0 0,0 0 0,-10 9 0,3-4 0,-1 1 0,0-2 0,-1 0 0,0 0 0,0-1 0,-1-1 0,-21 8 0,29-13 0,1-1 0,-1 0 0,1 0 0,-1-1 0,0 1 0,0-2 0,0 1 0,0-1 0,0 0 0,1 0 0,-1-1 0,0 0 0,0 0 0,0-1 0,1 1 0,-14-7 0,15 6 0,1-1 0,-1-1 0,0 1 0,1-1 0,0 1 0,0-1 0,0-1 0,0 1 0,1 0 0,-1-1 0,1 0 0,0 0 0,1 0 0,-1 0 0,1 0 0,0 0 0,0-1 0,1 1 0,-1-1 0,1 1 0,0-7 0,-1-4 0,0-1 0,1 0 0,1 1 0,0-1 0,2 0 0,0 1 0,7-31 0,-7 40 0,1 1 0,-1 0 0,1 0 0,0 0 0,0 0 0,1 1 0,-1-1 0,1 1 0,1 0 0,-1 0 0,1 0 0,0 1 0,0-1 0,0 1 0,0 0 0,1 1 0,0-1 0,-1 1 0,1 0 0,1 1 0,-1-1 0,10-1 0,-8 2 0,-1 1 0,0 0 0,1 1 0,-1 0 0,0 0 0,1 0 0,-1 1 0,0 0 0,1 0 0,-1 1 0,0 0 0,0 1 0,0-1 0,0 1 0,-1 0 0,1 1 0,-1 0 0,0 0 0,0 0 0,0 1 0,-1 0 0,1 0 0,-1 0 0,0 1 0,-1-1 0,1 1 0,-1 0 0,0 1 0,-1-1 0,1 1 0,-1-1 0,-1 1 0,1 0 0,-1 0 0,0 1 0,-1-1 0,0 0 0,0 0 0,0 1 0,-1-1 0,0 1 0,-1-1 0,0 0 0,-2 12 0,2-16 0,0 1 0,-1-1 0,0 1 0,1-1 0,-1 0 0,0 0 0,0 0 0,-1 0 0,1 0 0,-1 0 0,1-1 0,-1 1 0,0-1 0,0 0 0,0 0 0,0 0 0,0 0 0,-1 0 0,1-1 0,-1 0 0,1 1 0,-1-1 0,1 0 0,-1-1 0,1 1 0,-1-1 0,0 1 0,0-1 0,1 0 0,-1 0 0,-4-1 0,1 0 0,0 1 0,0-1 0,-1 0 0,1-1 0,0 0 0,0 0 0,1 0 0,-1-1 0,0 0 0,1 0 0,0 0 0,-1-1 0,1 0 0,1-1 0,-7-5 0,9 7 0,1 0 0,-1-1 0,1 1 0,-1-1 0,1 0 0,0 0 0,0 0 0,1 0 0,0 0 0,-1 0 0,1 0 0,0-1 0,1 1 0,-1 0 0,1-1 0,0 1 0,0 0 0,0-1 0,1 1 0,-1 0 0,1-1 0,0 1 0,1 0 0,-1 0 0,1 0 0,-1 0 0,1 0 0,0 0 0,1 0 0,-1 1 0,1-1 0,-1 1 0,1-1 0,6-4 0,2-2 0,-1 0 0,1 1 0,0 1 0,1 0 0,0 0 0,0 1 0,1 1 0,0 0 0,24-8 0,-19 9 0,-1 1 0,1 1 0,0 0 0,0 1 0,36 2 0,-49 0 0,0 0 0,1 1 0,-1 0 0,0 0 0,0 0 0,0 1 0,1-1 0,-2 1 0,1 1 0,0-1 0,0 1 0,-1-1 0,1 2 0,-1-1 0,0 0 0,0 1 0,0-1 0,0 1 0,-1 0 0,1 1 0,-1-1 0,0 0 0,-1 1 0,4 7 0,-2-3 0,-1 0 0,0 0 0,0 0 0,-1 0 0,-1 0 0,1 0 0,-2 1 0,1-1 0,-1 0 0,0 1 0,-1-1 0,0 0 0,-1 1 0,-5 17 0,5-22 0,0 0 0,-1 0 0,0 0 0,0-1 0,0 1 0,0-1 0,-1 0 0,1 0 0,-1 0 0,0 0 0,-1 0 0,1-1 0,0 0 0,-1 0 0,0 0 0,0 0 0,0-1 0,0 0 0,0 0 0,0 0 0,-1-1 0,1 0 0,-1 0 0,1 0 0,-1 0 0,-5-1 0,5 0-72,0 0 1,0-1-1,0 1 0,0-1 0,0 0 0,0-1 0,0 0 0,1 0 1,-1 0-1,0 0 0,1-1 0,0 0 0,0 0 0,0-1 0,0 1 1,0-1-1,1 0 0,-7-7 0,-13-17-6754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9:42:4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135 339 24575,'0'-16'0,"0"-11"0,0 0 0,2 1 0,8-44 0,-9 65 0,0 0 0,0-1 0,1 1 0,-1 1 0,1-1 0,0 0 0,1 0 0,-1 1 0,1-1 0,0 1 0,0 0 0,0 0 0,0 0 0,1 0 0,0 1 0,0-1 0,0 1 0,0 0 0,0 0 0,1 0 0,-1 1 0,1-1 0,0 1 0,-1 0 0,9-1 0,-11 2 0,0 1 0,0 0 0,0 0 0,0 0 0,0 0 0,0 0 0,0 0 0,0 0 0,0 1 0,0-1 0,0 1 0,0-1 0,-1 1 0,1 0 0,0 0 0,0 0 0,0 0 0,-1 0 0,1 0 0,0 0 0,-1 1 0,1-1 0,-1 1 0,0-1 0,1 1 0,-1-1 0,0 1 0,0 0 0,0-1 0,0 1 0,0 0 0,-1 0 0,1 0 0,0 0 0,-1 0 0,0 0 0,1 0 0,-1 0 0,0 0 0,0 3 0,1 1 0,-1 1 0,0 0 0,0-1 0,0 1 0,-1-1 0,0 1 0,-1-1 0,1 0 0,-1 1 0,0-1 0,-5 9 0,6-12 0,-1 0 0,0 0 0,0 0 0,0-1 0,0 1 0,0-1 0,0 1 0,-1-1 0,1 0 0,-1 0 0,1 0 0,-1 0 0,0 0 0,0-1 0,0 1 0,0-1 0,0 0 0,0 0 0,-1 0 0,1 0 0,0 0 0,0-1 0,-1 1 0,-5-1 0,5-1 0,-1 0 0,1 0 0,0-1 0,-1 1 0,1-1 0,0 0 0,0 0 0,0 0 0,0-1 0,1 0 0,-1 1 0,1-1 0,-1 0 0,1-1 0,0 1 0,0-1 0,-2-3 0,-2-2 0,2-1 0,-1 1 0,1-1 0,0 0 0,1 0 0,1 0 0,-1 0 0,-1-13 0,4 20 0,0-1 0,1 0 0,-1 1 0,1-1 0,0 0 0,0 1 0,0-1 0,1 0 0,-1 1 0,1-1 0,0 0 0,0 1 0,0-1 0,0 1 0,1 0 0,0-1 0,-1 1 0,1 0 0,0 0 0,0 0 0,1 0 0,-1 0 0,1 1 0,-1-1 0,1 1 0,0-1 0,4-2 0,-5 4 0,1 0 0,-1-1 0,0 1 0,1 0 0,-1 1 0,0-1 0,1 0 0,-1 1 0,1-1 0,-1 1 0,1 0 0,-1 0 0,1 0 0,0 0 0,-1 0 0,1 0 0,-1 1 0,1-1 0,-1 1 0,0 0 0,1 0 0,-1 0 0,1 0 0,-1 0 0,0 0 0,0 1 0,0-1 0,0 1 0,0-1 0,0 1 0,0 0 0,0 0 0,-1 0 0,1 0 0,-1 0 0,3 4 0,0 1 0,0 1 0,0 0 0,0 0 0,-1 0 0,0 1 0,0-1 0,-1 1 0,0 0 0,0 11 0,-1-9 0,0 1 0,-1-1 0,-1 0 0,0 1 0,0-1 0,-1 0 0,-5 16 0,6-24 0,0 1 0,-1-1 0,0 0 0,0 0 0,0 1 0,0-1 0,0-1 0,-1 1 0,1 0 0,-1 0 0,1-1 0,-1 0 0,0 1 0,0-1 0,0 0 0,-1-1 0,1 1 0,0-1 0,-1 1 0,1-1 0,-1 0 0,1 0 0,-1 0 0,0-1 0,1 1 0,-6-1 0,2 0 0,1 0 0,-1-1 0,1 0 0,0 0 0,-1-1 0,1 0 0,0 0 0,0 0 0,0-1 0,0 1 0,1-1 0,-1-1 0,1 1 0,0-1 0,0 0 0,0 0 0,0-1 0,1 0 0,-1 1 0,1-1 0,0-1 0,1 1 0,0 0 0,-1-1 0,-3-11 0,5 13 0,0 1 0,1-1 0,0 0 0,0 0 0,0 0 0,0 0 0,0-1 0,1 1 0,0 0 0,0 0 0,0 0 0,0 0 0,0-1 0,1 1 0,0 0 0,0 0 0,0 0 0,1 0 0,-1 0 0,1 1 0,0-1 0,0 0 0,0 1 0,0-1 0,1 1 0,-1 0 0,1 0 0,0 0 0,0 0 0,0 0 0,1 0 0,-1 1 0,0 0 0,1-1 0,0 2 0,0-1 0,-1 0 0,1 1 0,7-3 0,4 0 0,0 0 0,0 1 0,0 1 0,0 0 0,0 1 0,30 2 0,-40-1 0,0 0 0,1 1 0,-1 0 0,0 0 0,1 0 0,-1 1 0,0 0 0,0 0 0,0 0 0,0 0 0,-1 1 0,1 0 0,-1 0 0,1 0 0,-1 0 0,0 1 0,0 0 0,0 0 0,-1 0 0,0 0 0,1 1 0,2 6 0,0 3 0,-1 0 0,0 1 0,-1 0 0,-1 0 0,-1 0 0,0 0 0,-1 0 0,0 0 0,-1 1 0,-4 25 0,3-36 0,0 0 0,0 0 0,-1 0 0,1 0 0,-1 0 0,0 0 0,0-1 0,-1 1 0,0-1 0,1 1 0,-1-1 0,-1 0 0,1 0 0,-7 6 0,6-8 0,0 0 0,0 0 0,0 0 0,0 0 0,-1-1 0,1 1 0,0-1 0,-1 0 0,1 0 0,-1-1 0,1 1 0,-1-1 0,1 0 0,-1-1 0,0 1 0,1-1 0,0 1 0,-1-1 0,-6-3 0,-6-1 0,0-1 0,1 0 0,0-2 0,0 0 0,0 0 0,1-1 0,1-1 0,-1-1 0,2 0 0,-1-1 0,-21-25 0,35 36-3,-1 0 0,0 0-1,0 0 1,0 0 0,1 0-1,-1 0 1,0 0 0,1 0-1,-1 0 1,1 0 0,0 0-1,-1-1 1,1 1 0,0 0-1,-1 0 1,1-1 0,0 1-1,0 0 1,0 0 0,0-1-1,1 1 1,-1 0 0,1-2-1,-1 2 14,1 0 0,0 0 0,0 0 0,0 1 0,0-1 0,0 0 0,0 1 0,0-1 0,0 1 0,0-1 0,0 1 0,0 0 0,1-1 0,-1 1 0,0 0 0,0 0 0,0 0-1,0 0 1,2 0 0,6 0-306,1 1-1,-1 0 0,0 0 0,16 6 0,5 4-6529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20220901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 20220829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SFSs for supplement + main text (B. </a:t>
            </a:r>
            <a:r>
              <a:rPr lang="en-US" err="1"/>
              <a:t>intestinihominis</a:t>
            </a:r>
            <a:r>
              <a:rPr lang="en-US"/>
              <a:t>)</a:t>
            </a:r>
          </a:p>
          <a:p>
            <a:r>
              <a:rPr lang="en-US"/>
              <a:t>Merge </a:t>
            </a:r>
            <a:r>
              <a:rPr lang="en-US" err="1"/>
              <a:t>snps</a:t>
            </a:r>
            <a:r>
              <a:rPr lang="en-US"/>
              <a:t> step with a smaller directory of two files</a:t>
            </a:r>
          </a:p>
          <a:p>
            <a:r>
              <a:rPr lang="en-US"/>
              <a:t>Pi plot, species with &gt;= 5 hosts in both cohorts instead of original list</a:t>
            </a:r>
          </a:p>
          <a:p>
            <a:pPr lvl="1"/>
            <a:r>
              <a:rPr lang="en-US"/>
              <a:t>Wilcoxon rank sum test</a:t>
            </a:r>
          </a:p>
        </p:txBody>
      </p:sp>
    </p:spTree>
    <p:extLst>
      <p:ext uri="{BB962C8B-B14F-4D97-AF65-F5344CB8AC3E}">
        <p14:creationId xmlns:p14="http://schemas.microsoft.com/office/powerpoint/2010/main" val="2897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 plots</a:t>
            </a:r>
          </a:p>
          <a:p>
            <a:pPr marL="0" indent="0">
              <a:buNone/>
            </a:pP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Missing 21 species from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output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Actinomyces_viscosus_57672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Fusobacterium_periodonticum_58002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Gemella_haemolysans_61762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Granulicatella_elegans_61945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Haemophilus_parahaemolyticus_60505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Haemophilus_parainfluenzae_57123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Haemophilus_parainfluenzae_62356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Haemophilus_parainfluenzae_62468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Haemophilus_paraphrohaemolyticus_58563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Haemophilus_sputorum_53575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Neisseria_sp_61995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Porphyromonas_sp_57899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Prevotella_nanceiensis_44721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Prevotella_sp_61856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Rothia_mucilaginosa_58144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Streptococcus_parasanguinis_58487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Streptococcus_sp_57750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Streptococcus_sp_61820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Streptococcus_vestibularis_56030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Veillonella_sp_62404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Veillonella_sp_62611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Will contact Raffaella</a:t>
            </a:r>
          </a:p>
        </p:txBody>
      </p:sp>
    </p:spTree>
    <p:extLst>
      <p:ext uri="{BB962C8B-B14F-4D97-AF65-F5344CB8AC3E}">
        <p14:creationId xmlns:p14="http://schemas.microsoft.com/office/powerpoint/2010/main" val="1366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CustomNorm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75B54-4D24-6F87-AF4C-45D7B8035FB6}"/>
              </a:ext>
            </a:extLst>
          </p:cNvPr>
          <p:cNvSpPr txBox="1"/>
          <p:nvPr/>
        </p:nvSpPr>
        <p:spPr>
          <a:xfrm>
            <a:off x="8936750" y="0"/>
            <a:ext cx="325525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distribution is split evenly</a:t>
            </a:r>
          </a:p>
          <a:p>
            <a:r>
              <a:rPr lang="en-US" dirty="0"/>
              <a:t>between top 20 percent and</a:t>
            </a:r>
            <a:br>
              <a:rPr lang="en-US" dirty="0"/>
            </a:br>
            <a:r>
              <a:rPr lang="en-US" dirty="0"/>
              <a:t>bottom 80</a:t>
            </a:r>
          </a:p>
          <a:p>
            <a:endParaRPr lang="en-US" dirty="0"/>
          </a:p>
          <a:p>
            <a:r>
              <a:rPr lang="en-US" dirty="0"/>
              <a:t>This is what I’m thinking of going</a:t>
            </a:r>
          </a:p>
          <a:p>
            <a:r>
              <a:rPr lang="en-US" dirty="0"/>
              <a:t>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Kirk’s 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make everything</a:t>
            </a:r>
            <a:br>
              <a:rPr lang="en-US" dirty="0"/>
            </a:br>
            <a:r>
              <a:rPr lang="en-US" dirty="0"/>
              <a:t>below a certain threshold</a:t>
            </a:r>
            <a:br>
              <a:rPr lang="en-US" dirty="0"/>
            </a:br>
            <a:r>
              <a:rPr lang="en-US" dirty="0"/>
              <a:t>just a “bad color”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make everything</a:t>
            </a:r>
            <a:br>
              <a:rPr lang="en-US" dirty="0"/>
            </a:br>
            <a:r>
              <a:rPr lang="en-US" dirty="0"/>
              <a:t>above a certain threshold</a:t>
            </a:r>
            <a:br>
              <a:rPr lang="en-US" dirty="0"/>
            </a:br>
            <a:r>
              <a:rPr lang="en-US" dirty="0"/>
              <a:t>a “good color”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make tick marks at</a:t>
            </a:r>
            <a:br>
              <a:rPr lang="en-US" dirty="0"/>
            </a:br>
            <a:r>
              <a:rPr lang="en-US" dirty="0"/>
              <a:t>points relative to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Breakpoints: -3, -6, -10, -15, </a:t>
            </a:r>
            <a:br>
              <a:rPr lang="en-US" dirty="0"/>
            </a:br>
            <a:r>
              <a:rPr lang="en-US" dirty="0"/>
              <a:t>&lt;-15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star or dot around MLE</a:t>
            </a:r>
            <a:br>
              <a:rPr lang="en-US" dirty="0"/>
            </a:br>
            <a:r>
              <a:rPr lang="en-US" dirty="0"/>
              <a:t>(inferred, </a:t>
            </a:r>
            <a:r>
              <a:rPr lang="en-US"/>
              <a:t>not given)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551AD44-47F7-97FB-F900-0FC68748B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4D568-C352-4F65-31F8-AF9A783D2FD6}"/>
              </a:ext>
            </a:extLst>
          </p:cNvPr>
          <p:cNvSpPr txBox="1"/>
          <p:nvPr/>
        </p:nvSpPr>
        <p:spPr>
          <a:xfrm>
            <a:off x="7899612" y="26776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DD533F-D583-AD48-116A-8E30622F449B}"/>
              </a:ext>
            </a:extLst>
          </p:cNvPr>
          <p:cNvGrpSpPr/>
          <p:nvPr/>
        </p:nvGrpSpPr>
        <p:grpSpPr>
          <a:xfrm>
            <a:off x="1701760" y="1947460"/>
            <a:ext cx="1151280" cy="950400"/>
            <a:chOff x="1701760" y="1947460"/>
            <a:chExt cx="1151280" cy="9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0C5D22-F3C6-4A1A-8000-E09EA0E135CF}"/>
                    </a:ext>
                  </a:extLst>
                </p14:cNvPr>
                <p14:cNvContentPartPr/>
                <p14:nvPr/>
              </p14:nvContentPartPr>
              <p14:xfrm>
                <a:off x="1701760" y="2223220"/>
                <a:ext cx="921240" cy="67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0C5D22-F3C6-4A1A-8000-E09EA0E135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2760" y="2214580"/>
                  <a:ext cx="9388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266F64-F1AB-A96F-82D3-1C3DE97899DA}"/>
                    </a:ext>
                  </a:extLst>
                </p14:cNvPr>
                <p14:cNvContentPartPr/>
                <p14:nvPr/>
              </p14:nvContentPartPr>
              <p14:xfrm>
                <a:off x="2412760" y="1947460"/>
                <a:ext cx="440280" cy="24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266F64-F1AB-A96F-82D3-1C3DE97899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3760" y="1938820"/>
                  <a:ext cx="457920" cy="26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F0413F-2868-46D0-28DD-1AC9081F2579}"/>
              </a:ext>
            </a:extLst>
          </p:cNvPr>
          <p:cNvSpPr txBox="1"/>
          <p:nvPr/>
        </p:nvSpPr>
        <p:spPr>
          <a:xfrm>
            <a:off x="369116" y="3013108"/>
            <a:ext cx="2666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Sanity check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extreme contraction</a:t>
            </a:r>
            <a:br>
              <a:rPr lang="en-US" dirty="0"/>
            </a:br>
            <a:r>
              <a:rPr lang="en-US" dirty="0"/>
              <a:t>+ short time should be the</a:t>
            </a:r>
            <a:br>
              <a:rPr lang="en-US" dirty="0"/>
            </a:br>
            <a:r>
              <a:rPr lang="en-US" dirty="0"/>
              <a:t>same as less extreme + </a:t>
            </a:r>
            <a:br>
              <a:rPr lang="en-US" dirty="0"/>
            </a:br>
            <a:r>
              <a:rPr lang="en-US" dirty="0"/>
              <a:t>longer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7231FE-6E0D-E77B-E1C0-1F2215FA703F}"/>
                  </a:ext>
                </a:extLst>
              </p14:cNvPr>
              <p14:cNvContentPartPr/>
              <p14:nvPr/>
            </p14:nvContentPartPr>
            <p14:xfrm>
              <a:off x="5676520" y="40257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7231FE-6E0D-E77B-E1C0-1F2215FA70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7880" y="4017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20E76D-A166-6757-5103-B9EC968AAACD}"/>
                  </a:ext>
                </a:extLst>
              </p14:cNvPr>
              <p14:cNvContentPartPr/>
              <p14:nvPr/>
            </p14:nvContentPartPr>
            <p14:xfrm>
              <a:off x="5583280" y="3985420"/>
              <a:ext cx="196200" cy="150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20E76D-A166-6757-5103-B9EC968AAA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4640" y="3976780"/>
                <a:ext cx="213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27E726-C61E-D6CE-794F-CC794417E758}"/>
                  </a:ext>
                </a:extLst>
              </p14:cNvPr>
              <p14:cNvContentPartPr/>
              <p14:nvPr/>
            </p14:nvContentPartPr>
            <p14:xfrm>
              <a:off x="5618685" y="3468645"/>
              <a:ext cx="126720" cy="13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27E726-C61E-D6CE-794F-CC794417E7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09685" y="3460005"/>
                <a:ext cx="14436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06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CustomNorm</a:t>
            </a:r>
            <a:r>
              <a:rPr lang="en-US" dirty="0"/>
              <a:t>)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6C220F80-0111-82AA-3236-A473E62FE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E75B54-4D24-6F87-AF4C-45D7B8035FB6}"/>
              </a:ext>
            </a:extLst>
          </p:cNvPr>
          <p:cNvSpPr txBox="1"/>
          <p:nvPr/>
        </p:nvSpPr>
        <p:spPr>
          <a:xfrm>
            <a:off x="8996892" y="1825625"/>
            <a:ext cx="2423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distribution is less</a:t>
            </a:r>
          </a:p>
          <a:p>
            <a:r>
              <a:rPr lang="en-US" dirty="0"/>
              <a:t>severely weighted</a:t>
            </a:r>
          </a:p>
          <a:p>
            <a:r>
              <a:rPr lang="en-US" dirty="0"/>
              <a:t>towards max values</a:t>
            </a:r>
          </a:p>
        </p:txBody>
      </p:sp>
    </p:spTree>
    <p:extLst>
      <p:ext uri="{BB962C8B-B14F-4D97-AF65-F5344CB8AC3E}">
        <p14:creationId xmlns:p14="http://schemas.microsoft.com/office/powerpoint/2010/main" val="3254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(different color scheme)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75B54-4D24-6F87-AF4C-45D7B8035FB6}"/>
              </a:ext>
            </a:extLst>
          </p:cNvPr>
          <p:cNvSpPr txBox="1"/>
          <p:nvPr/>
        </p:nvSpPr>
        <p:spPr>
          <a:xfrm>
            <a:off x="8996892" y="1825625"/>
            <a:ext cx="313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distribution is split evenly</a:t>
            </a:r>
          </a:p>
          <a:p>
            <a:r>
              <a:rPr lang="en-US" dirty="0"/>
              <a:t>between top 20 percent and</a:t>
            </a:r>
            <a:br>
              <a:rPr lang="en-US" dirty="0"/>
            </a:br>
            <a:r>
              <a:rPr lang="en-US" dirty="0"/>
              <a:t>bottom 80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65844C38-3F05-E286-7439-750F4FF55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1109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(Linear)</a:t>
            </a:r>
          </a:p>
        </p:txBody>
      </p:sp>
      <p:pic>
        <p:nvPicPr>
          <p:cNvPr id="7" name="Content Placeholder 6" descr="Chart, waterfall chart&#10;&#10;Description automatically generated">
            <a:extLst>
              <a:ext uri="{FF2B5EF4-FFF2-40B4-BE49-F238E27FC236}">
                <a16:creationId xmlns:a16="http://schemas.microsoft.com/office/drawing/2014/main" id="{D3200AE9-5E0D-EFBF-85FA-A04A8B05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B171A-57D0-E46B-1725-2A9609AFF369}"/>
              </a:ext>
            </a:extLst>
          </p:cNvPr>
          <p:cNvSpPr txBox="1"/>
          <p:nvPr/>
        </p:nvSpPr>
        <p:spPr>
          <a:xfrm>
            <a:off x="8996892" y="1825625"/>
            <a:ext cx="260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distribution is linear</a:t>
            </a:r>
          </a:p>
        </p:txBody>
      </p:sp>
    </p:spTree>
    <p:extLst>
      <p:ext uri="{BB962C8B-B14F-4D97-AF65-F5344CB8AC3E}">
        <p14:creationId xmlns:p14="http://schemas.microsoft.com/office/powerpoint/2010/main" val="368163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SymLogNorm</a:t>
            </a:r>
            <a:r>
              <a:rPr lang="en-US" dirty="0"/>
              <a:t>)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811B890-B648-64CC-7DDF-192F4C860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CD713-7FFE-49D5-E4B5-F41C7002343D}"/>
              </a:ext>
            </a:extLst>
          </p:cNvPr>
          <p:cNvSpPr txBox="1"/>
          <p:nvPr/>
        </p:nvSpPr>
        <p:spPr>
          <a:xfrm>
            <a:off x="8996892" y="1825625"/>
            <a:ext cx="2998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distribution is </a:t>
            </a:r>
            <a:r>
              <a:rPr lang="en-US" dirty="0" err="1"/>
              <a:t>logscaled</a:t>
            </a:r>
            <a:endParaRPr lang="en-US" dirty="0"/>
          </a:p>
          <a:p>
            <a:r>
              <a:rPr lang="en-US" dirty="0"/>
              <a:t>against low values</a:t>
            </a:r>
          </a:p>
        </p:txBody>
      </p:sp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CenteredNorm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02E72AA-2299-83D8-DA6B-46728C7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85571-A632-F4FC-407B-B972C0A2EA34}"/>
              </a:ext>
            </a:extLst>
          </p:cNvPr>
          <p:cNvSpPr txBox="1"/>
          <p:nvPr/>
        </p:nvSpPr>
        <p:spPr>
          <a:xfrm>
            <a:off x="8768292" y="1825625"/>
            <a:ext cx="291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distribution is centered</a:t>
            </a:r>
            <a:br>
              <a:rPr lang="en-US" dirty="0"/>
            </a:br>
            <a:r>
              <a:rPr lang="en-US" dirty="0"/>
              <a:t>around median values</a:t>
            </a:r>
          </a:p>
        </p:txBody>
      </p:sp>
    </p:spTree>
    <p:extLst>
      <p:ext uri="{BB962C8B-B14F-4D97-AF65-F5344CB8AC3E}">
        <p14:creationId xmlns:p14="http://schemas.microsoft.com/office/powerpoint/2010/main" val="115183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MIDAS</vt:lpstr>
      <vt:lpstr>P. Distasonis (CustomNorm)</vt:lpstr>
      <vt:lpstr>P. Distasonis (CustomNorm)</vt:lpstr>
      <vt:lpstr>P. Distasonis (different color scheme)</vt:lpstr>
      <vt:lpstr>P. Distasonis (Linear)</vt:lpstr>
      <vt:lpstr>P. Distasonis (SymLogNorm)</vt:lpstr>
      <vt:lpstr>P. Distasonis (CenteredNorm)</vt:lpstr>
      <vt:lpstr>TODO 20220829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2022-09-01T19:43:49Z</dcterms:modified>
</cp:coreProperties>
</file>