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map and/or road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9,9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implementing PCA over microbiome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21779</TotalTime>
  <Words>802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404</cp:revision>
  <dcterms:created xsi:type="dcterms:W3CDTF">2020-10-07T15:54:11Z</dcterms:created>
  <dcterms:modified xsi:type="dcterms:W3CDTF">2021-02-10T00:52:53Z</dcterms:modified>
</cp:coreProperties>
</file>