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57" r:id="rId4"/>
    <p:sldId id="288" r:id="rId5"/>
    <p:sldId id="290" r:id="rId6"/>
    <p:sldId id="291" r:id="rId7"/>
    <p:sldId id="320" r:id="rId8"/>
    <p:sldId id="310" r:id="rId9"/>
    <p:sldId id="321" r:id="rId10"/>
    <p:sldId id="311" r:id="rId11"/>
    <p:sldId id="317" r:id="rId12"/>
    <p:sldId id="313" r:id="rId13"/>
    <p:sldId id="319" r:id="rId14"/>
    <p:sldId id="27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320"/>
            <p14:sldId id="310"/>
            <p14:sldId id="321"/>
            <p14:sldId id="311"/>
            <p14:sldId id="317"/>
            <p14:sldId id="313"/>
            <p14:sldId id="319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4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20210317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15225EC-53ED-4628-A74B-7EE20292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759"/>
            <a:ext cx="6052879" cy="41148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66A867C-D02C-461B-A061-7F35CD85F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718759"/>
            <a:ext cx="6052879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6E0725-3955-40AB-8AA2-D76052A590DF}"/>
              </a:ext>
            </a:extLst>
          </p:cNvPr>
          <p:cNvSpPr txBox="1"/>
          <p:nvPr/>
        </p:nvSpPr>
        <p:spPr>
          <a:xfrm>
            <a:off x="471948" y="4847303"/>
            <a:ext cx="8789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most of the data is shifted left, which suggests weak </a:t>
            </a:r>
            <a:r>
              <a:rPr lang="en-US" i="1" dirty="0"/>
              <a:t>purifying selection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87F967D-5B07-48C1-B375-50517192D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313"/>
            <a:ext cx="6052879" cy="41148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134A51-7BE5-44AE-9759-CD3A1865A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367313"/>
            <a:ext cx="6052879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1986F-4645-4917-AED2-EB4AC7B65B85}"/>
              </a:ext>
            </a:extLst>
          </p:cNvPr>
          <p:cNvSpPr txBox="1"/>
          <p:nvPr/>
        </p:nvSpPr>
        <p:spPr>
          <a:xfrm>
            <a:off x="471948" y="4847303"/>
            <a:ext cx="10250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I don’t think inference had strong consensus between the two models, likely due to the</a:t>
            </a:r>
            <a:br>
              <a:rPr lang="en-US" dirty="0"/>
            </a:br>
            <a:r>
              <a:rPr lang="en-US" dirty="0"/>
              <a:t>missing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8EE7337-3E79-41EB-8462-EF72A5C2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127"/>
            <a:ext cx="6052879" cy="41148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D420767-05AE-4A75-883C-42C7F9A63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482785"/>
            <a:ext cx="6052879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8E99C3-B741-4A95-A07E-2A60A10DD352}"/>
              </a:ext>
            </a:extLst>
          </p:cNvPr>
          <p:cNvSpPr txBox="1"/>
          <p:nvPr/>
        </p:nvSpPr>
        <p:spPr>
          <a:xfrm>
            <a:off x="471948" y="4847303"/>
            <a:ext cx="8789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most of the data is shifted left, </a:t>
            </a:r>
            <a:r>
              <a:rPr lang="en-US"/>
              <a:t>which suggests weak </a:t>
            </a:r>
            <a:r>
              <a:rPr lang="en-US" i="1" dirty="0"/>
              <a:t>purifying selection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4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90E656C-B895-470E-A0C2-0FCA5B3E6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78"/>
            <a:ext cx="6052879" cy="41148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820CBE5-2FC5-4251-8C9F-42AA0B020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79" y="386978"/>
            <a:ext cx="6052879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D50D19-DDBB-4E0B-AD5C-688E624856C4}"/>
              </a:ext>
            </a:extLst>
          </p:cNvPr>
          <p:cNvSpPr txBox="1"/>
          <p:nvPr/>
        </p:nvSpPr>
        <p:spPr>
          <a:xfrm>
            <a:off x="471948" y="4847303"/>
            <a:ext cx="10250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I don’t think inference had strong consensus between the two models, likely due to the</a:t>
            </a:r>
            <a:br>
              <a:rPr lang="en-US" dirty="0"/>
            </a:br>
            <a:r>
              <a:rPr lang="en-US" dirty="0"/>
              <a:t>missing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3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Prep slides for lab meeting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Finish docs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Compute log likelihoods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Remake figure 3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Apply pipeline to top 40 species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Overall goal: determine if our method is what results in getting these types of parameters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Poisson vs. Multinomial log likelihood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selection on non-synonymous vs. non-neutral selection on non-synonymous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copri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!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(Look at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unique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species and see if we have same pattern)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(Look at the other top 40 species to see if we have any sort of pattern)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Recombination vs.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qp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-phasing?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Vs. PCA? (E.g.,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Novembre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Europe paper)</a:t>
            </a:r>
          </a:p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vs. edge-length distribution / tree-based method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Comparison to simulated / recapitulated data based on recombination rates.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Friendly reminder that we had daylight savings this past weekend!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Fixed and reworked DFE inference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Previously I was taking 3 different DFE’s per demographic model (for 12 DFE’s total), but this was resulting in memory errors.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Now I take the best demographic model and use that for DFE inference, with two models incorporating selection: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Gamma-distributed DFE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Neutral-gamma-distributed DFE, i.e., a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pointmass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of 30% at s=0 (neutral mutations) with the remaining 70% being drawn from a gamma distribution.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Code is commented and documented (still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wip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High prevalence species:</a:t>
            </a:r>
          </a:p>
          <a:p>
            <a:pPr lvl="2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Mask singletons OR mask singletons + doubletons</a:t>
            </a:r>
          </a:p>
          <a:p>
            <a:pPr lvl="1"/>
            <a:r>
              <a:rPr lang="en-US" b="1" dirty="0"/>
              <a:t>Model still infers masked alleles, but they are excluded in likelihood calculation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25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50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best model: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Fit nonsynonymous SFS using </a:t>
            </a:r>
            <a:r>
              <a:rPr lang="en-US" dirty="0" err="1">
                <a:solidFill>
                  <a:srgbClr val="FF0000"/>
                </a:solidFill>
              </a:rPr>
              <a:t>fitdadi</a:t>
            </a:r>
            <a:r>
              <a:rPr lang="en-US" dirty="0">
                <a:solidFill>
                  <a:srgbClr val="FF0000"/>
                </a:solidFill>
              </a:rPr>
              <a:t>, with selection fit to: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Gamma-distributed DFE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Neutral-gamma-distributed DFE with point-mass of 30% at s=0</a:t>
            </a:r>
          </a:p>
        </p:txBody>
      </p:sp>
    </p:spTree>
    <p:extLst>
      <p:ext uri="{BB962C8B-B14F-4D97-AF65-F5344CB8AC3E}">
        <p14:creationId xmlns:p14="http://schemas.microsoft.com/office/powerpoint/2010/main" val="294616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FF04FA11-68EF-4113-8E25-9CDE5189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45972"/>
            <a:ext cx="6052883" cy="41148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7E6183-4CAF-4794-8D00-1FF9A7B1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445972"/>
            <a:ext cx="6052879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DBC87-5C2D-43FD-B694-744ACEDCAE24}"/>
              </a:ext>
            </a:extLst>
          </p:cNvPr>
          <p:cNvSpPr txBox="1"/>
          <p:nvPr/>
        </p:nvSpPr>
        <p:spPr>
          <a:xfrm>
            <a:off x="471948" y="4847303"/>
            <a:ext cx="8789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most of the data is shifted left, which suggests weak </a:t>
            </a:r>
            <a:r>
              <a:rPr lang="en-US" i="1" dirty="0"/>
              <a:t>purifying selection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2DE0A0F-D03F-4B38-92B6-6FD3AE73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504965"/>
            <a:ext cx="6052879" cy="4114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1317A7F-DF5A-4F8B-840C-5E8363CF1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4965"/>
            <a:ext cx="6052879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B39512-F5EE-45ED-8BF3-22D3797C0E57}"/>
              </a:ext>
            </a:extLst>
          </p:cNvPr>
          <p:cNvSpPr txBox="1"/>
          <p:nvPr/>
        </p:nvSpPr>
        <p:spPr>
          <a:xfrm>
            <a:off x="471948" y="4847303"/>
            <a:ext cx="10250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I don’t think inference had strong consensus between the two models, likely due to the</a:t>
            </a:r>
            <a:br>
              <a:rPr lang="en-US" dirty="0"/>
            </a:br>
            <a:r>
              <a:rPr lang="en-US" dirty="0"/>
              <a:t>missing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6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26991</TotalTime>
  <Words>1028</Words>
  <Application>Microsoft Office PowerPoint</Application>
  <PresentationFormat>Widescreen</PresentationFormat>
  <Paragraphs>105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Implementation details (for following slides)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582</cp:revision>
  <dcterms:created xsi:type="dcterms:W3CDTF">2020-10-07T15:54:11Z</dcterms:created>
  <dcterms:modified xsi:type="dcterms:W3CDTF">2021-03-17T21:26:25Z</dcterms:modified>
</cp:coreProperties>
</file>