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9" r:id="rId3"/>
    <p:sldId id="257" r:id="rId4"/>
    <p:sldId id="288" r:id="rId5"/>
    <p:sldId id="290" r:id="rId6"/>
    <p:sldId id="291" r:id="rId7"/>
    <p:sldId id="292" r:id="rId8"/>
    <p:sldId id="293" r:id="rId9"/>
    <p:sldId id="294" r:id="rId10"/>
    <p:sldId id="278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89"/>
            <p14:sldId id="257"/>
            <p14:sldId id="288"/>
            <p14:sldId id="290"/>
            <p14:sldId id="291"/>
            <p14:sldId id="292"/>
            <p14:sldId id="293"/>
            <p14:sldId id="294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20210111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Touch up plotting script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E.g., parse input and output so that it can quickly plot different a different species.</a:t>
            </a:r>
          </a:p>
          <a:p>
            <a:r>
              <a:rPr lang="en-US" dirty="0">
                <a:sym typeface="Wingdings" panose="05000000000000000000" pitchFamily="2" charset="2"/>
              </a:rPr>
              <a:t>Find reasonable initial guesses for demographic params</a:t>
            </a:r>
          </a:p>
          <a:p>
            <a:r>
              <a:rPr lang="en-US">
                <a:sym typeface="Wingdings" panose="05000000000000000000" pitchFamily="2" charset="2"/>
              </a:rPr>
              <a:t>Read scripts without debug mode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Read about microbial demographics: H. pylori (</a:t>
            </a:r>
            <a:r>
              <a:rPr lang="en-US" dirty="0" err="1">
                <a:sym typeface="Wingdings" panose="05000000000000000000" pitchFamily="2" charset="2"/>
              </a:rPr>
              <a:t>Falush</a:t>
            </a:r>
            <a:r>
              <a:rPr lang="en-US" dirty="0">
                <a:sym typeface="Wingdings" panose="05000000000000000000" pitchFamily="2" charset="2"/>
              </a:rPr>
              <a:t>), P. </a:t>
            </a:r>
            <a:r>
              <a:rPr lang="en-US" dirty="0" err="1">
                <a:sym typeface="Wingdings" panose="05000000000000000000" pitchFamily="2" charset="2"/>
              </a:rPr>
              <a:t>copri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Tett</a:t>
            </a:r>
            <a:r>
              <a:rPr lang="en-US" dirty="0">
                <a:sym typeface="Wingdings" panose="05000000000000000000" pitchFamily="2" charset="2"/>
              </a:rPr>
              <a:t>), truong2017microbial</a:t>
            </a:r>
          </a:p>
          <a:p>
            <a:r>
              <a:rPr lang="en-US" dirty="0">
                <a:sym typeface="Wingdings" panose="05000000000000000000" pitchFamily="2" charset="2"/>
              </a:rPr>
              <a:t>Read Midas paper (nayfach2016integrated)</a:t>
            </a:r>
          </a:p>
          <a:p>
            <a:r>
              <a:rPr lang="en-US" dirty="0">
                <a:sym typeface="Wingdings" panose="05000000000000000000" pitchFamily="2" charset="2"/>
              </a:rPr>
              <a:t>Download microbiome data, run Midas</a:t>
            </a: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edge length distribution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human demography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pathogens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312-6199-4291-B27A-A0AA47F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6DF1-29D0-4F4B-B557-EF7E3413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heads-up I plan to take Jan 20</a:t>
            </a:r>
            <a:r>
              <a:rPr lang="en-US" baseline="30000" dirty="0"/>
              <a:t>th</a:t>
            </a:r>
            <a:r>
              <a:rPr lang="en-US" dirty="0"/>
              <a:t> off (either hiding in a bunker or celebrating, depending on the state of democracy) if that’s ok.</a:t>
            </a:r>
          </a:p>
        </p:txBody>
      </p:sp>
    </p:spTree>
    <p:extLst>
      <p:ext uri="{BB962C8B-B14F-4D97-AF65-F5344CB8AC3E}">
        <p14:creationId xmlns:p14="http://schemas.microsoft.com/office/powerpoint/2010/main" val="272438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Science Goal: Infer the demographic history of common commensal gut bacteria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Goal: Learn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popgen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tools / tech for microbiome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Personal Goal: Have fun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!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Gameplan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Initially focus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Create syn / ns SFSs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expectation of SFS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clade data (e.g., continent of origin), create PCA plot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Run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 determine best fit demographic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with Omar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Conejo’s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model(s)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Perhaps find link to human demography?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data sets (include African data, Peruvian data)</a:t>
            </a:r>
          </a:p>
        </p:txBody>
      </p:sp>
    </p:spTree>
    <p:extLst>
      <p:ext uri="{BB962C8B-B14F-4D97-AF65-F5344CB8AC3E}">
        <p14:creationId xmlns:p14="http://schemas.microsoft.com/office/powerpoint/2010/main" val="39103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through `</a:t>
            </a:r>
            <a:r>
              <a:rPr lang="en-US" dirty="0" err="1"/>
              <a:t>microbiome_evolution</a:t>
            </a:r>
            <a:r>
              <a:rPr lang="en-US" dirty="0"/>
              <a:t>` codebase</a:t>
            </a:r>
          </a:p>
          <a:p>
            <a:pPr lvl="1"/>
            <a:r>
              <a:rPr lang="en-US" dirty="0"/>
              <a:t>I have a rough idea of how things work together, file format, etc.</a:t>
            </a:r>
          </a:p>
          <a:p>
            <a:r>
              <a:rPr lang="en-US" dirty="0"/>
              <a:t>Recreate figure output from `</a:t>
            </a:r>
            <a:r>
              <a:rPr lang="en-US" dirty="0" err="1"/>
              <a:t>plot_within_clade_sfs</a:t>
            </a:r>
            <a:r>
              <a:rPr lang="en-US" dirty="0"/>
              <a:t>`</a:t>
            </a:r>
          </a:p>
          <a:p>
            <a:r>
              <a:rPr lang="en-US" dirty="0"/>
              <a:t>Output </a:t>
            </a:r>
            <a:r>
              <a:rPr lang="en-US" dirty="0" err="1"/>
              <a:t>sfs</a:t>
            </a:r>
            <a:r>
              <a:rPr lang="en-US" dirty="0"/>
              <a:t> in file format</a:t>
            </a:r>
          </a:p>
          <a:p>
            <a:pPr lvl="1"/>
            <a:r>
              <a:rPr lang="en-US" dirty="0"/>
              <a:t>The count locations are:</a:t>
            </a:r>
          </a:p>
          <a:p>
            <a:pPr marL="457200" lvl="1" indent="0">
              <a:buNone/>
            </a:pPr>
            <a:r>
              <a:rPr lang="en-US" dirty="0"/>
              <a:t>1 2 3 4…</a:t>
            </a:r>
          </a:p>
          <a:p>
            <a:pPr lvl="1"/>
            <a:r>
              <a:rPr lang="en-US" dirty="0"/>
              <a:t>The synonymous SFS is:</a:t>
            </a:r>
          </a:p>
          <a:p>
            <a:pPr marL="457200" lvl="1" indent="0">
              <a:buNone/>
            </a:pPr>
            <a:r>
              <a:rPr lang="en-US" dirty="0"/>
              <a:t>3066 1346 904 727…</a:t>
            </a:r>
          </a:p>
          <a:p>
            <a:pPr lvl="1"/>
            <a:r>
              <a:rPr lang="en-US" dirty="0"/>
              <a:t>The nonsynonymous SFS is:</a:t>
            </a:r>
          </a:p>
          <a:p>
            <a:pPr marL="457200" lvl="1" indent="0">
              <a:buNone/>
            </a:pPr>
            <a:r>
              <a:rPr lang="en-US" dirty="0"/>
              <a:t>3254 1171 732 513…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B0F19C-6B96-4E47-BF31-0A79CD7D1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608" y="3329717"/>
            <a:ext cx="7133392" cy="29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C0AA-C083-4488-8B2B-78453C8E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SFS for B. </a:t>
            </a:r>
            <a:r>
              <a:rPr lang="en-US" dirty="0" err="1"/>
              <a:t>vulgatus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39A58-A90A-484D-B6E8-75B593A62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6210"/>
            <a:ext cx="12192000" cy="491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77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C0AA-C083-4488-8B2B-78453C8E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SFS for B. </a:t>
            </a:r>
            <a:r>
              <a:rPr lang="en-US" dirty="0" err="1"/>
              <a:t>uniformis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23EDD-031B-4206-B17E-F0CFEE1D9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1380"/>
            <a:ext cx="12192000" cy="497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2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C0AA-C083-4488-8B2B-78453C8E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SFS for A. </a:t>
            </a:r>
            <a:r>
              <a:rPr lang="en-US" dirty="0" err="1"/>
              <a:t>putredinis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162222-F6BC-4808-A3C2-2823F72BD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241"/>
            <a:ext cx="12192000" cy="489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6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C0AA-C083-4488-8B2B-78453C8E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SFS for E. </a:t>
            </a:r>
            <a:r>
              <a:rPr lang="en-US" dirty="0" err="1"/>
              <a:t>rectale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7A9BB-8EE2-4934-B8A3-32CE318E2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9129"/>
            <a:ext cx="12192000" cy="48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6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11204</TotalTime>
  <Words>327</Words>
  <Application>Microsoft Office PowerPoint</Application>
  <PresentationFormat>Widescreen</PresentationFormat>
  <Paragraphs>52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Yu Gothic</vt:lpstr>
      <vt:lpstr>Arial</vt:lpstr>
      <vt:lpstr>Calibri</vt:lpstr>
      <vt:lpstr>Calibri Light</vt:lpstr>
      <vt:lpstr>Office Theme</vt:lpstr>
      <vt:lpstr>demo_for_ccgb Rotation Update</vt:lpstr>
      <vt:lpstr>Logistics</vt:lpstr>
      <vt:lpstr>Project Aim</vt:lpstr>
      <vt:lpstr>Gameplan</vt:lpstr>
      <vt:lpstr>Progress</vt:lpstr>
      <vt:lpstr>SFS for B. vulgatus</vt:lpstr>
      <vt:lpstr>SFS for B. uniformis</vt:lpstr>
      <vt:lpstr>SFS for A. putredinis</vt:lpstr>
      <vt:lpstr>SFS for E. rectale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290</cp:revision>
  <dcterms:created xsi:type="dcterms:W3CDTF">2020-10-07T15:54:11Z</dcterms:created>
  <dcterms:modified xsi:type="dcterms:W3CDTF">2021-01-12T22:56:53Z</dcterms:modified>
</cp:coreProperties>
</file>