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57" r:id="rId4"/>
    <p:sldId id="288" r:id="rId5"/>
    <p:sldId id="290" r:id="rId6"/>
    <p:sldId id="291" r:id="rId7"/>
    <p:sldId id="292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2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20210201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 Black History Month!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Downloaded Madagascar and Ethiopian data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THANKS DAISY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2D SFS Heatmap Comparison Thing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My understanding is that you take an allele in two populations, and then identify it as an n-ton in one population and an m-ton in the other population, however, this requires that the single allele exists and can be traced in both populations.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Comparing the empirical SFS and the theoretical SFS in this way will unfortunately not work, since the empirical SFS only contains information on counts.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Planned out PCA over microbiome data, starting to implement.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Each individual has multiple strains. For each individual, we want to note the major allele.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The file I plan to work with is: `snps_alt_allele.txt.bz2`, which looks like:</a:t>
            </a:r>
            <a:br>
              <a:rPr lang="en-US" dirty="0"/>
            </a:b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site_id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700013597       700013588       700013603 …</a:t>
            </a:r>
            <a:br>
              <a:rPr lang="en-US" dirty="0"/>
            </a:br>
            <a:r>
              <a:rPr lang="pl-PL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NC_009614|1|A   NA  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pl-PL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NA     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C         …</a:t>
            </a:r>
            <a:b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... 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Each column corresponds to an individual, where the first column denotes the site id.</a:t>
            </a:r>
          </a:p>
          <a:p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each site, we know the reference allele (A), and for each following entry in the row we know if there is an alt allele, e.g., 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plan (for 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For each individual: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For each site: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entry is NA, assign major allele for that site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Else, assign alt allele indicated by text.</a:t>
            </a:r>
          </a:p>
          <a:p>
            <a:pPr lvl="2"/>
            <a:r>
              <a:rPr lang="en-US" dirty="0">
                <a:solidFill>
                  <a:prstClr val="black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Instead of ACGT, use 0, 1, 2, 3 or maybe 1, 2, 3, 4</a:t>
            </a:r>
          </a:p>
          <a:p>
            <a:pPr lvl="3"/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Ask Nandita about this, I don’t remember if 0’s affect PCA.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Reread Cornejo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Difference in methodology and results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Finish implementing PCA over microbiome data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Run MIDAS on downloaded data.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21770</TotalTime>
  <Words>447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Yu Gothic</vt:lpstr>
      <vt:lpstr>Arial</vt:lpstr>
      <vt:lpstr>Calibri</vt:lpstr>
      <vt:lpstr>Calibri Light</vt:lpstr>
      <vt:lpstr>Lucida Console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plan (for PCA)</vt:lpstr>
      <vt:lpstr>Implementation plan (for PCA)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385</cp:revision>
  <dcterms:created xsi:type="dcterms:W3CDTF">2020-10-07T15:54:11Z</dcterms:created>
  <dcterms:modified xsi:type="dcterms:W3CDTF">2021-02-10T01:46:44Z</dcterms:modified>
</cp:coreProperties>
</file>