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66" r:id="rId3"/>
    <p:sldId id="401" r:id="rId4"/>
    <p:sldId id="402" r:id="rId5"/>
    <p:sldId id="403" r:id="rId6"/>
    <p:sldId id="404" r:id="rId7"/>
    <p:sldId id="40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66"/>
            <p14:sldId id="401"/>
            <p14:sldId id="402"/>
            <p14:sldId id="403"/>
            <p14:sldId id="404"/>
            <p14:sldId id="4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743461-8AA5-4D76-92E2-E503ABDB407D}" v="352" dt="2022-06-24T18:34:05.4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0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FB83F72D-C3DC-459E-A04A-1098E5266807}"/>
    <pc:docChg chg="custSel modSld">
      <pc:chgData name="Jonathan Mah" userId="5261b2f2f3e51194" providerId="LiveId" clId="{FB83F72D-C3DC-459E-A04A-1098E5266807}" dt="2022-06-24T18:45:56.259" v="433" actId="20577"/>
      <pc:docMkLst>
        <pc:docMk/>
      </pc:docMkLst>
      <pc:sldChg chg="modSp mod">
        <pc:chgData name="Jonathan Mah" userId="5261b2f2f3e51194" providerId="LiveId" clId="{FB83F72D-C3DC-459E-A04A-1098E5266807}" dt="2022-06-24T18:45:56.259" v="433" actId="20577"/>
        <pc:sldMkLst>
          <pc:docMk/>
          <pc:sldMk cId="107190669" sldId="400"/>
        </pc:sldMkLst>
        <pc:spChg chg="mod">
          <ac:chgData name="Jonathan Mah" userId="5261b2f2f3e51194" providerId="LiveId" clId="{FB83F72D-C3DC-459E-A04A-1098E5266807}" dt="2022-06-24T18:45:56.259" v="433" actId="20577"/>
          <ac:spMkLst>
            <pc:docMk/>
            <pc:sldMk cId="107190669" sldId="400"/>
            <ac:spMk id="3" creationId="{AADD84A0-4056-4C50-9D26-2BA6AE9D454C}"/>
          </ac:spMkLst>
        </pc:spChg>
      </pc:sldChg>
      <pc:sldChg chg="modSp mod">
        <pc:chgData name="Jonathan Mah" userId="5261b2f2f3e51194" providerId="LiveId" clId="{FB83F72D-C3DC-459E-A04A-1098E5266807}" dt="2022-06-24T18:44:04.204" v="314" actId="20577"/>
        <pc:sldMkLst>
          <pc:docMk/>
          <pc:sldMk cId="2010993810" sldId="401"/>
        </pc:sldMkLst>
        <pc:spChg chg="mod">
          <ac:chgData name="Jonathan Mah" userId="5261b2f2f3e51194" providerId="LiveId" clId="{FB83F72D-C3DC-459E-A04A-1098E5266807}" dt="2022-06-24T18:44:04.204" v="314" actId="20577"/>
          <ac:spMkLst>
            <pc:docMk/>
            <pc:sldMk cId="2010993810" sldId="401"/>
            <ac:spMk id="3" creationId="{0185D601-86C1-40AA-B68A-90906EDD42C9}"/>
          </ac:spMkLst>
        </pc:spChg>
      </pc:sldChg>
      <pc:sldChg chg="modSp mod">
        <pc:chgData name="Jonathan Mah" userId="5261b2f2f3e51194" providerId="LiveId" clId="{FB83F72D-C3DC-459E-A04A-1098E5266807}" dt="2022-06-24T18:18:30.828" v="246" actId="20577"/>
        <pc:sldMkLst>
          <pc:docMk/>
          <pc:sldMk cId="3721153668" sldId="402"/>
        </pc:sldMkLst>
        <pc:spChg chg="mod">
          <ac:chgData name="Jonathan Mah" userId="5261b2f2f3e51194" providerId="LiveId" clId="{FB83F72D-C3DC-459E-A04A-1098E5266807}" dt="2022-06-24T18:18:30.828" v="246" actId="20577"/>
          <ac:spMkLst>
            <pc:docMk/>
            <pc:sldMk cId="3721153668" sldId="402"/>
            <ac:spMk id="3" creationId="{CF063477-FE77-35A8-85AB-DA766C6E6801}"/>
          </ac:spMkLst>
        </pc:spChg>
      </pc:sldChg>
      <pc:sldChg chg="addSp modSp mod">
        <pc:chgData name="Jonathan Mah" userId="5261b2f2f3e51194" providerId="LiveId" clId="{FB83F72D-C3DC-459E-A04A-1098E5266807}" dt="2022-06-24T18:16:05.410" v="207" actId="1076"/>
        <pc:sldMkLst>
          <pc:docMk/>
          <pc:sldMk cId="3895373339" sldId="403"/>
        </pc:sldMkLst>
        <pc:spChg chg="add mod">
          <ac:chgData name="Jonathan Mah" userId="5261b2f2f3e51194" providerId="LiveId" clId="{FB83F72D-C3DC-459E-A04A-1098E5266807}" dt="2022-06-24T18:16:05.410" v="207" actId="1076"/>
          <ac:spMkLst>
            <pc:docMk/>
            <pc:sldMk cId="3895373339" sldId="403"/>
            <ac:spMk id="3" creationId="{8C9F757C-AB19-0D9E-C6B9-29912913BE04}"/>
          </ac:spMkLst>
        </pc:spChg>
      </pc:sldChg>
    </pc:docChg>
  </pc:docChgLst>
  <pc:docChgLst>
    <pc:chgData name="Jonathan Mah" userId="5261b2f2f3e51194" providerId="LiveId" clId="{B2743461-8AA5-4D76-92E2-E503ABDB407D}"/>
    <pc:docChg chg="undo custSel addSld delSld modSld modSection">
      <pc:chgData name="Jonathan Mah" userId="5261b2f2f3e51194" providerId="LiveId" clId="{B2743461-8AA5-4D76-92E2-E503ABDB407D}" dt="2022-07-13T21:52:52.100" v="1729" actId="20577"/>
      <pc:docMkLst>
        <pc:docMk/>
      </pc:docMkLst>
      <pc:sldChg chg="modSp mod">
        <pc:chgData name="Jonathan Mah" userId="5261b2f2f3e51194" providerId="LiveId" clId="{B2743461-8AA5-4D76-92E2-E503ABDB407D}" dt="2022-07-13T21:52:52.100" v="1729" actId="20577"/>
        <pc:sldMkLst>
          <pc:docMk/>
          <pc:sldMk cId="1442538198" sldId="256"/>
        </pc:sldMkLst>
        <pc:spChg chg="mod">
          <ac:chgData name="Jonathan Mah" userId="5261b2f2f3e51194" providerId="LiveId" clId="{B2743461-8AA5-4D76-92E2-E503ABDB407D}" dt="2022-07-13T21:52:52.100" v="1729" actId="20577"/>
          <ac:spMkLst>
            <pc:docMk/>
            <pc:sldMk cId="1442538198" sldId="256"/>
            <ac:spMk id="3" creationId="{D712BDE3-5450-4B18-B90B-D71DD9D5BAC2}"/>
          </ac:spMkLst>
        </pc:spChg>
      </pc:sldChg>
      <pc:sldChg chg="modSp mod">
        <pc:chgData name="Jonathan Mah" userId="5261b2f2f3e51194" providerId="LiveId" clId="{B2743461-8AA5-4D76-92E2-E503ABDB407D}" dt="2022-06-24T18:01:00.251" v="1391" actId="20577"/>
        <pc:sldMkLst>
          <pc:docMk/>
          <pc:sldMk cId="2977728054" sldId="366"/>
        </pc:sldMkLst>
        <pc:spChg chg="mod">
          <ac:chgData name="Jonathan Mah" userId="5261b2f2f3e51194" providerId="LiveId" clId="{B2743461-8AA5-4D76-92E2-E503ABDB407D}" dt="2022-06-24T18:01:00.251" v="1391" actId="20577"/>
          <ac:spMkLst>
            <pc:docMk/>
            <pc:sldMk cId="2977728054" sldId="366"/>
            <ac:spMk id="3" creationId="{0185D601-86C1-40AA-B68A-90906EDD42C9}"/>
          </ac:spMkLst>
        </pc:spChg>
      </pc:sldChg>
      <pc:sldChg chg="del">
        <pc:chgData name="Jonathan Mah" userId="5261b2f2f3e51194" providerId="LiveId" clId="{B2743461-8AA5-4D76-92E2-E503ABDB407D}" dt="2022-06-24T16:14:15.810" v="4" actId="47"/>
        <pc:sldMkLst>
          <pc:docMk/>
          <pc:sldMk cId="2533509981" sldId="399"/>
        </pc:sldMkLst>
      </pc:sldChg>
      <pc:sldChg chg="modSp mod">
        <pc:chgData name="Jonathan Mah" userId="5261b2f2f3e51194" providerId="LiveId" clId="{B2743461-8AA5-4D76-92E2-E503ABDB407D}" dt="2022-06-24T18:34:05.457" v="1723" actId="20577"/>
        <pc:sldMkLst>
          <pc:docMk/>
          <pc:sldMk cId="107190669" sldId="400"/>
        </pc:sldMkLst>
        <pc:spChg chg="mod">
          <ac:chgData name="Jonathan Mah" userId="5261b2f2f3e51194" providerId="LiveId" clId="{B2743461-8AA5-4D76-92E2-E503ABDB407D}" dt="2022-06-24T18:34:05.457" v="1723" actId="20577"/>
          <ac:spMkLst>
            <pc:docMk/>
            <pc:sldMk cId="107190669" sldId="400"/>
            <ac:spMk id="3" creationId="{AADD84A0-4056-4C50-9D26-2BA6AE9D454C}"/>
          </ac:spMkLst>
        </pc:spChg>
      </pc:sldChg>
      <pc:sldChg chg="modSp add mod">
        <pc:chgData name="Jonathan Mah" userId="5261b2f2f3e51194" providerId="LiveId" clId="{B2743461-8AA5-4D76-92E2-E503ABDB407D}" dt="2022-06-24T16:21:59.222" v="735" actId="20577"/>
        <pc:sldMkLst>
          <pc:docMk/>
          <pc:sldMk cId="2010993810" sldId="401"/>
        </pc:sldMkLst>
        <pc:spChg chg="mod">
          <ac:chgData name="Jonathan Mah" userId="5261b2f2f3e51194" providerId="LiveId" clId="{B2743461-8AA5-4D76-92E2-E503ABDB407D}" dt="2022-06-24T16:18:23.441" v="159" actId="20577"/>
          <ac:spMkLst>
            <pc:docMk/>
            <pc:sldMk cId="2010993810" sldId="401"/>
            <ac:spMk id="2" creationId="{8BCDC7F3-0026-4ABC-A1FB-A556D653FBF1}"/>
          </ac:spMkLst>
        </pc:spChg>
        <pc:spChg chg="mod">
          <ac:chgData name="Jonathan Mah" userId="5261b2f2f3e51194" providerId="LiveId" clId="{B2743461-8AA5-4D76-92E2-E503ABDB407D}" dt="2022-06-24T16:21:59.222" v="735" actId="20577"/>
          <ac:spMkLst>
            <pc:docMk/>
            <pc:sldMk cId="2010993810" sldId="401"/>
            <ac:spMk id="3" creationId="{0185D601-86C1-40AA-B68A-90906EDD42C9}"/>
          </ac:spMkLst>
        </pc:spChg>
      </pc:sldChg>
      <pc:sldChg chg="del">
        <pc:chgData name="Jonathan Mah" userId="5261b2f2f3e51194" providerId="LiveId" clId="{B2743461-8AA5-4D76-92E2-E503ABDB407D}" dt="2022-06-24T16:14:14.310" v="3" actId="47"/>
        <pc:sldMkLst>
          <pc:docMk/>
          <pc:sldMk cId="2124606747" sldId="401"/>
        </pc:sldMkLst>
      </pc:sldChg>
      <pc:sldChg chg="modSp new mod">
        <pc:chgData name="Jonathan Mah" userId="5261b2f2f3e51194" providerId="LiveId" clId="{B2743461-8AA5-4D76-92E2-E503ABDB407D}" dt="2022-06-24T17:26:44.905" v="1099" actId="20577"/>
        <pc:sldMkLst>
          <pc:docMk/>
          <pc:sldMk cId="3721153668" sldId="402"/>
        </pc:sldMkLst>
        <pc:spChg chg="mod">
          <ac:chgData name="Jonathan Mah" userId="5261b2f2f3e51194" providerId="LiveId" clId="{B2743461-8AA5-4D76-92E2-E503ABDB407D}" dt="2022-06-24T17:24:10.047" v="769" actId="20577"/>
          <ac:spMkLst>
            <pc:docMk/>
            <pc:sldMk cId="3721153668" sldId="402"/>
            <ac:spMk id="2" creationId="{CE2DDACF-297A-31E1-413C-2D7FE1742111}"/>
          </ac:spMkLst>
        </pc:spChg>
        <pc:spChg chg="mod">
          <ac:chgData name="Jonathan Mah" userId="5261b2f2f3e51194" providerId="LiveId" clId="{B2743461-8AA5-4D76-92E2-E503ABDB407D}" dt="2022-06-24T17:26:44.905" v="1099" actId="20577"/>
          <ac:spMkLst>
            <pc:docMk/>
            <pc:sldMk cId="3721153668" sldId="402"/>
            <ac:spMk id="3" creationId="{CF063477-FE77-35A8-85AB-DA766C6E6801}"/>
          </ac:spMkLst>
        </pc:spChg>
      </pc:sldChg>
      <pc:sldChg chg="addSp delSp modSp new mod">
        <pc:chgData name="Jonathan Mah" userId="5261b2f2f3e51194" providerId="LiveId" clId="{B2743461-8AA5-4D76-92E2-E503ABDB407D}" dt="2022-06-24T18:16:52.688" v="1641" actId="1076"/>
        <pc:sldMkLst>
          <pc:docMk/>
          <pc:sldMk cId="3895373339" sldId="403"/>
        </pc:sldMkLst>
        <pc:spChg chg="mod">
          <ac:chgData name="Jonathan Mah" userId="5261b2f2f3e51194" providerId="LiveId" clId="{B2743461-8AA5-4D76-92E2-E503ABDB407D}" dt="2022-06-24T17:50:21.247" v="1156" actId="20577"/>
          <ac:spMkLst>
            <pc:docMk/>
            <pc:sldMk cId="3895373339" sldId="403"/>
            <ac:spMk id="2" creationId="{C819B54B-2127-BF9E-C506-AFCFAA6D79E3}"/>
          </ac:spMkLst>
        </pc:spChg>
        <pc:spChg chg="del">
          <ac:chgData name="Jonathan Mah" userId="5261b2f2f3e51194" providerId="LiveId" clId="{B2743461-8AA5-4D76-92E2-E503ABDB407D}" dt="2022-06-24T17:50:11.623" v="1134"/>
          <ac:spMkLst>
            <pc:docMk/>
            <pc:sldMk cId="3895373339" sldId="403"/>
            <ac:spMk id="3" creationId="{DE32EA4D-3286-5C61-E3E1-72CF10C674C6}"/>
          </ac:spMkLst>
        </pc:spChg>
        <pc:spChg chg="add del mod">
          <ac:chgData name="Jonathan Mah" userId="5261b2f2f3e51194" providerId="LiveId" clId="{B2743461-8AA5-4D76-92E2-E503ABDB407D}" dt="2022-06-24T17:50:15.832" v="1137"/>
          <ac:spMkLst>
            <pc:docMk/>
            <pc:sldMk cId="3895373339" sldId="403"/>
            <ac:spMk id="4" creationId="{050441F5-05D3-6840-0628-0F4A03AE3766}"/>
          </ac:spMkLst>
        </pc:spChg>
        <pc:spChg chg="add del mod">
          <ac:chgData name="Jonathan Mah" userId="5261b2f2f3e51194" providerId="LiveId" clId="{B2743461-8AA5-4D76-92E2-E503ABDB407D}" dt="2022-06-24T17:50:15.812" v="1136"/>
          <ac:spMkLst>
            <pc:docMk/>
            <pc:sldMk cId="3895373339" sldId="403"/>
            <ac:spMk id="5" creationId="{9A32E1BE-FDE0-A13B-F223-4259B26A66EC}"/>
          </ac:spMkLst>
        </pc:spChg>
        <pc:spChg chg="add del mod">
          <ac:chgData name="Jonathan Mah" userId="5261b2f2f3e51194" providerId="LiveId" clId="{B2743461-8AA5-4D76-92E2-E503ABDB407D}" dt="2022-06-24T18:16:47.473" v="1640" actId="478"/>
          <ac:spMkLst>
            <pc:docMk/>
            <pc:sldMk cId="3895373339" sldId="403"/>
            <ac:spMk id="9" creationId="{8A85D8CA-8E0F-DC7D-7A61-B33972DECEE7}"/>
          </ac:spMkLst>
        </pc:spChg>
        <pc:spChg chg="add del">
          <ac:chgData name="Jonathan Mah" userId="5261b2f2f3e51194" providerId="LiveId" clId="{B2743461-8AA5-4D76-92E2-E503ABDB407D}" dt="2022-06-24T18:16:36.283" v="1635"/>
          <ac:spMkLst>
            <pc:docMk/>
            <pc:sldMk cId="3895373339" sldId="403"/>
            <ac:spMk id="10" creationId="{EE2C3069-9974-B4FC-B47B-9D8A594CDD91}"/>
          </ac:spMkLst>
        </pc:spChg>
        <pc:graphicFrameChg chg="add mod modGraphic">
          <ac:chgData name="Jonathan Mah" userId="5261b2f2f3e51194" providerId="LiveId" clId="{B2743461-8AA5-4D76-92E2-E503ABDB407D}" dt="2022-06-24T17:58:17.927" v="1345" actId="20577"/>
          <ac:graphicFrameMkLst>
            <pc:docMk/>
            <pc:sldMk cId="3895373339" sldId="403"/>
            <ac:graphicFrameMk id="7" creationId="{130249C3-728E-D98F-C94F-EB7F250C92FE}"/>
          </ac:graphicFrameMkLst>
        </pc:graphicFrameChg>
        <pc:picChg chg="add del mod">
          <ac:chgData name="Jonathan Mah" userId="5261b2f2f3e51194" providerId="LiveId" clId="{B2743461-8AA5-4D76-92E2-E503ABDB407D}" dt="2022-06-24T18:16:34.026" v="1633" actId="478"/>
          <ac:picMkLst>
            <pc:docMk/>
            <pc:sldMk cId="3895373339" sldId="403"/>
            <ac:picMk id="6" creationId="{6BAA32E4-C1F9-174C-3408-9E560D7FC2F7}"/>
          </ac:picMkLst>
        </pc:picChg>
        <pc:picChg chg="add mod ord">
          <ac:chgData name="Jonathan Mah" userId="5261b2f2f3e51194" providerId="LiveId" clId="{B2743461-8AA5-4D76-92E2-E503ABDB407D}" dt="2022-06-24T18:16:52.688" v="1641" actId="1076"/>
          <ac:picMkLst>
            <pc:docMk/>
            <pc:sldMk cId="3895373339" sldId="403"/>
            <ac:picMk id="11" creationId="{B5839E71-1AA0-1CAB-1C77-A648BAEB41D1}"/>
          </ac:picMkLst>
        </pc:picChg>
      </pc:sldChg>
      <pc:sldChg chg="addSp delSp modSp new mod">
        <pc:chgData name="Jonathan Mah" userId="5261b2f2f3e51194" providerId="LiveId" clId="{B2743461-8AA5-4D76-92E2-E503ABDB407D}" dt="2022-06-24T18:04:20.141" v="1521" actId="20577"/>
        <pc:sldMkLst>
          <pc:docMk/>
          <pc:sldMk cId="3780593580" sldId="404"/>
        </pc:sldMkLst>
        <pc:spChg chg="mod">
          <ac:chgData name="Jonathan Mah" userId="5261b2f2f3e51194" providerId="LiveId" clId="{B2743461-8AA5-4D76-92E2-E503ABDB407D}" dt="2022-06-24T17:56:48.310" v="1260" actId="2711"/>
          <ac:spMkLst>
            <pc:docMk/>
            <pc:sldMk cId="3780593580" sldId="404"/>
            <ac:spMk id="2" creationId="{6DE57635-0150-BECC-C889-D52CC577CB25}"/>
          </ac:spMkLst>
        </pc:spChg>
        <pc:spChg chg="del">
          <ac:chgData name="Jonathan Mah" userId="5261b2f2f3e51194" providerId="LiveId" clId="{B2743461-8AA5-4D76-92E2-E503ABDB407D}" dt="2022-06-24T17:50:43.911" v="1159" actId="3680"/>
          <ac:spMkLst>
            <pc:docMk/>
            <pc:sldMk cId="3780593580" sldId="404"/>
            <ac:spMk id="3" creationId="{CDB578EF-B112-3214-83F1-C6A1C7DD11EA}"/>
          </ac:spMkLst>
        </pc:spChg>
        <pc:spChg chg="add mod">
          <ac:chgData name="Jonathan Mah" userId="5261b2f2f3e51194" providerId="LiveId" clId="{B2743461-8AA5-4D76-92E2-E503ABDB407D}" dt="2022-06-24T18:04:20.141" v="1521" actId="20577"/>
          <ac:spMkLst>
            <pc:docMk/>
            <pc:sldMk cId="3780593580" sldId="404"/>
            <ac:spMk id="6" creationId="{E9FAF2D6-9667-5925-A68F-F749AA360964}"/>
          </ac:spMkLst>
        </pc:spChg>
        <pc:graphicFrameChg chg="add del mod ord modGraphic">
          <ac:chgData name="Jonathan Mah" userId="5261b2f2f3e51194" providerId="LiveId" clId="{B2743461-8AA5-4D76-92E2-E503ABDB407D}" dt="2022-06-24T17:57:15.211" v="1262" actId="21"/>
          <ac:graphicFrameMkLst>
            <pc:docMk/>
            <pc:sldMk cId="3780593580" sldId="404"/>
            <ac:graphicFrameMk id="4" creationId="{F572BC20-5759-15E0-A4C4-B3757892C7E3}"/>
          </ac:graphicFrameMkLst>
        </pc:graphicFrame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7:5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verleaf.com/project/618d1cb43026d96396b379c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3" Type="http://schemas.openxmlformats.org/officeDocument/2006/relationships/image" Target="../media/image2.png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8.xml"/><Relationship Id="rId5" Type="http://schemas.openxmlformats.org/officeDocument/2006/relationships/customXml" Target="../ink/ink3.xml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20220713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Summary of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Downsampling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SFS (sample size 25) + Dadi preliminary results</a:t>
            </a:r>
          </a:p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Patric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works now</a:t>
            </a:r>
          </a:p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Overleaf WIP: 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hlinkClick r:id="rId2"/>
              </a:rPr>
              <a:t>https://www.overleaf.com/project/618d1cb43026d96396b379ca</a:t>
            </a:r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Key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Investigate models of selection that results in SFS that suggests a “false” contraction of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N_e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</a:p>
          <a:p>
            <a:pPr lvl="1"/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Balancing selection 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 excess of rare and intermediate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freq</a:t>
            </a:r>
            <a:endParaRPr lang="en-US">
              <a:latin typeface="Yu Gothic" panose="020B0400000000000000" pitchFamily="34" charset="-128"/>
              <a:ea typeface="Yu Gothic" panose="020B0400000000000000" pitchFamily="34" charset="-128"/>
              <a:sym typeface="Wingdings" panose="05000000000000000000" pitchFamily="2" charset="2"/>
            </a:endParaRPr>
          </a:p>
          <a:p>
            <a:pPr lvl="1"/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Hard sweeps  should results in inferred expansion, however;</a:t>
            </a:r>
          </a:p>
          <a:p>
            <a:pPr lvl="1"/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Soft sweeps  could result in inferred contraction?</a:t>
            </a:r>
          </a:p>
          <a:p>
            <a:pPr lvl="2"/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Slim sims to interrogate</a:t>
            </a:r>
          </a:p>
          <a:p>
            <a:pPr lvl="1"/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Loss of fluctuating selection – Joanna Masel</a:t>
            </a:r>
          </a:p>
          <a:p>
            <a:pPr lvl="1"/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Human demography  bottleneck</a:t>
            </a:r>
          </a:p>
        </p:txBody>
      </p:sp>
    </p:spTree>
    <p:extLst>
      <p:ext uri="{BB962C8B-B14F-4D97-AF65-F5344CB8AC3E}">
        <p14:creationId xmlns:p14="http://schemas.microsoft.com/office/powerpoint/2010/main" val="201099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DACF-297A-31E1-413C-2D7FE174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Downsampling</a:t>
            </a:r>
            <a:r>
              <a:rPr lang="en-US"/>
              <a:t>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63477-FE77-35A8-85AB-DA766C6E6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Load core genes </a:t>
            </a:r>
            <a:r>
              <a:rPr lang="en-US">
                <a:sym typeface="Wingdings" panose="05000000000000000000" pitchFamily="2" charset="2"/>
              </a:rPr>
              <a:t> gene present in &gt;= 90% of samples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Pre-compute substitution rate for species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Identify largest clade for clade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Parse SNPs with MIDAS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Exclude nonsynonymous SNPs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Compute allele count for synonymous variants in each gene from core genes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Compute synonymous SFS</a:t>
            </a:r>
          </a:p>
        </p:txBody>
      </p:sp>
    </p:spTree>
    <p:extLst>
      <p:ext uri="{BB962C8B-B14F-4D97-AF65-F5344CB8AC3E}">
        <p14:creationId xmlns:p14="http://schemas.microsoft.com/office/powerpoint/2010/main" val="372115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5839E71-1AA0-1CAB-1C77-A648BAEB4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36" y="1957510"/>
            <a:ext cx="6789128" cy="33975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19B54B-2127-BF9E-C506-AFCFAA6D7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Results (B. Thetaiotaomicron)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30249C3-728E-D98F-C94F-EB7F250C92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0835483"/>
              </p:ext>
            </p:extLst>
          </p:nvPr>
        </p:nvGraphicFramePr>
        <p:xfrm>
          <a:off x="6873240" y="4275602"/>
          <a:ext cx="531876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2920">
                  <a:extLst>
                    <a:ext uri="{9D8B030D-6E8A-4147-A177-3AD203B41FA5}">
                      <a16:colId xmlns:a16="http://schemas.microsoft.com/office/drawing/2014/main" val="641599486"/>
                    </a:ext>
                  </a:extLst>
                </a:gridCol>
                <a:gridCol w="1772920">
                  <a:extLst>
                    <a:ext uri="{9D8B030D-6E8A-4147-A177-3AD203B41FA5}">
                      <a16:colId xmlns:a16="http://schemas.microsoft.com/office/drawing/2014/main" val="642518104"/>
                    </a:ext>
                  </a:extLst>
                </a:gridCol>
                <a:gridCol w="1772920">
                  <a:extLst>
                    <a:ext uri="{9D8B030D-6E8A-4147-A177-3AD203B41FA5}">
                      <a16:colId xmlns:a16="http://schemas.microsoft.com/office/drawing/2014/main" val="2561366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One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Two 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15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-72.7526626915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-67.7389287184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83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4.38198542e-02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13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 in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2.5432E+04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6586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C9F757C-AB19-0D9E-C6B9-29912913BE04}"/>
              </a:ext>
            </a:extLst>
          </p:cNvPr>
          <p:cNvSpPr txBox="1"/>
          <p:nvPr/>
        </p:nvSpPr>
        <p:spPr>
          <a:xfrm>
            <a:off x="8051800" y="1409700"/>
            <a:ext cx="414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Other ways to show SFS: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Delta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Logscale on Y-axis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Maybe bin common variants together, e.g., everything greater than 10 (also shrinks plot)</a:t>
            </a:r>
          </a:p>
        </p:txBody>
      </p:sp>
    </p:spTree>
    <p:extLst>
      <p:ext uri="{BB962C8B-B14F-4D97-AF65-F5344CB8AC3E}">
        <p14:creationId xmlns:p14="http://schemas.microsoft.com/office/powerpoint/2010/main" val="389537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7635-0150-BECC-C889-D52CC577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Preliminary Results (B. Thetaiotaomicron)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AF2D6-9667-5925-A68F-F749AA360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One epoch overestimates rare variants</a:t>
            </a:r>
          </a:p>
          <a:p>
            <a:r>
              <a:rPr lang="en-US"/>
              <a:t>Two epoch is closer to empirical data, still suggests contraction</a:t>
            </a:r>
          </a:p>
          <a:p>
            <a:pPr lvl="1"/>
            <a:r>
              <a:rPr lang="en-US"/>
              <a:t>Time range is a little higher than estimated from non-</a:t>
            </a:r>
            <a:r>
              <a:rPr lang="en-US" err="1"/>
              <a:t>downsampled</a:t>
            </a:r>
            <a:r>
              <a:rPr lang="en-US"/>
              <a:t> data</a:t>
            </a:r>
          </a:p>
          <a:p>
            <a:pPr lvl="1"/>
            <a:r>
              <a:rPr lang="en-US"/>
              <a:t>Contraction is less severe here in terms of Nu params</a:t>
            </a:r>
          </a:p>
        </p:txBody>
      </p:sp>
    </p:spTree>
    <p:extLst>
      <p:ext uri="{BB962C8B-B14F-4D97-AF65-F5344CB8AC3E}">
        <p14:creationId xmlns:p14="http://schemas.microsoft.com/office/powerpoint/2010/main" val="378059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How many hosts are </a:t>
            </a:r>
            <a:r>
              <a:rPr lang="en-US" err="1"/>
              <a:t>quasiphaseable</a:t>
            </a:r>
            <a:r>
              <a:rPr lang="en-US"/>
              <a:t> for each species to determine appropriate number for </a:t>
            </a:r>
            <a:r>
              <a:rPr lang="en-US" err="1"/>
              <a:t>downsampling</a:t>
            </a:r>
            <a:endParaRPr lang="en-US"/>
          </a:p>
          <a:p>
            <a:r>
              <a:rPr lang="en-US"/>
              <a:t>Check </a:t>
            </a:r>
            <a:r>
              <a:rPr lang="en-US" err="1"/>
              <a:t>largest_clade_samples</a:t>
            </a:r>
            <a:r>
              <a:rPr lang="en-US"/>
              <a:t> on line 508 of `compute_downsampled_sfs.py`</a:t>
            </a:r>
          </a:p>
          <a:p>
            <a:pPr lvl="1"/>
            <a:r>
              <a:rPr lang="en-US"/>
              <a:t>Check if refs and alts are correctly computed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Long term:</a:t>
            </a:r>
          </a:p>
          <a:p>
            <a:pPr lvl="1"/>
            <a:r>
              <a:rPr lang="en-US"/>
              <a:t>Confidence Intervals</a:t>
            </a:r>
          </a:p>
          <a:p>
            <a:pPr lvl="2"/>
            <a:r>
              <a:rPr lang="en-US"/>
              <a:t>Some sort of bootstrapping approach</a:t>
            </a:r>
          </a:p>
          <a:p>
            <a:pPr lvl="1"/>
            <a:r>
              <a:rPr lang="en-US"/>
              <a:t>Oral data (consult Daisy + Brian)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14:cNvPr>
              <p14:cNvContentPartPr/>
              <p14:nvPr/>
            </p14:nvContentPartPr>
            <p14:xfrm>
              <a:off x="1508400" y="331461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9400" y="33056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14:cNvPr>
              <p14:cNvContentPartPr/>
              <p14:nvPr/>
            </p14:nvContentPartPr>
            <p14:xfrm>
              <a:off x="5691960" y="504045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2960" y="50314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14:cNvPr>
              <p14:cNvContentPartPr/>
              <p14:nvPr/>
            </p14:nvContentPartPr>
            <p14:xfrm>
              <a:off x="4537800" y="55433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28800" y="5538870"/>
                <a:ext cx="18000" cy="9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14:cNvPr>
              <p14:cNvContentPartPr/>
              <p14:nvPr/>
            </p14:nvContentPartPr>
            <p14:xfrm>
              <a:off x="4217760" y="530325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8760" y="529425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BC98BBD-C52A-4231-B101-7836024A3E0A}"/>
              </a:ext>
            </a:extLst>
          </p:cNvPr>
          <p:cNvGrpSpPr/>
          <p:nvPr/>
        </p:nvGrpSpPr>
        <p:grpSpPr>
          <a:xfrm>
            <a:off x="4103280" y="5086170"/>
            <a:ext cx="360" cy="360"/>
            <a:chOff x="4103280" y="50861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14:cNvPr>
              <p14:cNvContentPartPr/>
              <p14:nvPr/>
            </p14:nvContentPartPr>
            <p14:xfrm>
              <a:off x="3817440" y="358893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8440" y="357993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D13EB473-620D-4E89-B21B-4A6A64C68E05}"/>
              </a:ext>
            </a:extLst>
          </p:cNvPr>
          <p:cNvGrpSpPr/>
          <p:nvPr/>
        </p:nvGrpSpPr>
        <p:grpSpPr>
          <a:xfrm>
            <a:off x="2103120" y="1622970"/>
            <a:ext cx="360" cy="360"/>
            <a:chOff x="2103120" y="16229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719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Yu Gothic</vt:lpstr>
      <vt:lpstr>Arial</vt:lpstr>
      <vt:lpstr>Calibri</vt:lpstr>
      <vt:lpstr>Calibri Light</vt:lpstr>
      <vt:lpstr>Office Theme</vt:lpstr>
      <vt:lpstr>demo_for_ccgb Weekly Update</vt:lpstr>
      <vt:lpstr>Summary of Update</vt:lpstr>
      <vt:lpstr>Key Issue</vt:lpstr>
      <vt:lpstr>Downsampling pipeline</vt:lpstr>
      <vt:lpstr>Preliminary Results (B. Thetaiotaomicron)</vt:lpstr>
      <vt:lpstr>Preliminary Results (B. Thetaiotaomicron)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1</cp:revision>
  <dcterms:created xsi:type="dcterms:W3CDTF">2020-10-07T15:54:11Z</dcterms:created>
  <dcterms:modified xsi:type="dcterms:W3CDTF">2022-07-13T21:52:54Z</dcterms:modified>
</cp:coreProperties>
</file>