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66" r:id="rId3"/>
    <p:sldId id="436" r:id="rId4"/>
    <p:sldId id="305" r:id="rId5"/>
    <p:sldId id="424" r:id="rId6"/>
    <p:sldId id="429" r:id="rId7"/>
    <p:sldId id="433" r:id="rId8"/>
    <p:sldId id="412" r:id="rId9"/>
    <p:sldId id="435" r:id="rId10"/>
    <p:sldId id="3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DF784F-B37D-496E-B3C2-4437BB28292B}">
          <p14:sldIdLst>
            <p14:sldId id="256"/>
            <p14:sldId id="366"/>
            <p14:sldId id="436"/>
            <p14:sldId id="305"/>
            <p14:sldId id="424"/>
            <p14:sldId id="429"/>
            <p14:sldId id="433"/>
            <p14:sldId id="412"/>
            <p14:sldId id="435"/>
            <p14:sldId id="3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85BCF6-FB67-4CE8-BA58-918757D532F9}" v="132" dt="2022-07-13T22:21:14.7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2685BCF6-FB67-4CE8-BA58-918757D532F9}"/>
    <pc:docChg chg="undo custSel addSld delSld modSld sldOrd modSection">
      <pc:chgData name="Jonathan Mah" userId="5261b2f2f3e51194" providerId="LiveId" clId="{2685BCF6-FB67-4CE8-BA58-918757D532F9}" dt="2022-07-13T22:21:14.778" v="576" actId="20577"/>
      <pc:docMkLst>
        <pc:docMk/>
      </pc:docMkLst>
      <pc:sldChg chg="addSp delSp modSp add del mod">
        <pc:chgData name="Jonathan Mah" userId="5261b2f2f3e51194" providerId="LiveId" clId="{2685BCF6-FB67-4CE8-BA58-918757D532F9}" dt="2022-07-13T22:21:14.778" v="576" actId="20577"/>
        <pc:sldMkLst>
          <pc:docMk/>
          <pc:sldMk cId="3921444179" sldId="305"/>
        </pc:sldMkLst>
        <pc:spChg chg="add del">
          <ac:chgData name="Jonathan Mah" userId="5261b2f2f3e51194" providerId="LiveId" clId="{2685BCF6-FB67-4CE8-BA58-918757D532F9}" dt="2022-07-13T22:21:01.243" v="559" actId="478"/>
          <ac:spMkLst>
            <pc:docMk/>
            <pc:sldMk cId="3921444179" sldId="305"/>
            <ac:spMk id="6" creationId="{00000000-0000-0000-0000-000000000000}"/>
          </ac:spMkLst>
        </pc:spChg>
        <pc:spChg chg="add del">
          <ac:chgData name="Jonathan Mah" userId="5261b2f2f3e51194" providerId="LiveId" clId="{2685BCF6-FB67-4CE8-BA58-918757D532F9}" dt="2022-07-13T22:21:01.243" v="559" actId="478"/>
          <ac:spMkLst>
            <pc:docMk/>
            <pc:sldMk cId="3921444179" sldId="305"/>
            <ac:spMk id="7" creationId="{00000000-0000-0000-0000-000000000000}"/>
          </ac:spMkLst>
        </pc:spChg>
        <pc:spChg chg="add del">
          <ac:chgData name="Jonathan Mah" userId="5261b2f2f3e51194" providerId="LiveId" clId="{2685BCF6-FB67-4CE8-BA58-918757D532F9}" dt="2022-07-13T22:21:01.243" v="559" actId="478"/>
          <ac:spMkLst>
            <pc:docMk/>
            <pc:sldMk cId="3921444179" sldId="305"/>
            <ac:spMk id="8" creationId="{00000000-0000-0000-0000-000000000000}"/>
          </ac:spMkLst>
        </pc:spChg>
        <pc:spChg chg="mod">
          <ac:chgData name="Jonathan Mah" userId="5261b2f2f3e51194" providerId="LiveId" clId="{2685BCF6-FB67-4CE8-BA58-918757D532F9}" dt="2022-07-13T22:20:54.272" v="558" actId="27636"/>
          <ac:spMkLst>
            <pc:docMk/>
            <pc:sldMk cId="3921444179" sldId="305"/>
            <ac:spMk id="10" creationId="{AD6DB52D-17F9-4306-A1FC-B865C5238BD0}"/>
          </ac:spMkLst>
        </pc:spChg>
        <pc:spChg chg="add del">
          <ac:chgData name="Jonathan Mah" userId="5261b2f2f3e51194" providerId="LiveId" clId="{2685BCF6-FB67-4CE8-BA58-918757D532F9}" dt="2022-07-13T22:10:00.748" v="459" actId="478"/>
          <ac:spMkLst>
            <pc:docMk/>
            <pc:sldMk cId="3921444179" sldId="305"/>
            <ac:spMk id="11" creationId="{B48B4FF3-A434-4072-B1FF-5978C4B2E3EE}"/>
          </ac:spMkLst>
        </pc:spChg>
        <pc:spChg chg="add del mod">
          <ac:chgData name="Jonathan Mah" userId="5261b2f2f3e51194" providerId="LiveId" clId="{2685BCF6-FB67-4CE8-BA58-918757D532F9}" dt="2022-07-13T22:21:14.778" v="576" actId="20577"/>
          <ac:spMkLst>
            <pc:docMk/>
            <pc:sldMk cId="3921444179" sldId="305"/>
            <ac:spMk id="12" creationId="{2191DC63-F8CB-412F-90D4-9E926C0B6675}"/>
          </ac:spMkLst>
        </pc:spChg>
      </pc:sldChg>
      <pc:sldChg chg="modSp mod">
        <pc:chgData name="Jonathan Mah" userId="5261b2f2f3e51194" providerId="LiveId" clId="{2685BCF6-FB67-4CE8-BA58-918757D532F9}" dt="2022-07-13T21:53:40.957" v="85" actId="20577"/>
        <pc:sldMkLst>
          <pc:docMk/>
          <pc:sldMk cId="2977728054" sldId="366"/>
        </pc:sldMkLst>
        <pc:spChg chg="mod">
          <ac:chgData name="Jonathan Mah" userId="5261b2f2f3e51194" providerId="LiveId" clId="{2685BCF6-FB67-4CE8-BA58-918757D532F9}" dt="2022-07-13T21:53:40.957" v="85" actId="20577"/>
          <ac:spMkLst>
            <pc:docMk/>
            <pc:sldMk cId="2977728054" sldId="366"/>
            <ac:spMk id="3" creationId="{0185D601-86C1-40AA-B68A-90906EDD42C9}"/>
          </ac:spMkLst>
        </pc:spChg>
      </pc:sldChg>
      <pc:sldChg chg="addSp delSp modSp new del mod">
        <pc:chgData name="Jonathan Mah" userId="5261b2f2f3e51194" providerId="LiveId" clId="{2685BCF6-FB67-4CE8-BA58-918757D532F9}" dt="2022-07-13T21:54:44.343" v="95" actId="47"/>
        <pc:sldMkLst>
          <pc:docMk/>
          <pc:sldMk cId="3254913002" sldId="367"/>
        </pc:sldMkLst>
        <pc:spChg chg="del">
          <ac:chgData name="Jonathan Mah" userId="5261b2f2f3e51194" providerId="LiveId" clId="{2685BCF6-FB67-4CE8-BA58-918757D532F9}" dt="2022-07-13T21:54:31.311" v="90" actId="478"/>
          <ac:spMkLst>
            <pc:docMk/>
            <pc:sldMk cId="3254913002" sldId="367"/>
            <ac:spMk id="2" creationId="{6012223D-393A-A18B-1185-838AC3E0FBE6}"/>
          </ac:spMkLst>
        </pc:spChg>
        <pc:spChg chg="del">
          <ac:chgData name="Jonathan Mah" userId="5261b2f2f3e51194" providerId="LiveId" clId="{2685BCF6-FB67-4CE8-BA58-918757D532F9}" dt="2022-07-13T21:54:31.311" v="90" actId="478"/>
          <ac:spMkLst>
            <pc:docMk/>
            <pc:sldMk cId="3254913002" sldId="367"/>
            <ac:spMk id="3" creationId="{5AE5A059-CC59-F864-6D5A-0A8D96850351}"/>
          </ac:spMkLst>
        </pc:spChg>
        <pc:spChg chg="add del mod">
          <ac:chgData name="Jonathan Mah" userId="5261b2f2f3e51194" providerId="LiveId" clId="{2685BCF6-FB67-4CE8-BA58-918757D532F9}" dt="2022-07-13T21:54:29.897" v="89"/>
          <ac:spMkLst>
            <pc:docMk/>
            <pc:sldMk cId="3254913002" sldId="367"/>
            <ac:spMk id="11" creationId="{351E2B03-2329-DBF5-8D41-9EEC44956EE1}"/>
          </ac:spMkLst>
        </pc:spChg>
        <pc:spChg chg="add del mod">
          <ac:chgData name="Jonathan Mah" userId="5261b2f2f3e51194" providerId="LiveId" clId="{2685BCF6-FB67-4CE8-BA58-918757D532F9}" dt="2022-07-13T21:54:29.897" v="89"/>
          <ac:spMkLst>
            <pc:docMk/>
            <pc:sldMk cId="3254913002" sldId="367"/>
            <ac:spMk id="19" creationId="{D1875459-2914-AAB2-078C-54B02D3AE4AF}"/>
          </ac:spMkLst>
        </pc:spChg>
        <pc:spChg chg="add del mod">
          <ac:chgData name="Jonathan Mah" userId="5261b2f2f3e51194" providerId="LiveId" clId="{2685BCF6-FB67-4CE8-BA58-918757D532F9}" dt="2022-07-13T21:54:29.897" v="89"/>
          <ac:spMkLst>
            <pc:docMk/>
            <pc:sldMk cId="3254913002" sldId="367"/>
            <ac:spMk id="20" creationId="{30B4561B-3B3B-B29F-537D-80F6CDE58AAD}"/>
          </ac:spMkLst>
        </pc:spChg>
        <pc:spChg chg="add del mod">
          <ac:chgData name="Jonathan Mah" userId="5261b2f2f3e51194" providerId="LiveId" clId="{2685BCF6-FB67-4CE8-BA58-918757D532F9}" dt="2022-07-13T21:54:29.897" v="89"/>
          <ac:spMkLst>
            <pc:docMk/>
            <pc:sldMk cId="3254913002" sldId="367"/>
            <ac:spMk id="22" creationId="{0D812286-DFC2-DB98-8EBF-999FC5D046A1}"/>
          </ac:spMkLst>
        </pc:spChg>
        <pc:spChg chg="add del mod">
          <ac:chgData name="Jonathan Mah" userId="5261b2f2f3e51194" providerId="LiveId" clId="{2685BCF6-FB67-4CE8-BA58-918757D532F9}" dt="2022-07-13T21:54:29.897" v="89"/>
          <ac:spMkLst>
            <pc:docMk/>
            <pc:sldMk cId="3254913002" sldId="367"/>
            <ac:spMk id="24" creationId="{C2841C14-42EA-8C34-26B5-F59DCE939AFA}"/>
          </ac:spMkLst>
        </pc:spChg>
        <pc:spChg chg="add del mod">
          <ac:chgData name="Jonathan Mah" userId="5261b2f2f3e51194" providerId="LiveId" clId="{2685BCF6-FB67-4CE8-BA58-918757D532F9}" dt="2022-07-13T21:54:29.897" v="89"/>
          <ac:spMkLst>
            <pc:docMk/>
            <pc:sldMk cId="3254913002" sldId="367"/>
            <ac:spMk id="26" creationId="{684C3204-3A61-0E7F-4877-C3BFB64B0959}"/>
          </ac:spMkLst>
        </pc:spChg>
        <pc:spChg chg="add del mod">
          <ac:chgData name="Jonathan Mah" userId="5261b2f2f3e51194" providerId="LiveId" clId="{2685BCF6-FB67-4CE8-BA58-918757D532F9}" dt="2022-07-13T21:54:29.897" v="89"/>
          <ac:spMkLst>
            <pc:docMk/>
            <pc:sldMk cId="3254913002" sldId="367"/>
            <ac:spMk id="28" creationId="{66C7B6C5-F97E-8F34-6205-6B1568712FD0}"/>
          </ac:spMkLst>
        </pc:spChg>
        <pc:spChg chg="add del mod">
          <ac:chgData name="Jonathan Mah" userId="5261b2f2f3e51194" providerId="LiveId" clId="{2685BCF6-FB67-4CE8-BA58-918757D532F9}" dt="2022-07-13T21:54:34.880" v="92"/>
          <ac:spMkLst>
            <pc:docMk/>
            <pc:sldMk cId="3254913002" sldId="367"/>
            <ac:spMk id="36" creationId="{C980AF8C-A1F9-C7F1-4194-400C1E2ED701}"/>
          </ac:spMkLst>
        </pc:spChg>
        <pc:spChg chg="add del mod">
          <ac:chgData name="Jonathan Mah" userId="5261b2f2f3e51194" providerId="LiveId" clId="{2685BCF6-FB67-4CE8-BA58-918757D532F9}" dt="2022-07-13T21:54:34.880" v="92"/>
          <ac:spMkLst>
            <pc:docMk/>
            <pc:sldMk cId="3254913002" sldId="367"/>
            <ac:spMk id="44" creationId="{F771393E-1B24-2A20-ECF9-425DD4E0051D}"/>
          </ac:spMkLst>
        </pc:spChg>
        <pc:spChg chg="add del mod">
          <ac:chgData name="Jonathan Mah" userId="5261b2f2f3e51194" providerId="LiveId" clId="{2685BCF6-FB67-4CE8-BA58-918757D532F9}" dt="2022-07-13T21:54:34.880" v="92"/>
          <ac:spMkLst>
            <pc:docMk/>
            <pc:sldMk cId="3254913002" sldId="367"/>
            <ac:spMk id="45" creationId="{5580A974-DC2E-C0F8-27EA-B70F608B2D2A}"/>
          </ac:spMkLst>
        </pc:spChg>
        <pc:spChg chg="add del mod">
          <ac:chgData name="Jonathan Mah" userId="5261b2f2f3e51194" providerId="LiveId" clId="{2685BCF6-FB67-4CE8-BA58-918757D532F9}" dt="2022-07-13T21:54:34.880" v="92"/>
          <ac:spMkLst>
            <pc:docMk/>
            <pc:sldMk cId="3254913002" sldId="367"/>
            <ac:spMk id="47" creationId="{AF9ABEAA-D4A4-05F8-CE96-03A6755E1277}"/>
          </ac:spMkLst>
        </pc:spChg>
        <pc:spChg chg="add del mod">
          <ac:chgData name="Jonathan Mah" userId="5261b2f2f3e51194" providerId="LiveId" clId="{2685BCF6-FB67-4CE8-BA58-918757D532F9}" dt="2022-07-13T21:54:34.880" v="92"/>
          <ac:spMkLst>
            <pc:docMk/>
            <pc:sldMk cId="3254913002" sldId="367"/>
            <ac:spMk id="49" creationId="{18F1B193-DA0F-66B2-3288-617E9D8FDF69}"/>
          </ac:spMkLst>
        </pc:spChg>
        <pc:spChg chg="add del mod">
          <ac:chgData name="Jonathan Mah" userId="5261b2f2f3e51194" providerId="LiveId" clId="{2685BCF6-FB67-4CE8-BA58-918757D532F9}" dt="2022-07-13T21:54:34.880" v="92"/>
          <ac:spMkLst>
            <pc:docMk/>
            <pc:sldMk cId="3254913002" sldId="367"/>
            <ac:spMk id="51" creationId="{8131EB06-8A2D-0F22-897B-E65CBBC1BA01}"/>
          </ac:spMkLst>
        </pc:spChg>
        <pc:spChg chg="add del mod">
          <ac:chgData name="Jonathan Mah" userId="5261b2f2f3e51194" providerId="LiveId" clId="{2685BCF6-FB67-4CE8-BA58-918757D532F9}" dt="2022-07-13T21:54:34.880" v="92"/>
          <ac:spMkLst>
            <pc:docMk/>
            <pc:sldMk cId="3254913002" sldId="367"/>
            <ac:spMk id="53" creationId="{49343A46-CEF5-9810-6FFD-C8F9001549E5}"/>
          </ac:spMkLst>
        </pc:spChg>
        <pc:grpChg chg="add del mod">
          <ac:chgData name="Jonathan Mah" userId="5261b2f2f3e51194" providerId="LiveId" clId="{2685BCF6-FB67-4CE8-BA58-918757D532F9}" dt="2022-07-13T21:54:29.897" v="89"/>
          <ac:grpSpMkLst>
            <pc:docMk/>
            <pc:sldMk cId="3254913002" sldId="367"/>
            <ac:grpSpMk id="4" creationId="{E257FDFB-4CB7-86AF-E338-1448EB6385F9}"/>
          </ac:grpSpMkLst>
        </pc:grpChg>
        <pc:grpChg chg="add del mod">
          <ac:chgData name="Jonathan Mah" userId="5261b2f2f3e51194" providerId="LiveId" clId="{2685BCF6-FB67-4CE8-BA58-918757D532F9}" dt="2022-07-13T21:54:29.897" v="89"/>
          <ac:grpSpMkLst>
            <pc:docMk/>
            <pc:sldMk cId="3254913002" sldId="367"/>
            <ac:grpSpMk id="12" creationId="{DFA5E2B3-0380-398B-7F3A-F59F8B35A051}"/>
          </ac:grpSpMkLst>
        </pc:grpChg>
        <pc:grpChg chg="add del mod">
          <ac:chgData name="Jonathan Mah" userId="5261b2f2f3e51194" providerId="LiveId" clId="{2685BCF6-FB67-4CE8-BA58-918757D532F9}" dt="2022-07-13T21:54:34.880" v="92"/>
          <ac:grpSpMkLst>
            <pc:docMk/>
            <pc:sldMk cId="3254913002" sldId="367"/>
            <ac:grpSpMk id="29" creationId="{C529C72C-388C-8880-8ED4-595C1357C700}"/>
          </ac:grpSpMkLst>
        </pc:grpChg>
        <pc:grpChg chg="add del mod">
          <ac:chgData name="Jonathan Mah" userId="5261b2f2f3e51194" providerId="LiveId" clId="{2685BCF6-FB67-4CE8-BA58-918757D532F9}" dt="2022-07-13T21:54:34.880" v="92"/>
          <ac:grpSpMkLst>
            <pc:docMk/>
            <pc:sldMk cId="3254913002" sldId="367"/>
            <ac:grpSpMk id="37" creationId="{FC5D563C-D63B-0955-BDDE-B01CA5E799E6}"/>
          </ac:grpSpMkLst>
        </pc:grpChg>
        <pc:cxnChg chg="mod">
          <ac:chgData name="Jonathan Mah" userId="5261b2f2f3e51194" providerId="LiveId" clId="{2685BCF6-FB67-4CE8-BA58-918757D532F9}" dt="2022-07-13T21:54:29" v="88"/>
          <ac:cxnSpMkLst>
            <pc:docMk/>
            <pc:sldMk cId="3254913002" sldId="367"/>
            <ac:cxnSpMk id="5" creationId="{A08AA5BD-6B67-4672-AE9D-BF7B90605D1D}"/>
          </ac:cxnSpMkLst>
        </pc:cxnChg>
        <pc:cxnChg chg="mod">
          <ac:chgData name="Jonathan Mah" userId="5261b2f2f3e51194" providerId="LiveId" clId="{2685BCF6-FB67-4CE8-BA58-918757D532F9}" dt="2022-07-13T21:54:29" v="88"/>
          <ac:cxnSpMkLst>
            <pc:docMk/>
            <pc:sldMk cId="3254913002" sldId="367"/>
            <ac:cxnSpMk id="6" creationId="{F574EAB6-E1BF-8D01-FABD-02A67ACD1564}"/>
          </ac:cxnSpMkLst>
        </pc:cxnChg>
        <pc:cxnChg chg="mod">
          <ac:chgData name="Jonathan Mah" userId="5261b2f2f3e51194" providerId="LiveId" clId="{2685BCF6-FB67-4CE8-BA58-918757D532F9}" dt="2022-07-13T21:54:29" v="88"/>
          <ac:cxnSpMkLst>
            <pc:docMk/>
            <pc:sldMk cId="3254913002" sldId="367"/>
            <ac:cxnSpMk id="7" creationId="{A999D188-4B4E-6726-ECCD-5A91FB00BA97}"/>
          </ac:cxnSpMkLst>
        </pc:cxnChg>
        <pc:cxnChg chg="mod">
          <ac:chgData name="Jonathan Mah" userId="5261b2f2f3e51194" providerId="LiveId" clId="{2685BCF6-FB67-4CE8-BA58-918757D532F9}" dt="2022-07-13T21:54:29" v="88"/>
          <ac:cxnSpMkLst>
            <pc:docMk/>
            <pc:sldMk cId="3254913002" sldId="367"/>
            <ac:cxnSpMk id="8" creationId="{002BC22C-8CF7-64C4-1E7B-23C08E9EF990}"/>
          </ac:cxnSpMkLst>
        </pc:cxnChg>
        <pc:cxnChg chg="mod">
          <ac:chgData name="Jonathan Mah" userId="5261b2f2f3e51194" providerId="LiveId" clId="{2685BCF6-FB67-4CE8-BA58-918757D532F9}" dt="2022-07-13T21:54:29" v="88"/>
          <ac:cxnSpMkLst>
            <pc:docMk/>
            <pc:sldMk cId="3254913002" sldId="367"/>
            <ac:cxnSpMk id="9" creationId="{910E7DD9-9B42-2D96-9507-BE85968ECAB1}"/>
          </ac:cxnSpMkLst>
        </pc:cxnChg>
        <pc:cxnChg chg="mod">
          <ac:chgData name="Jonathan Mah" userId="5261b2f2f3e51194" providerId="LiveId" clId="{2685BCF6-FB67-4CE8-BA58-918757D532F9}" dt="2022-07-13T21:54:29" v="88"/>
          <ac:cxnSpMkLst>
            <pc:docMk/>
            <pc:sldMk cId="3254913002" sldId="367"/>
            <ac:cxnSpMk id="10" creationId="{5F028362-816F-C391-6689-3D28CDE12E55}"/>
          </ac:cxnSpMkLst>
        </pc:cxnChg>
        <pc:cxnChg chg="mod">
          <ac:chgData name="Jonathan Mah" userId="5261b2f2f3e51194" providerId="LiveId" clId="{2685BCF6-FB67-4CE8-BA58-918757D532F9}" dt="2022-07-13T21:54:29" v="88"/>
          <ac:cxnSpMkLst>
            <pc:docMk/>
            <pc:sldMk cId="3254913002" sldId="367"/>
            <ac:cxnSpMk id="13" creationId="{C78D271E-8335-3021-DCEF-463D48463F25}"/>
          </ac:cxnSpMkLst>
        </pc:cxnChg>
        <pc:cxnChg chg="mod">
          <ac:chgData name="Jonathan Mah" userId="5261b2f2f3e51194" providerId="LiveId" clId="{2685BCF6-FB67-4CE8-BA58-918757D532F9}" dt="2022-07-13T21:54:29" v="88"/>
          <ac:cxnSpMkLst>
            <pc:docMk/>
            <pc:sldMk cId="3254913002" sldId="367"/>
            <ac:cxnSpMk id="14" creationId="{1769A535-1F00-2827-0FED-4550AD65A887}"/>
          </ac:cxnSpMkLst>
        </pc:cxnChg>
        <pc:cxnChg chg="mod">
          <ac:chgData name="Jonathan Mah" userId="5261b2f2f3e51194" providerId="LiveId" clId="{2685BCF6-FB67-4CE8-BA58-918757D532F9}" dt="2022-07-13T21:54:29" v="88"/>
          <ac:cxnSpMkLst>
            <pc:docMk/>
            <pc:sldMk cId="3254913002" sldId="367"/>
            <ac:cxnSpMk id="15" creationId="{F377885B-9AAC-2BA1-327F-8347B232A0D2}"/>
          </ac:cxnSpMkLst>
        </pc:cxnChg>
        <pc:cxnChg chg="mod">
          <ac:chgData name="Jonathan Mah" userId="5261b2f2f3e51194" providerId="LiveId" clId="{2685BCF6-FB67-4CE8-BA58-918757D532F9}" dt="2022-07-13T21:54:29" v="88"/>
          <ac:cxnSpMkLst>
            <pc:docMk/>
            <pc:sldMk cId="3254913002" sldId="367"/>
            <ac:cxnSpMk id="16" creationId="{945DE0FA-A9E6-04FC-227A-D2AA498E55EA}"/>
          </ac:cxnSpMkLst>
        </pc:cxnChg>
        <pc:cxnChg chg="mod">
          <ac:chgData name="Jonathan Mah" userId="5261b2f2f3e51194" providerId="LiveId" clId="{2685BCF6-FB67-4CE8-BA58-918757D532F9}" dt="2022-07-13T21:54:29" v="88"/>
          <ac:cxnSpMkLst>
            <pc:docMk/>
            <pc:sldMk cId="3254913002" sldId="367"/>
            <ac:cxnSpMk id="17" creationId="{C5F6B5A1-ED19-D138-7C7A-E7938D9A68E4}"/>
          </ac:cxnSpMkLst>
        </pc:cxnChg>
        <pc:cxnChg chg="mod">
          <ac:chgData name="Jonathan Mah" userId="5261b2f2f3e51194" providerId="LiveId" clId="{2685BCF6-FB67-4CE8-BA58-918757D532F9}" dt="2022-07-13T21:54:29" v="88"/>
          <ac:cxnSpMkLst>
            <pc:docMk/>
            <pc:sldMk cId="3254913002" sldId="367"/>
            <ac:cxnSpMk id="18" creationId="{EC7F7E19-86EB-7BBB-D4FB-43CF93FC0795}"/>
          </ac:cxnSpMkLst>
        </pc:cxnChg>
        <pc:cxnChg chg="add del mod">
          <ac:chgData name="Jonathan Mah" userId="5261b2f2f3e51194" providerId="LiveId" clId="{2685BCF6-FB67-4CE8-BA58-918757D532F9}" dt="2022-07-13T21:54:29.897" v="89"/>
          <ac:cxnSpMkLst>
            <pc:docMk/>
            <pc:sldMk cId="3254913002" sldId="367"/>
            <ac:cxnSpMk id="21" creationId="{A8C82ECE-9E99-AD96-7F97-1176CF380229}"/>
          </ac:cxnSpMkLst>
        </pc:cxnChg>
        <pc:cxnChg chg="add del mod">
          <ac:chgData name="Jonathan Mah" userId="5261b2f2f3e51194" providerId="LiveId" clId="{2685BCF6-FB67-4CE8-BA58-918757D532F9}" dt="2022-07-13T21:54:29.897" v="89"/>
          <ac:cxnSpMkLst>
            <pc:docMk/>
            <pc:sldMk cId="3254913002" sldId="367"/>
            <ac:cxnSpMk id="23" creationId="{7390B14D-78FD-EE2F-ECF5-2B3864304E37}"/>
          </ac:cxnSpMkLst>
        </pc:cxnChg>
        <pc:cxnChg chg="add del mod">
          <ac:chgData name="Jonathan Mah" userId="5261b2f2f3e51194" providerId="LiveId" clId="{2685BCF6-FB67-4CE8-BA58-918757D532F9}" dt="2022-07-13T21:54:29.897" v="89"/>
          <ac:cxnSpMkLst>
            <pc:docMk/>
            <pc:sldMk cId="3254913002" sldId="367"/>
            <ac:cxnSpMk id="25" creationId="{1714C80D-9887-FEF8-69F4-EC82EFAC9EDA}"/>
          </ac:cxnSpMkLst>
        </pc:cxnChg>
        <pc:cxnChg chg="add del mod">
          <ac:chgData name="Jonathan Mah" userId="5261b2f2f3e51194" providerId="LiveId" clId="{2685BCF6-FB67-4CE8-BA58-918757D532F9}" dt="2022-07-13T21:54:29.897" v="89"/>
          <ac:cxnSpMkLst>
            <pc:docMk/>
            <pc:sldMk cId="3254913002" sldId="367"/>
            <ac:cxnSpMk id="27" creationId="{81F7278C-6F8F-2A50-46AC-00B463FF7A38}"/>
          </ac:cxnSpMkLst>
        </pc:cxnChg>
        <pc:cxnChg chg="mod">
          <ac:chgData name="Jonathan Mah" userId="5261b2f2f3e51194" providerId="LiveId" clId="{2685BCF6-FB67-4CE8-BA58-918757D532F9}" dt="2022-07-13T21:54:32.132" v="91"/>
          <ac:cxnSpMkLst>
            <pc:docMk/>
            <pc:sldMk cId="3254913002" sldId="367"/>
            <ac:cxnSpMk id="30" creationId="{799AA6A8-7E2D-7057-EDBA-BCEC6380E0D8}"/>
          </ac:cxnSpMkLst>
        </pc:cxnChg>
        <pc:cxnChg chg="mod">
          <ac:chgData name="Jonathan Mah" userId="5261b2f2f3e51194" providerId="LiveId" clId="{2685BCF6-FB67-4CE8-BA58-918757D532F9}" dt="2022-07-13T21:54:32.132" v="91"/>
          <ac:cxnSpMkLst>
            <pc:docMk/>
            <pc:sldMk cId="3254913002" sldId="367"/>
            <ac:cxnSpMk id="31" creationId="{8AB2EBCB-841A-C9FA-B364-01BD51C04E42}"/>
          </ac:cxnSpMkLst>
        </pc:cxnChg>
        <pc:cxnChg chg="mod">
          <ac:chgData name="Jonathan Mah" userId="5261b2f2f3e51194" providerId="LiveId" clId="{2685BCF6-FB67-4CE8-BA58-918757D532F9}" dt="2022-07-13T21:54:32.132" v="91"/>
          <ac:cxnSpMkLst>
            <pc:docMk/>
            <pc:sldMk cId="3254913002" sldId="367"/>
            <ac:cxnSpMk id="32" creationId="{B71C2322-10F3-FC4E-544B-F187A828D9A9}"/>
          </ac:cxnSpMkLst>
        </pc:cxnChg>
        <pc:cxnChg chg="mod">
          <ac:chgData name="Jonathan Mah" userId="5261b2f2f3e51194" providerId="LiveId" clId="{2685BCF6-FB67-4CE8-BA58-918757D532F9}" dt="2022-07-13T21:54:32.132" v="91"/>
          <ac:cxnSpMkLst>
            <pc:docMk/>
            <pc:sldMk cId="3254913002" sldId="367"/>
            <ac:cxnSpMk id="33" creationId="{FD859ADB-697E-F098-D75E-532877864011}"/>
          </ac:cxnSpMkLst>
        </pc:cxnChg>
        <pc:cxnChg chg="mod">
          <ac:chgData name="Jonathan Mah" userId="5261b2f2f3e51194" providerId="LiveId" clId="{2685BCF6-FB67-4CE8-BA58-918757D532F9}" dt="2022-07-13T21:54:32.132" v="91"/>
          <ac:cxnSpMkLst>
            <pc:docMk/>
            <pc:sldMk cId="3254913002" sldId="367"/>
            <ac:cxnSpMk id="34" creationId="{8062BC38-D61A-96DE-21B3-25AC90CE0856}"/>
          </ac:cxnSpMkLst>
        </pc:cxnChg>
        <pc:cxnChg chg="mod">
          <ac:chgData name="Jonathan Mah" userId="5261b2f2f3e51194" providerId="LiveId" clId="{2685BCF6-FB67-4CE8-BA58-918757D532F9}" dt="2022-07-13T21:54:32.132" v="91"/>
          <ac:cxnSpMkLst>
            <pc:docMk/>
            <pc:sldMk cId="3254913002" sldId="367"/>
            <ac:cxnSpMk id="35" creationId="{AAFC7A48-A104-E60C-1C15-0270F888F26E}"/>
          </ac:cxnSpMkLst>
        </pc:cxnChg>
        <pc:cxnChg chg="mod">
          <ac:chgData name="Jonathan Mah" userId="5261b2f2f3e51194" providerId="LiveId" clId="{2685BCF6-FB67-4CE8-BA58-918757D532F9}" dt="2022-07-13T21:54:32.132" v="91"/>
          <ac:cxnSpMkLst>
            <pc:docMk/>
            <pc:sldMk cId="3254913002" sldId="367"/>
            <ac:cxnSpMk id="38" creationId="{0D100736-08EC-ECBE-E365-641A0C413599}"/>
          </ac:cxnSpMkLst>
        </pc:cxnChg>
        <pc:cxnChg chg="mod">
          <ac:chgData name="Jonathan Mah" userId="5261b2f2f3e51194" providerId="LiveId" clId="{2685BCF6-FB67-4CE8-BA58-918757D532F9}" dt="2022-07-13T21:54:32.132" v="91"/>
          <ac:cxnSpMkLst>
            <pc:docMk/>
            <pc:sldMk cId="3254913002" sldId="367"/>
            <ac:cxnSpMk id="39" creationId="{13CEBD82-CB5B-538F-1A4F-983DC3076CFA}"/>
          </ac:cxnSpMkLst>
        </pc:cxnChg>
        <pc:cxnChg chg="mod">
          <ac:chgData name="Jonathan Mah" userId="5261b2f2f3e51194" providerId="LiveId" clId="{2685BCF6-FB67-4CE8-BA58-918757D532F9}" dt="2022-07-13T21:54:32.132" v="91"/>
          <ac:cxnSpMkLst>
            <pc:docMk/>
            <pc:sldMk cId="3254913002" sldId="367"/>
            <ac:cxnSpMk id="40" creationId="{0427DD58-B5D1-9D6C-E560-15BA4AB68804}"/>
          </ac:cxnSpMkLst>
        </pc:cxnChg>
        <pc:cxnChg chg="mod">
          <ac:chgData name="Jonathan Mah" userId="5261b2f2f3e51194" providerId="LiveId" clId="{2685BCF6-FB67-4CE8-BA58-918757D532F9}" dt="2022-07-13T21:54:32.132" v="91"/>
          <ac:cxnSpMkLst>
            <pc:docMk/>
            <pc:sldMk cId="3254913002" sldId="367"/>
            <ac:cxnSpMk id="41" creationId="{C892513F-47BE-A042-147E-04F2EA8D0C50}"/>
          </ac:cxnSpMkLst>
        </pc:cxnChg>
        <pc:cxnChg chg="mod">
          <ac:chgData name="Jonathan Mah" userId="5261b2f2f3e51194" providerId="LiveId" clId="{2685BCF6-FB67-4CE8-BA58-918757D532F9}" dt="2022-07-13T21:54:32.132" v="91"/>
          <ac:cxnSpMkLst>
            <pc:docMk/>
            <pc:sldMk cId="3254913002" sldId="367"/>
            <ac:cxnSpMk id="42" creationId="{1BFDB882-D5F4-BCA8-FA17-6C78DC7BD13F}"/>
          </ac:cxnSpMkLst>
        </pc:cxnChg>
        <pc:cxnChg chg="mod">
          <ac:chgData name="Jonathan Mah" userId="5261b2f2f3e51194" providerId="LiveId" clId="{2685BCF6-FB67-4CE8-BA58-918757D532F9}" dt="2022-07-13T21:54:32.132" v="91"/>
          <ac:cxnSpMkLst>
            <pc:docMk/>
            <pc:sldMk cId="3254913002" sldId="367"/>
            <ac:cxnSpMk id="43" creationId="{273B78D1-2412-EBED-AFDE-40C3034AA2BA}"/>
          </ac:cxnSpMkLst>
        </pc:cxnChg>
        <pc:cxnChg chg="add del mod">
          <ac:chgData name="Jonathan Mah" userId="5261b2f2f3e51194" providerId="LiveId" clId="{2685BCF6-FB67-4CE8-BA58-918757D532F9}" dt="2022-07-13T21:54:34.880" v="92"/>
          <ac:cxnSpMkLst>
            <pc:docMk/>
            <pc:sldMk cId="3254913002" sldId="367"/>
            <ac:cxnSpMk id="46" creationId="{67975D40-A439-9F5C-B7DB-F24AF3727C06}"/>
          </ac:cxnSpMkLst>
        </pc:cxnChg>
        <pc:cxnChg chg="add del mod">
          <ac:chgData name="Jonathan Mah" userId="5261b2f2f3e51194" providerId="LiveId" clId="{2685BCF6-FB67-4CE8-BA58-918757D532F9}" dt="2022-07-13T21:54:34.880" v="92"/>
          <ac:cxnSpMkLst>
            <pc:docMk/>
            <pc:sldMk cId="3254913002" sldId="367"/>
            <ac:cxnSpMk id="48" creationId="{EF69A40A-49E0-D8FA-D951-D25C5C6E760B}"/>
          </ac:cxnSpMkLst>
        </pc:cxnChg>
        <pc:cxnChg chg="add del mod">
          <ac:chgData name="Jonathan Mah" userId="5261b2f2f3e51194" providerId="LiveId" clId="{2685BCF6-FB67-4CE8-BA58-918757D532F9}" dt="2022-07-13T21:54:34.880" v="92"/>
          <ac:cxnSpMkLst>
            <pc:docMk/>
            <pc:sldMk cId="3254913002" sldId="367"/>
            <ac:cxnSpMk id="50" creationId="{5AD85B22-FD4C-40B2-8CEC-928AAC640C13}"/>
          </ac:cxnSpMkLst>
        </pc:cxnChg>
        <pc:cxnChg chg="add del mod">
          <ac:chgData name="Jonathan Mah" userId="5261b2f2f3e51194" providerId="LiveId" clId="{2685BCF6-FB67-4CE8-BA58-918757D532F9}" dt="2022-07-13T21:54:34.880" v="92"/>
          <ac:cxnSpMkLst>
            <pc:docMk/>
            <pc:sldMk cId="3254913002" sldId="367"/>
            <ac:cxnSpMk id="52" creationId="{D2515CBA-F1C5-E106-AA56-563C2BE9E586}"/>
          </ac:cxnSpMkLst>
        </pc:cxnChg>
      </pc:sldChg>
      <pc:sldChg chg="addSp delSp modSp new mod">
        <pc:chgData name="Jonathan Mah" userId="5261b2f2f3e51194" providerId="LiveId" clId="{2685BCF6-FB67-4CE8-BA58-918757D532F9}" dt="2022-07-13T22:15:38.346" v="516" actId="21"/>
        <pc:sldMkLst>
          <pc:docMk/>
          <pc:sldMk cId="2089872273" sldId="368"/>
        </pc:sldMkLst>
        <pc:spChg chg="mod">
          <ac:chgData name="Jonathan Mah" userId="5261b2f2f3e51194" providerId="LiveId" clId="{2685BCF6-FB67-4CE8-BA58-918757D532F9}" dt="2022-07-13T21:55:05.047" v="107" actId="20577"/>
          <ac:spMkLst>
            <pc:docMk/>
            <pc:sldMk cId="2089872273" sldId="368"/>
            <ac:spMk id="2" creationId="{8E08A659-662B-E005-6DD3-CED2D02E2029}"/>
          </ac:spMkLst>
        </pc:spChg>
        <pc:spChg chg="del">
          <ac:chgData name="Jonathan Mah" userId="5261b2f2f3e51194" providerId="LiveId" clId="{2685BCF6-FB67-4CE8-BA58-918757D532F9}" dt="2022-07-13T21:58:14.559" v="109" actId="3680"/>
          <ac:spMkLst>
            <pc:docMk/>
            <pc:sldMk cId="2089872273" sldId="368"/>
            <ac:spMk id="3" creationId="{F53ACFCA-D5D6-1F23-D576-0B2593BBD4C4}"/>
          </ac:spMkLst>
        </pc:spChg>
        <pc:graphicFrameChg chg="add mod ord modGraphic">
          <ac:chgData name="Jonathan Mah" userId="5261b2f2f3e51194" providerId="LiveId" clId="{2685BCF6-FB67-4CE8-BA58-918757D532F9}" dt="2022-07-13T22:13:11.277" v="510" actId="20577"/>
          <ac:graphicFrameMkLst>
            <pc:docMk/>
            <pc:sldMk cId="2089872273" sldId="368"/>
            <ac:graphicFrameMk id="4" creationId="{3CA80833-81D5-2D7E-2FB0-8E3FEB24225D}"/>
          </ac:graphicFrameMkLst>
        </pc:graphicFrameChg>
        <pc:picChg chg="add del mod">
          <ac:chgData name="Jonathan Mah" userId="5261b2f2f3e51194" providerId="LiveId" clId="{2685BCF6-FB67-4CE8-BA58-918757D532F9}" dt="2022-07-13T22:15:38.346" v="516" actId="21"/>
          <ac:picMkLst>
            <pc:docMk/>
            <pc:sldMk cId="2089872273" sldId="368"/>
            <ac:picMk id="6" creationId="{4C14764E-200E-A38C-DCA7-9D531F1EA419}"/>
          </ac:picMkLst>
        </pc:picChg>
      </pc:sldChg>
      <pc:sldChg chg="del">
        <pc:chgData name="Jonathan Mah" userId="5261b2f2f3e51194" providerId="LiveId" clId="{2685BCF6-FB67-4CE8-BA58-918757D532F9}" dt="2022-07-13T21:53:31.118" v="43" actId="47"/>
        <pc:sldMkLst>
          <pc:docMk/>
          <pc:sldMk cId="107190669" sldId="400"/>
        </pc:sldMkLst>
      </pc:sldChg>
      <pc:sldChg chg="del">
        <pc:chgData name="Jonathan Mah" userId="5261b2f2f3e51194" providerId="LiveId" clId="{2685BCF6-FB67-4CE8-BA58-918757D532F9}" dt="2022-07-13T21:53:27.190" v="39" actId="47"/>
        <pc:sldMkLst>
          <pc:docMk/>
          <pc:sldMk cId="2010993810" sldId="401"/>
        </pc:sldMkLst>
      </pc:sldChg>
      <pc:sldChg chg="del">
        <pc:chgData name="Jonathan Mah" userId="5261b2f2f3e51194" providerId="LiveId" clId="{2685BCF6-FB67-4CE8-BA58-918757D532F9}" dt="2022-07-13T21:53:27.473" v="40" actId="47"/>
        <pc:sldMkLst>
          <pc:docMk/>
          <pc:sldMk cId="3721153668" sldId="402"/>
        </pc:sldMkLst>
      </pc:sldChg>
      <pc:sldChg chg="del">
        <pc:chgData name="Jonathan Mah" userId="5261b2f2f3e51194" providerId="LiveId" clId="{2685BCF6-FB67-4CE8-BA58-918757D532F9}" dt="2022-07-13T21:53:28.149" v="41" actId="47"/>
        <pc:sldMkLst>
          <pc:docMk/>
          <pc:sldMk cId="3895373339" sldId="403"/>
        </pc:sldMkLst>
      </pc:sldChg>
      <pc:sldChg chg="del">
        <pc:chgData name="Jonathan Mah" userId="5261b2f2f3e51194" providerId="LiveId" clId="{2685BCF6-FB67-4CE8-BA58-918757D532F9}" dt="2022-07-13T21:53:29.366" v="42" actId="47"/>
        <pc:sldMkLst>
          <pc:docMk/>
          <pc:sldMk cId="3780593580" sldId="404"/>
        </pc:sldMkLst>
      </pc:sldChg>
      <pc:sldChg chg="add">
        <pc:chgData name="Jonathan Mah" userId="5261b2f2f3e51194" providerId="LiveId" clId="{2685BCF6-FB67-4CE8-BA58-918757D532F9}" dt="2022-07-13T21:57:57.984" v="108"/>
        <pc:sldMkLst>
          <pc:docMk/>
          <pc:sldMk cId="2548783154" sldId="412"/>
        </pc:sldMkLst>
      </pc:sldChg>
      <pc:sldChg chg="addSp delSp modSp add mod">
        <pc:chgData name="Jonathan Mah" userId="5261b2f2f3e51194" providerId="LiveId" clId="{2685BCF6-FB67-4CE8-BA58-918757D532F9}" dt="2022-07-13T22:09:36.161" v="451" actId="478"/>
        <pc:sldMkLst>
          <pc:docMk/>
          <pc:sldMk cId="1784171299" sldId="424"/>
        </pc:sldMkLst>
        <pc:spChg chg="del">
          <ac:chgData name="Jonathan Mah" userId="5261b2f2f3e51194" providerId="LiveId" clId="{2685BCF6-FB67-4CE8-BA58-918757D532F9}" dt="2022-07-13T22:09:33.999" v="450" actId="478"/>
          <ac:spMkLst>
            <pc:docMk/>
            <pc:sldMk cId="1784171299" sldId="424"/>
            <ac:spMk id="2" creationId="{14776188-8E2A-48D0-B03A-C11048B12566}"/>
          </ac:spMkLst>
        </pc:spChg>
        <pc:spChg chg="add del mod">
          <ac:chgData name="Jonathan Mah" userId="5261b2f2f3e51194" providerId="LiveId" clId="{2685BCF6-FB67-4CE8-BA58-918757D532F9}" dt="2022-07-13T22:09:36.161" v="451" actId="478"/>
          <ac:spMkLst>
            <pc:docMk/>
            <pc:sldMk cId="1784171299" sldId="424"/>
            <ac:spMk id="4" creationId="{752FEC0C-24B0-6494-46F0-7F52F1B4C7AB}"/>
          </ac:spMkLst>
        </pc:spChg>
      </pc:sldChg>
      <pc:sldChg chg="addSp delSp modSp add mod">
        <pc:chgData name="Jonathan Mah" userId="5261b2f2f3e51194" providerId="LiveId" clId="{2685BCF6-FB67-4CE8-BA58-918757D532F9}" dt="2022-07-13T22:09:39.842" v="453" actId="478"/>
        <pc:sldMkLst>
          <pc:docMk/>
          <pc:sldMk cId="451465883" sldId="429"/>
        </pc:sldMkLst>
        <pc:spChg chg="del mod">
          <ac:chgData name="Jonathan Mah" userId="5261b2f2f3e51194" providerId="LiveId" clId="{2685BCF6-FB67-4CE8-BA58-918757D532F9}" dt="2022-07-13T22:09:38.484" v="452" actId="478"/>
          <ac:spMkLst>
            <pc:docMk/>
            <pc:sldMk cId="451465883" sldId="429"/>
            <ac:spMk id="2" creationId="{706C3F31-F3F8-4752-8794-AA9905431C7B}"/>
          </ac:spMkLst>
        </pc:spChg>
        <pc:spChg chg="add del mod">
          <ac:chgData name="Jonathan Mah" userId="5261b2f2f3e51194" providerId="LiveId" clId="{2685BCF6-FB67-4CE8-BA58-918757D532F9}" dt="2022-07-13T22:09:39.842" v="453" actId="478"/>
          <ac:spMkLst>
            <pc:docMk/>
            <pc:sldMk cId="451465883" sldId="429"/>
            <ac:spMk id="40" creationId="{050B1B15-16EE-C139-EE85-7A09EF18FB2E}"/>
          </ac:spMkLst>
        </pc:spChg>
      </pc:sldChg>
      <pc:sldChg chg="add">
        <pc:chgData name="Jonathan Mah" userId="5261b2f2f3e51194" providerId="LiveId" clId="{2685BCF6-FB67-4CE8-BA58-918757D532F9}" dt="2022-07-13T22:09:29.785" v="449"/>
        <pc:sldMkLst>
          <pc:docMk/>
          <pc:sldMk cId="431192463" sldId="433"/>
        </pc:sldMkLst>
      </pc:sldChg>
      <pc:sldChg chg="addSp delSp modSp add del mod">
        <pc:chgData name="Jonathan Mah" userId="5261b2f2f3e51194" providerId="LiveId" clId="{2685BCF6-FB67-4CE8-BA58-918757D532F9}" dt="2022-07-13T22:17:10.358" v="554" actId="47"/>
        <pc:sldMkLst>
          <pc:docMk/>
          <pc:sldMk cId="0" sldId="434"/>
        </pc:sldMkLst>
        <pc:spChg chg="add del">
          <ac:chgData name="Jonathan Mah" userId="5261b2f2f3e51194" providerId="LiveId" clId="{2685BCF6-FB67-4CE8-BA58-918757D532F9}" dt="2022-07-13T22:10:08.459" v="463" actId="478"/>
          <ac:spMkLst>
            <pc:docMk/>
            <pc:sldMk cId="0" sldId="434"/>
            <ac:spMk id="4" creationId="{00000000-0000-0000-0000-000000000000}"/>
          </ac:spMkLst>
        </pc:spChg>
        <pc:spChg chg="add del">
          <ac:chgData name="Jonathan Mah" userId="5261b2f2f3e51194" providerId="LiveId" clId="{2685BCF6-FB67-4CE8-BA58-918757D532F9}" dt="2022-07-13T22:10:09.410" v="464" actId="478"/>
          <ac:spMkLst>
            <pc:docMk/>
            <pc:sldMk cId="0" sldId="434"/>
            <ac:spMk id="6" creationId="{00000000-0000-0000-0000-000000000000}"/>
          </ac:spMkLst>
        </pc:spChg>
        <pc:spChg chg="add del">
          <ac:chgData name="Jonathan Mah" userId="5261b2f2f3e51194" providerId="LiveId" clId="{2685BCF6-FB67-4CE8-BA58-918757D532F9}" dt="2022-07-13T22:10:09.410" v="464" actId="478"/>
          <ac:spMkLst>
            <pc:docMk/>
            <pc:sldMk cId="0" sldId="434"/>
            <ac:spMk id="7" creationId="{00000000-0000-0000-0000-000000000000}"/>
          </ac:spMkLst>
        </pc:spChg>
        <pc:spChg chg="add del">
          <ac:chgData name="Jonathan Mah" userId="5261b2f2f3e51194" providerId="LiveId" clId="{2685BCF6-FB67-4CE8-BA58-918757D532F9}" dt="2022-07-13T22:10:09.410" v="464" actId="478"/>
          <ac:spMkLst>
            <pc:docMk/>
            <pc:sldMk cId="0" sldId="434"/>
            <ac:spMk id="8" creationId="{00000000-0000-0000-0000-000000000000}"/>
          </ac:spMkLst>
        </pc:spChg>
        <pc:spChg chg="mod">
          <ac:chgData name="Jonathan Mah" userId="5261b2f2f3e51194" providerId="LiveId" clId="{2685BCF6-FB67-4CE8-BA58-918757D532F9}" dt="2022-07-13T22:09:50.153" v="455" actId="27636"/>
          <ac:spMkLst>
            <pc:docMk/>
            <pc:sldMk cId="0" sldId="434"/>
            <ac:spMk id="10" creationId="{AD6DB52D-17F9-4306-A1FC-B865C5238BD0}"/>
          </ac:spMkLst>
        </pc:spChg>
        <pc:spChg chg="add del">
          <ac:chgData name="Jonathan Mah" userId="5261b2f2f3e51194" providerId="LiveId" clId="{2685BCF6-FB67-4CE8-BA58-918757D532F9}" dt="2022-07-13T22:10:02.133" v="460" actId="478"/>
          <ac:spMkLst>
            <pc:docMk/>
            <pc:sldMk cId="0" sldId="434"/>
            <ac:spMk id="11" creationId="{B48B4FF3-A434-4072-B1FF-5978C4B2E3EE}"/>
          </ac:spMkLst>
        </pc:spChg>
      </pc:sldChg>
      <pc:sldChg chg="addSp delSp modSp new mod ord">
        <pc:chgData name="Jonathan Mah" userId="5261b2f2f3e51194" providerId="LiveId" clId="{2685BCF6-FB67-4CE8-BA58-918757D532F9}" dt="2022-07-13T22:16:31.735" v="553" actId="1076"/>
        <pc:sldMkLst>
          <pc:docMk/>
          <pc:sldMk cId="2870215254" sldId="435"/>
        </pc:sldMkLst>
        <pc:spChg chg="mod">
          <ac:chgData name="Jonathan Mah" userId="5261b2f2f3e51194" providerId="LiveId" clId="{2685BCF6-FB67-4CE8-BA58-918757D532F9}" dt="2022-07-13T22:15:45.615" v="543" actId="20577"/>
          <ac:spMkLst>
            <pc:docMk/>
            <pc:sldMk cId="2870215254" sldId="435"/>
            <ac:spMk id="2" creationId="{8005D571-5369-9AF0-8DA3-313423DB32D6}"/>
          </ac:spMkLst>
        </pc:spChg>
        <pc:spChg chg="del">
          <ac:chgData name="Jonathan Mah" userId="5261b2f2f3e51194" providerId="LiveId" clId="{2685BCF6-FB67-4CE8-BA58-918757D532F9}" dt="2022-07-13T22:15:41.148" v="517" actId="478"/>
          <ac:spMkLst>
            <pc:docMk/>
            <pc:sldMk cId="2870215254" sldId="435"/>
            <ac:spMk id="3" creationId="{5402728F-9A75-B5BF-9C90-B20344AC42C8}"/>
          </ac:spMkLst>
        </pc:spChg>
        <pc:picChg chg="add mod">
          <ac:chgData name="Jonathan Mah" userId="5261b2f2f3e51194" providerId="LiveId" clId="{2685BCF6-FB67-4CE8-BA58-918757D532F9}" dt="2022-07-13T22:16:30.271" v="552" actId="1076"/>
          <ac:picMkLst>
            <pc:docMk/>
            <pc:sldMk cId="2870215254" sldId="435"/>
            <ac:picMk id="4" creationId="{7737AF60-8053-9B41-9439-9FAD2AAB8AD2}"/>
          </ac:picMkLst>
        </pc:picChg>
        <pc:picChg chg="add mod">
          <ac:chgData name="Jonathan Mah" userId="5261b2f2f3e51194" providerId="LiveId" clId="{2685BCF6-FB67-4CE8-BA58-918757D532F9}" dt="2022-07-13T22:16:31.735" v="553" actId="1076"/>
          <ac:picMkLst>
            <pc:docMk/>
            <pc:sldMk cId="2870215254" sldId="435"/>
            <ac:picMk id="6" creationId="{01F7ADD2-9320-CC71-53E0-8FF1E95B3ABA}"/>
          </ac:picMkLst>
        </pc:picChg>
      </pc:sldChg>
      <pc:sldChg chg="delSp modSp add mod">
        <pc:chgData name="Jonathan Mah" userId="5261b2f2f3e51194" providerId="LiveId" clId="{2685BCF6-FB67-4CE8-BA58-918757D532F9}" dt="2022-07-13T22:21:08.203" v="567" actId="20577"/>
        <pc:sldMkLst>
          <pc:docMk/>
          <pc:sldMk cId="0" sldId="436"/>
        </pc:sldMkLst>
        <pc:spChg chg="mod">
          <ac:chgData name="Jonathan Mah" userId="5261b2f2f3e51194" providerId="LiveId" clId="{2685BCF6-FB67-4CE8-BA58-918757D532F9}" dt="2022-07-13T22:21:08.203" v="567" actId="20577"/>
          <ac:spMkLst>
            <pc:docMk/>
            <pc:sldMk cId="0" sldId="436"/>
            <ac:spMk id="4" creationId="{00000000-0000-0000-0000-000000000000}"/>
          </ac:spMkLst>
        </pc:spChg>
        <pc:spChg chg="del">
          <ac:chgData name="Jonathan Mah" userId="5261b2f2f3e51194" providerId="LiveId" clId="{2685BCF6-FB67-4CE8-BA58-918757D532F9}" dt="2022-07-13T22:21:03.195" v="560" actId="478"/>
          <ac:spMkLst>
            <pc:docMk/>
            <pc:sldMk cId="0" sldId="436"/>
            <ac:spMk id="6" creationId="{00000000-0000-0000-0000-000000000000}"/>
          </ac:spMkLst>
        </pc:spChg>
        <pc:spChg chg="del">
          <ac:chgData name="Jonathan Mah" userId="5261b2f2f3e51194" providerId="LiveId" clId="{2685BCF6-FB67-4CE8-BA58-918757D532F9}" dt="2022-07-13T22:21:03.195" v="560" actId="478"/>
          <ac:spMkLst>
            <pc:docMk/>
            <pc:sldMk cId="0" sldId="436"/>
            <ac:spMk id="7" creationId="{00000000-0000-0000-0000-000000000000}"/>
          </ac:spMkLst>
        </pc:spChg>
        <pc:spChg chg="del">
          <ac:chgData name="Jonathan Mah" userId="5261b2f2f3e51194" providerId="LiveId" clId="{2685BCF6-FB67-4CE8-BA58-918757D532F9}" dt="2022-07-13T22:21:03.195" v="560" actId="478"/>
          <ac:spMkLst>
            <pc:docMk/>
            <pc:sldMk cId="0" sldId="436"/>
            <ac:spMk id="8" creationId="{00000000-0000-0000-0000-000000000000}"/>
          </ac:spMkLst>
        </pc:spChg>
        <pc:spChg chg="mod">
          <ac:chgData name="Jonathan Mah" userId="5261b2f2f3e51194" providerId="LiveId" clId="{2685BCF6-FB67-4CE8-BA58-918757D532F9}" dt="2022-07-13T22:20:54.265" v="557" actId="27636"/>
          <ac:spMkLst>
            <pc:docMk/>
            <pc:sldMk cId="0" sldId="436"/>
            <ac:spMk id="10" creationId="{AD6DB52D-17F9-4306-A1FC-B865C5238BD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46724-7A58-4020-9182-8374F0305DD3}" type="datetimeFigureOut">
              <a:rPr lang="en-US" smtClean="0"/>
              <a:t>7/13/2022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84E8B-8157-4976-ABDF-6DA2CAC3440F}" type="slidenum">
              <a:rPr lang="en-US" smtClean="0"/>
              <a:t>‹#›</a:t>
            </a:fld>
            <a:endParaRPr lang="en-US"/>
          </a:p>
        </p:txBody>
      </p:sp>
    </p:spTree>
    <p:extLst>
      <p:ext uri="{BB962C8B-B14F-4D97-AF65-F5344CB8AC3E}">
        <p14:creationId xmlns:p14="http://schemas.microsoft.com/office/powerpoint/2010/main" val="1974384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morning, guys, gals, and non-binary pals! My name’s Jon Mah, I’m a 2</a:t>
            </a:r>
            <a:r>
              <a:rPr lang="en-US" baseline="30000"/>
              <a:t>nd</a:t>
            </a:r>
            <a:r>
              <a:rPr lang="en-US"/>
              <a:t> year Bioinformatics PhD student at UCLA co-advised by Professor Kirk Lohmueller and Professor Nandita Garud, and time permitted, I’ll be discussing some of my ongoing work concerning demographic inference of the human gut microbiome. Framed a little more scientifically, I’ll be discussing a little project that I like to call:</a:t>
            </a:r>
          </a:p>
        </p:txBody>
      </p:sp>
      <p:sp>
        <p:nvSpPr>
          <p:cNvPr id="4" name="Slide Number Placeholder 3"/>
          <p:cNvSpPr>
            <a:spLocks noGrp="1"/>
          </p:cNvSpPr>
          <p:nvPr>
            <p:ph type="sldNum" sz="quarter" idx="5"/>
          </p:nvPr>
        </p:nvSpPr>
        <p:spPr/>
        <p:txBody>
          <a:bodyPr/>
          <a:lstStyle/>
          <a:p>
            <a:fld id="{599CC9A3-A707-4B34-82D4-E64BA4C5A8D1}" type="slidenum">
              <a:rPr lang="en-US" smtClean="0"/>
              <a:t>3</a:t>
            </a:fld>
            <a:endParaRPr lang="en-US"/>
          </a:p>
        </p:txBody>
      </p:sp>
    </p:spTree>
    <p:extLst>
      <p:ext uri="{BB962C8B-B14F-4D97-AF65-F5344CB8AC3E}">
        <p14:creationId xmlns:p14="http://schemas.microsoft.com/office/powerpoint/2010/main" val="1965928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Poopulation</a:t>
            </a:r>
            <a:r>
              <a:rPr lang="en-US"/>
              <a:t> Genetics (I’m very mature for my age)</a:t>
            </a:r>
          </a:p>
          <a:p>
            <a:endParaRPr lang="en-US"/>
          </a:p>
          <a:p>
            <a:r>
              <a:rPr lang="en-US"/>
              <a:t>Before I get too out of control, I’d like to thank the organizers for giving me this chance to share my work.</a:t>
            </a:r>
          </a:p>
        </p:txBody>
      </p:sp>
      <p:sp>
        <p:nvSpPr>
          <p:cNvPr id="4" name="Slide Number Placeholder 3"/>
          <p:cNvSpPr>
            <a:spLocks noGrp="1"/>
          </p:cNvSpPr>
          <p:nvPr>
            <p:ph type="sldNum" sz="quarter" idx="5"/>
          </p:nvPr>
        </p:nvSpPr>
        <p:spPr/>
        <p:txBody>
          <a:bodyPr/>
          <a:lstStyle/>
          <a:p>
            <a:fld id="{599CC9A3-A707-4B34-82D4-E64BA4C5A8D1}" type="slidenum">
              <a:rPr lang="en-US" smtClean="0"/>
              <a:t>4</a:t>
            </a:fld>
            <a:endParaRPr lang="en-US"/>
          </a:p>
        </p:txBody>
      </p:sp>
    </p:spTree>
    <p:extLst>
      <p:ext uri="{BB962C8B-B14F-4D97-AF65-F5344CB8AC3E}">
        <p14:creationId xmlns:p14="http://schemas.microsoft.com/office/powerpoint/2010/main" val="3482560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9CC9A3-A707-4B34-82D4-E64BA4C5A8D1}" type="slidenum">
              <a:rPr lang="en-US" smtClean="0"/>
              <a:t>5</a:t>
            </a:fld>
            <a:endParaRPr lang="en-US"/>
          </a:p>
        </p:txBody>
      </p:sp>
    </p:spTree>
    <p:extLst>
      <p:ext uri="{BB962C8B-B14F-4D97-AF65-F5344CB8AC3E}">
        <p14:creationId xmlns:p14="http://schemas.microsoft.com/office/powerpoint/2010/main" val="2353745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9CC9A3-A707-4B34-82D4-E64BA4C5A8D1}" type="slidenum">
              <a:rPr lang="en-US" smtClean="0"/>
              <a:t>7</a:t>
            </a:fld>
            <a:endParaRPr lang="en-US"/>
          </a:p>
        </p:txBody>
      </p:sp>
    </p:spTree>
    <p:extLst>
      <p:ext uri="{BB962C8B-B14F-4D97-AF65-F5344CB8AC3E}">
        <p14:creationId xmlns:p14="http://schemas.microsoft.com/office/powerpoint/2010/main" val="1329048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a:p>
        </p:txBody>
      </p:sp>
      <p:sp>
        <p:nvSpPr>
          <p:cNvPr id="4" name="Slide Number Placeholder 3"/>
          <p:cNvSpPr>
            <a:spLocks noGrp="1"/>
          </p:cNvSpPr>
          <p:nvPr>
            <p:ph type="sldNum" sz="quarter" idx="5"/>
          </p:nvPr>
        </p:nvSpPr>
        <p:spPr/>
        <p:txBody>
          <a:bodyPr/>
          <a:lstStyle/>
          <a:p>
            <a:fld id="{599CC9A3-A707-4B34-82D4-E64BA4C5A8D1}" type="slidenum">
              <a:rPr lang="en-US" smtClean="0"/>
              <a:t>8</a:t>
            </a:fld>
            <a:endParaRPr lang="en-US"/>
          </a:p>
        </p:txBody>
      </p:sp>
    </p:spTree>
    <p:extLst>
      <p:ext uri="{BB962C8B-B14F-4D97-AF65-F5344CB8AC3E}">
        <p14:creationId xmlns:p14="http://schemas.microsoft.com/office/powerpoint/2010/main" val="240512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809E-4FBF-46E9-A03C-31EEBBA59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D6B3F9-C3CC-4332-97E1-E1A833DD8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30F21C-7438-4532-A5C7-DCF6E4344AFC}"/>
              </a:ext>
            </a:extLst>
          </p:cNvPr>
          <p:cNvSpPr>
            <a:spLocks noGrp="1"/>
          </p:cNvSpPr>
          <p:nvPr>
            <p:ph type="dt" sz="half" idx="10"/>
          </p:nvPr>
        </p:nvSpPr>
        <p:spPr/>
        <p:txBody>
          <a:bodyPr/>
          <a:lstStyle/>
          <a:p>
            <a:fld id="{6A6E4237-9E27-40CF-A4D8-1330F92F21DA}" type="datetimeFigureOut">
              <a:rPr lang="en-US" smtClean="0"/>
              <a:t>7/13/2022</a:t>
            </a:fld>
            <a:endParaRPr lang="en-US"/>
          </a:p>
        </p:txBody>
      </p:sp>
      <p:sp>
        <p:nvSpPr>
          <p:cNvPr id="5" name="Footer Placeholder 4">
            <a:extLst>
              <a:ext uri="{FF2B5EF4-FFF2-40B4-BE49-F238E27FC236}">
                <a16:creationId xmlns:a16="http://schemas.microsoft.com/office/drawing/2014/main" id="{DB8F4506-70B6-4935-8FF8-CA2652361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6150B-2B12-430D-A29B-1BEED4FA8139}"/>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299167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EB7C-C462-422A-9480-0449588047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4C233A-0E72-4060-BAA5-0BF367642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FF25E-6D23-45E3-88A5-50F5FCCDBE65}"/>
              </a:ext>
            </a:extLst>
          </p:cNvPr>
          <p:cNvSpPr>
            <a:spLocks noGrp="1"/>
          </p:cNvSpPr>
          <p:nvPr>
            <p:ph type="dt" sz="half" idx="10"/>
          </p:nvPr>
        </p:nvSpPr>
        <p:spPr/>
        <p:txBody>
          <a:bodyPr/>
          <a:lstStyle/>
          <a:p>
            <a:fld id="{6A6E4237-9E27-40CF-A4D8-1330F92F21DA}" type="datetimeFigureOut">
              <a:rPr lang="en-US" smtClean="0"/>
              <a:t>7/13/2022</a:t>
            </a:fld>
            <a:endParaRPr lang="en-US"/>
          </a:p>
        </p:txBody>
      </p:sp>
      <p:sp>
        <p:nvSpPr>
          <p:cNvPr id="5" name="Footer Placeholder 4">
            <a:extLst>
              <a:ext uri="{FF2B5EF4-FFF2-40B4-BE49-F238E27FC236}">
                <a16:creationId xmlns:a16="http://schemas.microsoft.com/office/drawing/2014/main" id="{1DE7C3FD-7C03-4AA1-BE4D-2B6AA97A5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EDBFE-DC65-4F00-9980-53411482CB8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410003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5E833A-B5D2-47E8-B2F8-010235D097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1C533-41F3-4E55-96B2-BE26D7660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93A2B-19C6-4734-82AF-F25A5B6AD6A5}"/>
              </a:ext>
            </a:extLst>
          </p:cNvPr>
          <p:cNvSpPr>
            <a:spLocks noGrp="1"/>
          </p:cNvSpPr>
          <p:nvPr>
            <p:ph type="dt" sz="half" idx="10"/>
          </p:nvPr>
        </p:nvSpPr>
        <p:spPr/>
        <p:txBody>
          <a:bodyPr/>
          <a:lstStyle/>
          <a:p>
            <a:fld id="{6A6E4237-9E27-40CF-A4D8-1330F92F21DA}" type="datetimeFigureOut">
              <a:rPr lang="en-US" smtClean="0"/>
              <a:t>7/13/2022</a:t>
            </a:fld>
            <a:endParaRPr lang="en-US"/>
          </a:p>
        </p:txBody>
      </p:sp>
      <p:sp>
        <p:nvSpPr>
          <p:cNvPr id="5" name="Footer Placeholder 4">
            <a:extLst>
              <a:ext uri="{FF2B5EF4-FFF2-40B4-BE49-F238E27FC236}">
                <a16:creationId xmlns:a16="http://schemas.microsoft.com/office/drawing/2014/main" id="{AEF5DF26-3AA2-4775-8E80-C6465E4F2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AB5A6-A104-4E2F-A639-35ED8400FFEA}"/>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3942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C79A-6545-4A9D-9EB5-58BCB29F1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842FD-B080-4688-BE45-EE528CA439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E2A8B-3D72-4A5C-B022-8CAED6814EE8}"/>
              </a:ext>
            </a:extLst>
          </p:cNvPr>
          <p:cNvSpPr>
            <a:spLocks noGrp="1"/>
          </p:cNvSpPr>
          <p:nvPr>
            <p:ph type="dt" sz="half" idx="10"/>
          </p:nvPr>
        </p:nvSpPr>
        <p:spPr/>
        <p:txBody>
          <a:bodyPr/>
          <a:lstStyle/>
          <a:p>
            <a:fld id="{6A6E4237-9E27-40CF-A4D8-1330F92F21DA}" type="datetimeFigureOut">
              <a:rPr lang="en-US" smtClean="0"/>
              <a:t>7/13/2022</a:t>
            </a:fld>
            <a:endParaRPr lang="en-US"/>
          </a:p>
        </p:txBody>
      </p:sp>
      <p:sp>
        <p:nvSpPr>
          <p:cNvPr id="5" name="Footer Placeholder 4">
            <a:extLst>
              <a:ext uri="{FF2B5EF4-FFF2-40B4-BE49-F238E27FC236}">
                <a16:creationId xmlns:a16="http://schemas.microsoft.com/office/drawing/2014/main" id="{6C4EDCA2-4437-4FEA-B51C-F89214A13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0560F-CAF4-456A-9687-7A0ACAC3344C}"/>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44749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F2D9-47CE-4AC7-B05E-9070570743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93266E-D478-48D7-A70F-263A454C1E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468AA2-9DB8-41D2-B637-59508095E01C}"/>
              </a:ext>
            </a:extLst>
          </p:cNvPr>
          <p:cNvSpPr>
            <a:spLocks noGrp="1"/>
          </p:cNvSpPr>
          <p:nvPr>
            <p:ph type="dt" sz="half" idx="10"/>
          </p:nvPr>
        </p:nvSpPr>
        <p:spPr/>
        <p:txBody>
          <a:bodyPr/>
          <a:lstStyle/>
          <a:p>
            <a:fld id="{6A6E4237-9E27-40CF-A4D8-1330F92F21DA}" type="datetimeFigureOut">
              <a:rPr lang="en-US" smtClean="0"/>
              <a:t>7/13/2022</a:t>
            </a:fld>
            <a:endParaRPr lang="en-US"/>
          </a:p>
        </p:txBody>
      </p:sp>
      <p:sp>
        <p:nvSpPr>
          <p:cNvPr id="5" name="Footer Placeholder 4">
            <a:extLst>
              <a:ext uri="{FF2B5EF4-FFF2-40B4-BE49-F238E27FC236}">
                <a16:creationId xmlns:a16="http://schemas.microsoft.com/office/drawing/2014/main" id="{FEEC3077-D6AC-453F-8597-77A315379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96842-16D7-49F9-8024-06CC270DEF51}"/>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268596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403A-98BA-4C88-9568-20E8BED629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320F70-8411-42F6-BBF9-B65F7C57FA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83BAA8-FDC5-4B2D-825F-1E383AF0FA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1C4C1-BBC3-40C5-B9FF-5E4757A5FCC3}"/>
              </a:ext>
            </a:extLst>
          </p:cNvPr>
          <p:cNvSpPr>
            <a:spLocks noGrp="1"/>
          </p:cNvSpPr>
          <p:nvPr>
            <p:ph type="dt" sz="half" idx="10"/>
          </p:nvPr>
        </p:nvSpPr>
        <p:spPr/>
        <p:txBody>
          <a:bodyPr/>
          <a:lstStyle/>
          <a:p>
            <a:fld id="{6A6E4237-9E27-40CF-A4D8-1330F92F21DA}" type="datetimeFigureOut">
              <a:rPr lang="en-US" smtClean="0"/>
              <a:t>7/13/2022</a:t>
            </a:fld>
            <a:endParaRPr lang="en-US"/>
          </a:p>
        </p:txBody>
      </p:sp>
      <p:sp>
        <p:nvSpPr>
          <p:cNvPr id="6" name="Footer Placeholder 5">
            <a:extLst>
              <a:ext uri="{FF2B5EF4-FFF2-40B4-BE49-F238E27FC236}">
                <a16:creationId xmlns:a16="http://schemas.microsoft.com/office/drawing/2014/main" id="{AA7F6B78-98F1-4125-89B6-D9785B0C25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420F1-1681-42F5-A429-0AEA0D44B3F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9832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19D9-2041-42C3-9A37-E7EEBCCAB4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A9A8EF-9274-4289-A647-1912929660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F7AFEE-2044-4BC6-9B01-76B4DF8FD2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B9CAA8-5AF9-4AA7-8A49-F8FFB3783F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EB78DF-DF63-4D5B-BCF3-70BDB69156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186CD8-6E5D-4070-AD17-B91FEF81FBF3}"/>
              </a:ext>
            </a:extLst>
          </p:cNvPr>
          <p:cNvSpPr>
            <a:spLocks noGrp="1"/>
          </p:cNvSpPr>
          <p:nvPr>
            <p:ph type="dt" sz="half" idx="10"/>
          </p:nvPr>
        </p:nvSpPr>
        <p:spPr/>
        <p:txBody>
          <a:bodyPr/>
          <a:lstStyle/>
          <a:p>
            <a:fld id="{6A6E4237-9E27-40CF-A4D8-1330F92F21DA}" type="datetimeFigureOut">
              <a:rPr lang="en-US" smtClean="0"/>
              <a:t>7/13/2022</a:t>
            </a:fld>
            <a:endParaRPr lang="en-US"/>
          </a:p>
        </p:txBody>
      </p:sp>
      <p:sp>
        <p:nvSpPr>
          <p:cNvPr id="8" name="Footer Placeholder 7">
            <a:extLst>
              <a:ext uri="{FF2B5EF4-FFF2-40B4-BE49-F238E27FC236}">
                <a16:creationId xmlns:a16="http://schemas.microsoft.com/office/drawing/2014/main" id="{FCE7120B-5AC8-4796-A4FB-73C152847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DF439C-FB66-4013-9CB7-509CB62300D1}"/>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21468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FF7E-04CE-4192-8164-CE1808F9F7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AB6D05-0A70-4654-8BC4-CADD18501BB6}"/>
              </a:ext>
            </a:extLst>
          </p:cNvPr>
          <p:cNvSpPr>
            <a:spLocks noGrp="1"/>
          </p:cNvSpPr>
          <p:nvPr>
            <p:ph type="dt" sz="half" idx="10"/>
          </p:nvPr>
        </p:nvSpPr>
        <p:spPr/>
        <p:txBody>
          <a:bodyPr/>
          <a:lstStyle/>
          <a:p>
            <a:fld id="{6A6E4237-9E27-40CF-A4D8-1330F92F21DA}" type="datetimeFigureOut">
              <a:rPr lang="en-US" smtClean="0"/>
              <a:t>7/13/2022</a:t>
            </a:fld>
            <a:endParaRPr lang="en-US"/>
          </a:p>
        </p:txBody>
      </p:sp>
      <p:sp>
        <p:nvSpPr>
          <p:cNvPr id="4" name="Footer Placeholder 3">
            <a:extLst>
              <a:ext uri="{FF2B5EF4-FFF2-40B4-BE49-F238E27FC236}">
                <a16:creationId xmlns:a16="http://schemas.microsoft.com/office/drawing/2014/main" id="{7E3DF84B-8E96-42F2-AE8F-93C06BE8CB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9B7DD3-2753-4754-8ED5-B275BF21317F}"/>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325633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E0F0E-84CB-46A7-90E9-6754482F371C}"/>
              </a:ext>
            </a:extLst>
          </p:cNvPr>
          <p:cNvSpPr>
            <a:spLocks noGrp="1"/>
          </p:cNvSpPr>
          <p:nvPr>
            <p:ph type="dt" sz="half" idx="10"/>
          </p:nvPr>
        </p:nvSpPr>
        <p:spPr/>
        <p:txBody>
          <a:bodyPr/>
          <a:lstStyle/>
          <a:p>
            <a:fld id="{6A6E4237-9E27-40CF-A4D8-1330F92F21DA}" type="datetimeFigureOut">
              <a:rPr lang="en-US" smtClean="0"/>
              <a:t>7/13/2022</a:t>
            </a:fld>
            <a:endParaRPr lang="en-US"/>
          </a:p>
        </p:txBody>
      </p:sp>
      <p:sp>
        <p:nvSpPr>
          <p:cNvPr id="3" name="Footer Placeholder 2">
            <a:extLst>
              <a:ext uri="{FF2B5EF4-FFF2-40B4-BE49-F238E27FC236}">
                <a16:creationId xmlns:a16="http://schemas.microsoft.com/office/drawing/2014/main" id="{8BA681C1-6087-45F4-B94C-1BE2A27D35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43131-E7C1-443A-933D-7EFB858FC542}"/>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066589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3C93-737D-4E9C-B412-D1D1F2D7C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141D68-3440-4013-9B66-469BECB55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B29EEF-E9F4-4A17-9C13-149DE6E2F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7947D-0685-422C-9E12-4989107AD697}"/>
              </a:ext>
            </a:extLst>
          </p:cNvPr>
          <p:cNvSpPr>
            <a:spLocks noGrp="1"/>
          </p:cNvSpPr>
          <p:nvPr>
            <p:ph type="dt" sz="half" idx="10"/>
          </p:nvPr>
        </p:nvSpPr>
        <p:spPr/>
        <p:txBody>
          <a:bodyPr/>
          <a:lstStyle/>
          <a:p>
            <a:fld id="{6A6E4237-9E27-40CF-A4D8-1330F92F21DA}" type="datetimeFigureOut">
              <a:rPr lang="en-US" smtClean="0"/>
              <a:t>7/13/2022</a:t>
            </a:fld>
            <a:endParaRPr lang="en-US"/>
          </a:p>
        </p:txBody>
      </p:sp>
      <p:sp>
        <p:nvSpPr>
          <p:cNvPr id="6" name="Footer Placeholder 5">
            <a:extLst>
              <a:ext uri="{FF2B5EF4-FFF2-40B4-BE49-F238E27FC236}">
                <a16:creationId xmlns:a16="http://schemas.microsoft.com/office/drawing/2014/main" id="{A2E376F5-7171-4175-9022-DCE9E145D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D3531-14D2-4738-A96B-DAC6EB67186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93456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B675-0989-4DB6-A3F1-08869B50D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B47773-3232-4DAE-8B85-0B232ECCD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F8F91A-F778-4960-904A-0E68DE25C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197A5-E086-4AF3-A915-ECD8800577A5}"/>
              </a:ext>
            </a:extLst>
          </p:cNvPr>
          <p:cNvSpPr>
            <a:spLocks noGrp="1"/>
          </p:cNvSpPr>
          <p:nvPr>
            <p:ph type="dt" sz="half" idx="10"/>
          </p:nvPr>
        </p:nvSpPr>
        <p:spPr/>
        <p:txBody>
          <a:bodyPr/>
          <a:lstStyle/>
          <a:p>
            <a:fld id="{6A6E4237-9E27-40CF-A4D8-1330F92F21DA}" type="datetimeFigureOut">
              <a:rPr lang="en-US" smtClean="0"/>
              <a:t>7/13/2022</a:t>
            </a:fld>
            <a:endParaRPr lang="en-US"/>
          </a:p>
        </p:txBody>
      </p:sp>
      <p:sp>
        <p:nvSpPr>
          <p:cNvPr id="6" name="Footer Placeholder 5">
            <a:extLst>
              <a:ext uri="{FF2B5EF4-FFF2-40B4-BE49-F238E27FC236}">
                <a16:creationId xmlns:a16="http://schemas.microsoft.com/office/drawing/2014/main" id="{F27ABB4A-9031-42B1-BBB1-1CE7B369A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F20F69-6B8B-4232-B3F2-3B2722BEE5F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87700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B903E-06C3-47EE-B3D6-E754839813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111D03-58B7-455C-9B4F-709B337F5D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EFC24-80B5-4A26-B684-73DB13247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E4237-9E27-40CF-A4D8-1330F92F21DA}" type="datetimeFigureOut">
              <a:rPr lang="en-US" smtClean="0"/>
              <a:t>7/13/2022</a:t>
            </a:fld>
            <a:endParaRPr lang="en-US"/>
          </a:p>
        </p:txBody>
      </p:sp>
      <p:sp>
        <p:nvSpPr>
          <p:cNvPr id="5" name="Footer Placeholder 4">
            <a:extLst>
              <a:ext uri="{FF2B5EF4-FFF2-40B4-BE49-F238E27FC236}">
                <a16:creationId xmlns:a16="http://schemas.microsoft.com/office/drawing/2014/main" id="{6153545E-9F97-4858-BC97-2E866AA78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3725C8-92EE-44A8-B0E8-B5A336D01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5E71A-13F4-410A-B2AC-50A1149AE712}" type="slidenum">
              <a:rPr lang="en-US" smtClean="0"/>
              <a:t>‹#›</a:t>
            </a:fld>
            <a:endParaRPr lang="en-US"/>
          </a:p>
        </p:txBody>
      </p:sp>
    </p:spTree>
    <p:extLst>
      <p:ext uri="{BB962C8B-B14F-4D97-AF65-F5344CB8AC3E}">
        <p14:creationId xmlns:p14="http://schemas.microsoft.com/office/powerpoint/2010/main" val="4008370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94DF-730E-4B9E-8CB5-2B641A42E0CB}"/>
              </a:ext>
            </a:extLst>
          </p:cNvPr>
          <p:cNvSpPr>
            <a:spLocks noGrp="1"/>
          </p:cNvSpPr>
          <p:nvPr>
            <p:ph type="ctrTitle"/>
          </p:nvPr>
        </p:nvSpPr>
        <p:spPr/>
        <p:txBody>
          <a:bodyPr>
            <a:normAutofit/>
          </a:bodyPr>
          <a:lstStyle/>
          <a:p>
            <a:r>
              <a:rPr lang="en-US" err="1">
                <a:latin typeface="Yu Gothic" panose="020B0400000000000000" pitchFamily="34" charset="-128"/>
                <a:ea typeface="Yu Gothic" panose="020B0400000000000000" pitchFamily="34" charset="-128"/>
              </a:rPr>
              <a:t>demo_for_ccgb</a:t>
            </a:r>
            <a:br>
              <a:rPr lang="en-US">
                <a:latin typeface="Yu Gothic" panose="020B0400000000000000" pitchFamily="34" charset="-128"/>
                <a:ea typeface="Yu Gothic" panose="020B0400000000000000" pitchFamily="34" charset="-128"/>
              </a:rPr>
            </a:br>
            <a:r>
              <a:rPr lang="en-US">
                <a:latin typeface="Yu Gothic" panose="020B0400000000000000" pitchFamily="34" charset="-128"/>
                <a:ea typeface="Yu Gothic" panose="020B0400000000000000" pitchFamily="34" charset="-128"/>
              </a:rPr>
              <a:t>Weekly Update</a:t>
            </a:r>
          </a:p>
        </p:txBody>
      </p:sp>
      <p:sp>
        <p:nvSpPr>
          <p:cNvPr id="3" name="Subtitle 2">
            <a:extLst>
              <a:ext uri="{FF2B5EF4-FFF2-40B4-BE49-F238E27FC236}">
                <a16:creationId xmlns:a16="http://schemas.microsoft.com/office/drawing/2014/main" id="{D712BDE3-5450-4B18-B90B-D71DD9D5BAC2}"/>
              </a:ext>
            </a:extLst>
          </p:cNvPr>
          <p:cNvSpPr>
            <a:spLocks noGrp="1"/>
          </p:cNvSpPr>
          <p:nvPr>
            <p:ph type="subTitle" idx="1"/>
          </p:nvPr>
        </p:nvSpPr>
        <p:spPr/>
        <p:txBody>
          <a:bodyPr/>
          <a:lstStyle/>
          <a:p>
            <a:r>
              <a:rPr lang="en-US">
                <a:solidFill>
                  <a:schemeClr val="tx1">
                    <a:lumMod val="50000"/>
                    <a:lumOff val="50000"/>
                  </a:schemeClr>
                </a:solidFill>
                <a:latin typeface="Yu Gothic" panose="020B0400000000000000" pitchFamily="34" charset="-128"/>
                <a:ea typeface="Yu Gothic" panose="020B0400000000000000" pitchFamily="34" charset="-128"/>
              </a:rPr>
              <a:t>20220713</a:t>
            </a:r>
          </a:p>
          <a:p>
            <a:r>
              <a:rPr lang="en-US">
                <a:solidFill>
                  <a:schemeClr val="tx1">
                    <a:lumMod val="50000"/>
                    <a:lumOff val="50000"/>
                  </a:schemeClr>
                </a:solidFill>
                <a:latin typeface="Yu Gothic" panose="020B0400000000000000" pitchFamily="34" charset="-128"/>
                <a:ea typeface="Yu Gothic" panose="020B0400000000000000" pitchFamily="34" charset="-128"/>
              </a:rPr>
              <a:t>Jon Mah</a:t>
            </a:r>
          </a:p>
          <a:p>
            <a:r>
              <a:rPr lang="en-US">
                <a:solidFill>
                  <a:schemeClr val="tx1">
                    <a:lumMod val="50000"/>
                    <a:lumOff val="50000"/>
                  </a:schemeClr>
                </a:solidFill>
                <a:latin typeface="Yu Gothic" panose="020B0400000000000000" pitchFamily="34" charset="-128"/>
                <a:ea typeface="Yu Gothic" panose="020B0400000000000000" pitchFamily="34" charset="-128"/>
              </a:rPr>
              <a:t>Garud and Lohmueller Labs</a:t>
            </a:r>
          </a:p>
        </p:txBody>
      </p:sp>
    </p:spTree>
    <p:extLst>
      <p:ext uri="{BB962C8B-B14F-4D97-AF65-F5344CB8AC3E}">
        <p14:creationId xmlns:p14="http://schemas.microsoft.com/office/powerpoint/2010/main" val="144253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8A659-662B-E005-6DD3-CED2D02E2029}"/>
              </a:ext>
            </a:extLst>
          </p:cNvPr>
          <p:cNvSpPr>
            <a:spLocks noGrp="1"/>
          </p:cNvSpPr>
          <p:nvPr>
            <p:ph type="title"/>
          </p:nvPr>
        </p:nvSpPr>
        <p:spPr/>
        <p:txBody>
          <a:bodyPr/>
          <a:lstStyle/>
          <a:p>
            <a:r>
              <a:rPr lang="en-US"/>
              <a:t>Benchmarking</a:t>
            </a:r>
          </a:p>
        </p:txBody>
      </p:sp>
      <p:graphicFrame>
        <p:nvGraphicFramePr>
          <p:cNvPr id="4" name="Table 4">
            <a:extLst>
              <a:ext uri="{FF2B5EF4-FFF2-40B4-BE49-F238E27FC236}">
                <a16:creationId xmlns:a16="http://schemas.microsoft.com/office/drawing/2014/main" id="{3CA80833-81D5-2D7E-2FB0-8E3FEB24225D}"/>
              </a:ext>
            </a:extLst>
          </p:cNvPr>
          <p:cNvGraphicFramePr>
            <a:graphicFrameLocks noGrp="1"/>
          </p:cNvGraphicFramePr>
          <p:nvPr>
            <p:ph idx="1"/>
            <p:extLst>
              <p:ext uri="{D42A27DB-BD31-4B8C-83A1-F6EECF244321}">
                <p14:modId xmlns:p14="http://schemas.microsoft.com/office/powerpoint/2010/main" val="2435183507"/>
              </p:ext>
            </p:extLst>
          </p:nvPr>
        </p:nvGraphicFramePr>
        <p:xfrm>
          <a:off x="838200" y="1825625"/>
          <a:ext cx="10515597" cy="2595880"/>
        </p:xfrm>
        <a:graphic>
          <a:graphicData uri="http://schemas.openxmlformats.org/drawingml/2006/table">
            <a:tbl>
              <a:tblPr firstRow="1" bandRow="1">
                <a:tableStyleId>{073A0DAA-6AF3-43AB-8588-CEC1D06C72B9}</a:tableStyleId>
              </a:tblPr>
              <a:tblGrid>
                <a:gridCol w="3505199">
                  <a:extLst>
                    <a:ext uri="{9D8B030D-6E8A-4147-A177-3AD203B41FA5}">
                      <a16:colId xmlns:a16="http://schemas.microsoft.com/office/drawing/2014/main" val="2024735936"/>
                    </a:ext>
                  </a:extLst>
                </a:gridCol>
                <a:gridCol w="3505199">
                  <a:extLst>
                    <a:ext uri="{9D8B030D-6E8A-4147-A177-3AD203B41FA5}">
                      <a16:colId xmlns:a16="http://schemas.microsoft.com/office/drawing/2014/main" val="174087224"/>
                    </a:ext>
                  </a:extLst>
                </a:gridCol>
                <a:gridCol w="3505199">
                  <a:extLst>
                    <a:ext uri="{9D8B030D-6E8A-4147-A177-3AD203B41FA5}">
                      <a16:colId xmlns:a16="http://schemas.microsoft.com/office/drawing/2014/main" val="3419289868"/>
                    </a:ext>
                  </a:extLst>
                </a:gridCol>
              </a:tblGrid>
              <a:tr h="370840">
                <a:tc>
                  <a:txBody>
                    <a:bodyPr/>
                    <a:lstStyle/>
                    <a:p>
                      <a:r>
                        <a:rPr lang="en-US"/>
                        <a:t>Run</a:t>
                      </a:r>
                    </a:p>
                  </a:txBody>
                  <a:tcPr/>
                </a:tc>
                <a:tc>
                  <a:txBody>
                    <a:bodyPr/>
                    <a:lstStyle/>
                    <a:p>
                      <a:r>
                        <a:rPr lang="en-US"/>
                        <a:t>Runtime</a:t>
                      </a:r>
                    </a:p>
                  </a:txBody>
                  <a:tcPr/>
                </a:tc>
                <a:tc>
                  <a:txBody>
                    <a:bodyPr/>
                    <a:lstStyle/>
                    <a:p>
                      <a:r>
                        <a:rPr lang="en-US"/>
                        <a:t>Memory Usage</a:t>
                      </a:r>
                    </a:p>
                  </a:txBody>
                  <a:tcPr/>
                </a:tc>
                <a:extLst>
                  <a:ext uri="{0D108BD9-81ED-4DB2-BD59-A6C34878D82A}">
                    <a16:rowId xmlns:a16="http://schemas.microsoft.com/office/drawing/2014/main" val="3125227958"/>
                  </a:ext>
                </a:extLst>
              </a:tr>
              <a:tr h="370840">
                <a:tc>
                  <a:txBody>
                    <a:bodyPr/>
                    <a:lstStyle/>
                    <a:p>
                      <a:r>
                        <a:rPr lang="en-US"/>
                        <a:t>SRS011090 [previously working]</a:t>
                      </a:r>
                    </a:p>
                  </a:txBody>
                  <a:tcPr/>
                </a:tc>
                <a:tc>
                  <a:txBody>
                    <a:bodyPr/>
                    <a:lstStyle/>
                    <a:p>
                      <a:r>
                        <a:rPr lang="en-US"/>
                        <a:t>80.31 minutes</a:t>
                      </a:r>
                    </a:p>
                  </a:txBody>
                  <a:tcPr/>
                </a:tc>
                <a:tc>
                  <a:txBody>
                    <a:bodyPr/>
                    <a:lstStyle/>
                    <a:p>
                      <a:r>
                        <a:rPr lang="en-US"/>
                        <a:t>18.31 Gb</a:t>
                      </a:r>
                    </a:p>
                  </a:txBody>
                  <a:tcPr/>
                </a:tc>
                <a:extLst>
                  <a:ext uri="{0D108BD9-81ED-4DB2-BD59-A6C34878D82A}">
                    <a16:rowId xmlns:a16="http://schemas.microsoft.com/office/drawing/2014/main" val="1953685234"/>
                  </a:ext>
                </a:extLst>
              </a:tr>
              <a:tr h="370840">
                <a:tc>
                  <a:txBody>
                    <a:bodyPr/>
                    <a:lstStyle/>
                    <a:p>
                      <a:r>
                        <a:rPr lang="en-US"/>
                        <a:t>SRS011090 (w/o 100% N lines)</a:t>
                      </a:r>
                    </a:p>
                  </a:txBody>
                  <a:tcPr/>
                </a:tc>
                <a:tc>
                  <a:txBody>
                    <a:bodyPr/>
                    <a:lstStyle/>
                    <a:p>
                      <a:r>
                        <a:rPr lang="en-US"/>
                        <a:t>77.38 minutes</a:t>
                      </a:r>
                    </a:p>
                  </a:txBody>
                  <a:tcPr/>
                </a:tc>
                <a:tc>
                  <a:txBody>
                    <a:bodyPr/>
                    <a:lstStyle/>
                    <a:p>
                      <a:r>
                        <a:rPr lang="en-US"/>
                        <a:t>19.22 Gb</a:t>
                      </a:r>
                    </a:p>
                  </a:txBody>
                  <a:tcPr/>
                </a:tc>
                <a:extLst>
                  <a:ext uri="{0D108BD9-81ED-4DB2-BD59-A6C34878D82A}">
                    <a16:rowId xmlns:a16="http://schemas.microsoft.com/office/drawing/2014/main" val="1393003789"/>
                  </a:ext>
                </a:extLst>
              </a:tr>
              <a:tr h="370840">
                <a:tc>
                  <a:txBody>
                    <a:bodyPr/>
                    <a:lstStyle/>
                    <a:p>
                      <a:r>
                        <a:rPr lang="en-US"/>
                        <a:t>SRS011090 (w/o 95% N lines)</a:t>
                      </a:r>
                    </a:p>
                  </a:txBody>
                  <a:tcPr/>
                </a:tc>
                <a:tc>
                  <a:txBody>
                    <a:bodyPr/>
                    <a:lstStyle/>
                    <a:p>
                      <a:r>
                        <a:rPr lang="en-US"/>
                        <a:t>24.81 minutes</a:t>
                      </a:r>
                    </a:p>
                  </a:txBody>
                  <a:tcPr/>
                </a:tc>
                <a:tc>
                  <a:txBody>
                    <a:bodyPr/>
                    <a:lstStyle/>
                    <a:p>
                      <a:r>
                        <a:rPr lang="en-US"/>
                        <a:t>4.23 Gb</a:t>
                      </a:r>
                    </a:p>
                  </a:txBody>
                  <a:tcPr/>
                </a:tc>
                <a:extLst>
                  <a:ext uri="{0D108BD9-81ED-4DB2-BD59-A6C34878D82A}">
                    <a16:rowId xmlns:a16="http://schemas.microsoft.com/office/drawing/2014/main" val="3797450940"/>
                  </a:ext>
                </a:extLst>
              </a:tr>
              <a:tr h="370840">
                <a:tc>
                  <a:txBody>
                    <a:bodyPr/>
                    <a:lstStyle/>
                    <a:p>
                      <a:r>
                        <a:rPr lang="en-US"/>
                        <a:t>SRS014530 [previously failing]</a:t>
                      </a:r>
                    </a:p>
                  </a:txBody>
                  <a:tcPr/>
                </a:tc>
                <a:tc>
                  <a:txBody>
                    <a:bodyPr/>
                    <a:lstStyle/>
                    <a:p>
                      <a:r>
                        <a:rPr lang="en-US"/>
                        <a:t>83.95 minutes</a:t>
                      </a:r>
                    </a:p>
                  </a:txBody>
                  <a:tcPr/>
                </a:tc>
                <a:tc>
                  <a:txBody>
                    <a:bodyPr/>
                    <a:lstStyle/>
                    <a:p>
                      <a:r>
                        <a:rPr lang="en-US"/>
                        <a:t>15.51 Gb</a:t>
                      </a:r>
                    </a:p>
                  </a:txBody>
                  <a:tcPr/>
                </a:tc>
                <a:extLst>
                  <a:ext uri="{0D108BD9-81ED-4DB2-BD59-A6C34878D82A}">
                    <a16:rowId xmlns:a16="http://schemas.microsoft.com/office/drawing/2014/main" val="3288217283"/>
                  </a:ext>
                </a:extLst>
              </a:tr>
              <a:tr h="370840">
                <a:tc>
                  <a:txBody>
                    <a:bodyPr/>
                    <a:lstStyle/>
                    <a:p>
                      <a:r>
                        <a:rPr lang="en-US"/>
                        <a:t>SRS014530 (w/o 100% N lines)</a:t>
                      </a:r>
                    </a:p>
                  </a:txBody>
                  <a:tcPr/>
                </a:tc>
                <a:tc>
                  <a:txBody>
                    <a:bodyPr/>
                    <a:lstStyle/>
                    <a:p>
                      <a:r>
                        <a:rPr lang="en-US"/>
                        <a:t>87.42 minutes</a:t>
                      </a:r>
                    </a:p>
                  </a:txBody>
                  <a:tcPr/>
                </a:tc>
                <a:tc>
                  <a:txBody>
                    <a:bodyPr/>
                    <a:lstStyle/>
                    <a:p>
                      <a:r>
                        <a:rPr lang="en-US"/>
                        <a:t>18.09 Gb</a:t>
                      </a:r>
                    </a:p>
                  </a:txBody>
                  <a:tcPr/>
                </a:tc>
                <a:extLst>
                  <a:ext uri="{0D108BD9-81ED-4DB2-BD59-A6C34878D82A}">
                    <a16:rowId xmlns:a16="http://schemas.microsoft.com/office/drawing/2014/main" val="565100952"/>
                  </a:ext>
                </a:extLst>
              </a:tr>
              <a:tr h="370840">
                <a:tc>
                  <a:txBody>
                    <a:bodyPr/>
                    <a:lstStyle/>
                    <a:p>
                      <a:r>
                        <a:rPr lang="en-US"/>
                        <a:t>SRS 014530 (w/o 95% N lines)</a:t>
                      </a:r>
                    </a:p>
                  </a:txBody>
                  <a:tcPr/>
                </a:tc>
                <a:tc>
                  <a:txBody>
                    <a:bodyPr/>
                    <a:lstStyle/>
                    <a:p>
                      <a:r>
                        <a:rPr lang="en-US"/>
                        <a:t>37.51 minutes</a:t>
                      </a:r>
                    </a:p>
                  </a:txBody>
                  <a:tcPr/>
                </a:tc>
                <a:tc>
                  <a:txBody>
                    <a:bodyPr/>
                    <a:lstStyle/>
                    <a:p>
                      <a:r>
                        <a:rPr lang="en-US"/>
                        <a:t>8.58 Gb</a:t>
                      </a:r>
                    </a:p>
                  </a:txBody>
                  <a:tcPr/>
                </a:tc>
                <a:extLst>
                  <a:ext uri="{0D108BD9-81ED-4DB2-BD59-A6C34878D82A}">
                    <a16:rowId xmlns:a16="http://schemas.microsoft.com/office/drawing/2014/main" val="3443014275"/>
                  </a:ext>
                </a:extLst>
              </a:tr>
            </a:tbl>
          </a:graphicData>
        </a:graphic>
      </p:graphicFrame>
    </p:spTree>
    <p:extLst>
      <p:ext uri="{BB962C8B-B14F-4D97-AF65-F5344CB8AC3E}">
        <p14:creationId xmlns:p14="http://schemas.microsoft.com/office/powerpoint/2010/main" val="2089872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C7F3-0026-4ABC-A1FB-A556D653FBF1}"/>
              </a:ext>
            </a:extLst>
          </p:cNvPr>
          <p:cNvSpPr>
            <a:spLocks noGrp="1"/>
          </p:cNvSpPr>
          <p:nvPr>
            <p:ph type="title"/>
          </p:nvPr>
        </p:nvSpPr>
        <p:spPr/>
        <p:txBody>
          <a:bodyPr/>
          <a:lstStyle/>
          <a:p>
            <a:r>
              <a:rPr lang="en-US">
                <a:latin typeface="Yu Gothic" panose="020B0400000000000000" pitchFamily="34" charset="-128"/>
                <a:ea typeface="Yu Gothic" panose="020B0400000000000000" pitchFamily="34" charset="-128"/>
              </a:rPr>
              <a:t>Summary of Update</a:t>
            </a:r>
          </a:p>
        </p:txBody>
      </p:sp>
      <p:sp>
        <p:nvSpPr>
          <p:cNvPr id="3" name="Content Placeholder 2">
            <a:extLst>
              <a:ext uri="{FF2B5EF4-FFF2-40B4-BE49-F238E27FC236}">
                <a16:creationId xmlns:a16="http://schemas.microsoft.com/office/drawing/2014/main" id="{0185D601-86C1-40AA-B68A-90906EDD42C9}"/>
              </a:ext>
            </a:extLst>
          </p:cNvPr>
          <p:cNvSpPr>
            <a:spLocks noGrp="1"/>
          </p:cNvSpPr>
          <p:nvPr>
            <p:ph idx="1"/>
          </p:nvPr>
        </p:nvSpPr>
        <p:spPr/>
        <p:txBody>
          <a:bodyPr>
            <a:normAutofit/>
          </a:bodyPr>
          <a:lstStyle/>
          <a:p>
            <a:r>
              <a:rPr lang="en-US">
                <a:latin typeface="Yu Gothic" panose="020B0400000000000000" pitchFamily="34" charset="-128"/>
                <a:ea typeface="Yu Gothic" panose="020B0400000000000000" pitchFamily="34" charset="-128"/>
              </a:rPr>
              <a:t>Benchmarks for species step</a:t>
            </a:r>
          </a:p>
          <a:p>
            <a:r>
              <a:rPr lang="en-US">
                <a:latin typeface="Yu Gothic" panose="020B0400000000000000" pitchFamily="34" charset="-128"/>
                <a:ea typeface="Yu Gothic" panose="020B0400000000000000" pitchFamily="34" charset="-128"/>
              </a:rPr>
              <a:t>Dadi outputs for </a:t>
            </a:r>
            <a:r>
              <a:rPr lang="en-US" err="1">
                <a:latin typeface="Yu Gothic" panose="020B0400000000000000" pitchFamily="34" charset="-128"/>
                <a:ea typeface="Yu Gothic" panose="020B0400000000000000" pitchFamily="34" charset="-128"/>
              </a:rPr>
              <a:t>downsampled</a:t>
            </a:r>
            <a:r>
              <a:rPr lang="en-US">
                <a:latin typeface="Yu Gothic" panose="020B0400000000000000" pitchFamily="34" charset="-128"/>
                <a:ea typeface="Yu Gothic" panose="020B0400000000000000" pitchFamily="34" charset="-128"/>
              </a:rPr>
              <a:t> species</a:t>
            </a:r>
          </a:p>
          <a:p>
            <a:endParaRPr lang="en-US">
              <a:latin typeface="Yu Gothic" panose="020B0400000000000000" pitchFamily="34" charset="-128"/>
              <a:ea typeface="Yu Gothic" panose="020B0400000000000000" pitchFamily="34" charset="-128"/>
            </a:endParaRPr>
          </a:p>
          <a:p>
            <a:endParaRPr lang="en-US">
              <a:latin typeface="Yu Gothic" panose="020B0400000000000000" pitchFamily="34" charset="-128"/>
              <a:ea typeface="Yu Gothic" panose="020B0400000000000000" pitchFamily="34" charset="-128"/>
            </a:endParaRPr>
          </a:p>
          <a:p>
            <a:endParaRPr lang="en-US">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97772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037832" y="5067353"/>
            <a:ext cx="2116336" cy="333593"/>
          </a:xfrm>
          <a:prstGeom prst="rect">
            <a:avLst/>
          </a:prstGeom>
        </p:spPr>
        <p:txBody>
          <a:bodyPr vert="horz" wrap="square" lIns="0" tIns="8930" rIns="0" bIns="0" rtlCol="0">
            <a:spAutoFit/>
          </a:bodyPr>
          <a:lstStyle/>
          <a:p>
            <a:pPr marL="8929">
              <a:spcBef>
                <a:spcPts val="70"/>
              </a:spcBef>
            </a:pPr>
            <a:r>
              <a:rPr lang="en-US" sz="2109" spc="-4">
                <a:solidFill>
                  <a:srgbClr val="929292"/>
                </a:solidFill>
                <a:latin typeface="Yu Gothic" panose="020B0400000000000000" pitchFamily="34" charset="-128"/>
                <a:ea typeface="Yu Gothic" panose="020B0400000000000000" pitchFamily="34" charset="-128"/>
                <a:cs typeface="Arial"/>
              </a:rPr>
              <a:t>July 13th, 2022</a:t>
            </a:r>
            <a:endParaRPr sz="2109">
              <a:latin typeface="Yu Gothic" panose="020B0400000000000000" pitchFamily="34" charset="-128"/>
              <a:ea typeface="Yu Gothic" panose="020B0400000000000000" pitchFamily="34" charset="-128"/>
              <a:cs typeface="Arial"/>
            </a:endParaRPr>
          </a:p>
        </p:txBody>
      </p:sp>
      <p:sp>
        <p:nvSpPr>
          <p:cNvPr id="10" name="Title 9">
            <a:extLst>
              <a:ext uri="{FF2B5EF4-FFF2-40B4-BE49-F238E27FC236}">
                <a16:creationId xmlns:a16="http://schemas.microsoft.com/office/drawing/2014/main" id="{AD6DB52D-17F9-4306-A1FC-B865C5238BD0}"/>
              </a:ext>
            </a:extLst>
          </p:cNvPr>
          <p:cNvSpPr>
            <a:spLocks noGrp="1"/>
          </p:cNvSpPr>
          <p:nvPr>
            <p:ph type="title"/>
          </p:nvPr>
        </p:nvSpPr>
        <p:spPr>
          <a:xfrm>
            <a:off x="1849934" y="2786062"/>
            <a:ext cx="8492133" cy="995465"/>
          </a:xfrm>
        </p:spPr>
        <p:txBody>
          <a:bodyPr>
            <a:normAutofit fontScale="90000"/>
          </a:bodyPr>
          <a:lstStyle/>
          <a:p>
            <a:pPr algn="ctr"/>
            <a:r>
              <a:rPr lang="en-US">
                <a:latin typeface="Yu Gothic" panose="020B0400000000000000" pitchFamily="34" charset="-128"/>
                <a:ea typeface="Yu Gothic" panose="020B0400000000000000" pitchFamily="34" charset="-128"/>
                <a:cs typeface="Arial" panose="020B0604020202020204" pitchFamily="34" charset="0"/>
              </a:rPr>
              <a:t>Inference of the demographic history of commensal gut microbes</a:t>
            </a:r>
          </a:p>
        </p:txBody>
      </p:sp>
      <p:sp>
        <p:nvSpPr>
          <p:cNvPr id="11" name="TextBox 10">
            <a:extLst>
              <a:ext uri="{FF2B5EF4-FFF2-40B4-BE49-F238E27FC236}">
                <a16:creationId xmlns:a16="http://schemas.microsoft.com/office/drawing/2014/main" id="{B48B4FF3-A434-4072-B1FF-5978C4B2E3EE}"/>
              </a:ext>
            </a:extLst>
          </p:cNvPr>
          <p:cNvSpPr txBox="1"/>
          <p:nvPr/>
        </p:nvSpPr>
        <p:spPr>
          <a:xfrm>
            <a:off x="4160218" y="4309934"/>
            <a:ext cx="3871573" cy="784830"/>
          </a:xfrm>
          <a:prstGeom prst="rect">
            <a:avLst/>
          </a:prstGeom>
          <a:noFill/>
        </p:spPr>
        <p:txBody>
          <a:bodyPr wrap="none" rtlCol="0">
            <a:spAutoFit/>
          </a:bodyPr>
          <a:lstStyle/>
          <a:p>
            <a:pPr algn="ctr"/>
            <a:r>
              <a:rPr lang="en-US" sz="2250" b="1">
                <a:latin typeface="Yu Gothic" panose="020B0400000000000000" pitchFamily="34" charset="-128"/>
                <a:ea typeface="Yu Gothic" panose="020B0400000000000000" pitchFamily="34" charset="-128"/>
                <a:cs typeface="Arial" panose="020B0604020202020204" pitchFamily="34" charset="0"/>
              </a:rPr>
              <a:t>Jonathan Mah</a:t>
            </a:r>
          </a:p>
          <a:p>
            <a:pPr algn="ctr"/>
            <a:r>
              <a:rPr lang="en-US" sz="2250">
                <a:latin typeface="Yu Gothic" panose="020B0400000000000000" pitchFamily="34" charset="-128"/>
                <a:ea typeface="Yu Gothic" panose="020B0400000000000000" pitchFamily="34" charset="-128"/>
                <a:cs typeface="Arial" panose="020B0604020202020204" pitchFamily="34" charset="0"/>
              </a:rPr>
              <a:t>Lohmueller and Garud Labs</a:t>
            </a:r>
          </a:p>
        </p:txBody>
      </p:sp>
      <p:pic>
        <p:nvPicPr>
          <p:cNvPr id="14" name="Picture 13">
            <a:extLst>
              <a:ext uri="{FF2B5EF4-FFF2-40B4-BE49-F238E27FC236}">
                <a16:creationId xmlns:a16="http://schemas.microsoft.com/office/drawing/2014/main" id="{FD5B8C46-7892-4332-A912-BB42DBE8689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543" t="2183" r="14988" b="11079"/>
          <a:stretch/>
        </p:blipFill>
        <p:spPr>
          <a:xfrm>
            <a:off x="2211598" y="351806"/>
            <a:ext cx="2786063" cy="2357438"/>
          </a:xfrm>
          <a:prstGeom prst="rect">
            <a:avLst/>
          </a:prstGeom>
        </p:spPr>
      </p:pic>
      <p:pic>
        <p:nvPicPr>
          <p:cNvPr id="1026" name="Picture 2" descr="UCLA Script logo">
            <a:extLst>
              <a:ext uri="{FF2B5EF4-FFF2-40B4-BE49-F238E27FC236}">
                <a16:creationId xmlns:a16="http://schemas.microsoft.com/office/drawing/2014/main" id="{50AB20AC-74B1-4E05-A141-D9EEC5E65B6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633" t="23014" r="22461" b="21865"/>
          <a:stretch/>
        </p:blipFill>
        <p:spPr bwMode="auto">
          <a:xfrm>
            <a:off x="5024438" y="1397116"/>
            <a:ext cx="2143125" cy="114144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4B711CA-D11E-48FF-B2D9-E567242ECE59}"/>
              </a:ext>
            </a:extLst>
          </p:cNvPr>
          <p:cNvPicPr>
            <a:picLocks noChangeAspect="1"/>
          </p:cNvPicPr>
          <p:nvPr/>
        </p:nvPicPr>
        <p:blipFill>
          <a:blip r:embed="rId5"/>
          <a:stretch>
            <a:fillRect/>
          </a:stretch>
        </p:blipFill>
        <p:spPr>
          <a:xfrm>
            <a:off x="7489031" y="173477"/>
            <a:ext cx="1607344" cy="26038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6DB52D-17F9-4306-A1FC-B865C5238BD0}"/>
              </a:ext>
            </a:extLst>
          </p:cNvPr>
          <p:cNvSpPr>
            <a:spLocks noGrp="1"/>
          </p:cNvSpPr>
          <p:nvPr>
            <p:ph type="title"/>
          </p:nvPr>
        </p:nvSpPr>
        <p:spPr>
          <a:xfrm>
            <a:off x="1849934" y="2786063"/>
            <a:ext cx="8492133" cy="1493197"/>
          </a:xfrm>
        </p:spPr>
        <p:txBody>
          <a:bodyPr>
            <a:normAutofit fontScale="90000"/>
          </a:bodyPr>
          <a:lstStyle/>
          <a:p>
            <a:pPr algn="ctr"/>
            <a:r>
              <a:rPr lang="en-US" strike="sngStrike">
                <a:latin typeface="Yu Gothic" panose="020B0400000000000000" pitchFamily="34" charset="-128"/>
                <a:ea typeface="Yu Gothic" panose="020B0400000000000000" pitchFamily="34" charset="-128"/>
                <a:cs typeface="Arial" panose="020B0604020202020204" pitchFamily="34" charset="0"/>
              </a:rPr>
              <a:t>Inference of the demographic history of commensal gut microbes</a:t>
            </a:r>
            <a:br>
              <a:rPr lang="en-US" strike="sngStrike">
                <a:latin typeface="Yu Gothic" panose="020B0400000000000000" pitchFamily="34" charset="-128"/>
                <a:ea typeface="Yu Gothic" panose="020B0400000000000000" pitchFamily="34" charset="-128"/>
                <a:cs typeface="Arial" panose="020B0604020202020204" pitchFamily="34" charset="0"/>
              </a:rPr>
            </a:br>
            <a:r>
              <a:rPr lang="en-US">
                <a:latin typeface="Comic Sans MS" panose="030F0702030302020204" pitchFamily="66" charset="0"/>
                <a:ea typeface="Yu Gothic" panose="020B0400000000000000" pitchFamily="34" charset="-128"/>
                <a:cs typeface="Arial" panose="020B0604020202020204" pitchFamily="34" charset="0"/>
              </a:rPr>
              <a:t>“</a:t>
            </a:r>
            <a:r>
              <a:rPr lang="en-US" err="1">
                <a:latin typeface="Comic Sans MS" panose="030F0702030302020204" pitchFamily="66" charset="0"/>
                <a:ea typeface="Yu Gothic" panose="020B0400000000000000" pitchFamily="34" charset="-128"/>
                <a:cs typeface="Arial" panose="020B0604020202020204" pitchFamily="34" charset="0"/>
              </a:rPr>
              <a:t>Poopulation</a:t>
            </a:r>
            <a:r>
              <a:rPr lang="en-US">
                <a:latin typeface="Comic Sans MS" panose="030F0702030302020204" pitchFamily="66" charset="0"/>
                <a:ea typeface="Yu Gothic" panose="020B0400000000000000" pitchFamily="34" charset="-128"/>
                <a:cs typeface="Arial" panose="020B0604020202020204" pitchFamily="34" charset="0"/>
              </a:rPr>
              <a:t> Genetics”</a:t>
            </a:r>
          </a:p>
        </p:txBody>
      </p:sp>
      <p:sp>
        <p:nvSpPr>
          <p:cNvPr id="11" name="TextBox 10">
            <a:extLst>
              <a:ext uri="{FF2B5EF4-FFF2-40B4-BE49-F238E27FC236}">
                <a16:creationId xmlns:a16="http://schemas.microsoft.com/office/drawing/2014/main" id="{B48B4FF3-A434-4072-B1FF-5978C4B2E3EE}"/>
              </a:ext>
            </a:extLst>
          </p:cNvPr>
          <p:cNvSpPr txBox="1"/>
          <p:nvPr/>
        </p:nvSpPr>
        <p:spPr>
          <a:xfrm>
            <a:off x="4160218" y="4309934"/>
            <a:ext cx="3871573" cy="784830"/>
          </a:xfrm>
          <a:prstGeom prst="rect">
            <a:avLst/>
          </a:prstGeom>
          <a:noFill/>
        </p:spPr>
        <p:txBody>
          <a:bodyPr wrap="none" rtlCol="0">
            <a:spAutoFit/>
          </a:bodyPr>
          <a:lstStyle/>
          <a:p>
            <a:pPr algn="ctr"/>
            <a:r>
              <a:rPr lang="en-US" sz="2250" b="1">
                <a:latin typeface="Yu Gothic" panose="020B0400000000000000" pitchFamily="34" charset="-128"/>
                <a:ea typeface="Yu Gothic" panose="020B0400000000000000" pitchFamily="34" charset="-128"/>
                <a:cs typeface="Arial" panose="020B0604020202020204" pitchFamily="34" charset="0"/>
              </a:rPr>
              <a:t>Jonathan Mah</a:t>
            </a:r>
          </a:p>
          <a:p>
            <a:pPr algn="ctr"/>
            <a:r>
              <a:rPr lang="en-US" sz="2250">
                <a:latin typeface="Yu Gothic" panose="020B0400000000000000" pitchFamily="34" charset="-128"/>
                <a:ea typeface="Yu Gothic" panose="020B0400000000000000" pitchFamily="34" charset="-128"/>
                <a:cs typeface="Arial" panose="020B0604020202020204" pitchFamily="34" charset="0"/>
              </a:rPr>
              <a:t>Lohmueller and Garud Labs</a:t>
            </a:r>
          </a:p>
        </p:txBody>
      </p:sp>
      <p:pic>
        <p:nvPicPr>
          <p:cNvPr id="14" name="Picture 13">
            <a:extLst>
              <a:ext uri="{FF2B5EF4-FFF2-40B4-BE49-F238E27FC236}">
                <a16:creationId xmlns:a16="http://schemas.microsoft.com/office/drawing/2014/main" id="{FD5B8C46-7892-4332-A912-BB42DBE8689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543" t="2183" r="14988" b="11079"/>
          <a:stretch/>
        </p:blipFill>
        <p:spPr>
          <a:xfrm>
            <a:off x="2211598" y="351806"/>
            <a:ext cx="2786063" cy="2357438"/>
          </a:xfrm>
          <a:prstGeom prst="rect">
            <a:avLst/>
          </a:prstGeom>
        </p:spPr>
      </p:pic>
      <p:pic>
        <p:nvPicPr>
          <p:cNvPr id="1026" name="Picture 2" descr="UCLA Script logo">
            <a:extLst>
              <a:ext uri="{FF2B5EF4-FFF2-40B4-BE49-F238E27FC236}">
                <a16:creationId xmlns:a16="http://schemas.microsoft.com/office/drawing/2014/main" id="{50AB20AC-74B1-4E05-A141-D9EEC5E65B6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633" t="23014" r="22461" b="21865"/>
          <a:stretch/>
        </p:blipFill>
        <p:spPr bwMode="auto">
          <a:xfrm>
            <a:off x="5024438" y="1397116"/>
            <a:ext cx="2143125" cy="114144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4B711CA-D11E-48FF-B2D9-E567242ECE59}"/>
              </a:ext>
            </a:extLst>
          </p:cNvPr>
          <p:cNvPicPr>
            <a:picLocks noChangeAspect="1"/>
          </p:cNvPicPr>
          <p:nvPr/>
        </p:nvPicPr>
        <p:blipFill>
          <a:blip r:embed="rId5"/>
          <a:stretch>
            <a:fillRect/>
          </a:stretch>
        </p:blipFill>
        <p:spPr>
          <a:xfrm>
            <a:off x="7489031" y="173477"/>
            <a:ext cx="1607344" cy="2603897"/>
          </a:xfrm>
          <a:prstGeom prst="rect">
            <a:avLst/>
          </a:prstGeom>
        </p:spPr>
      </p:pic>
      <p:sp>
        <p:nvSpPr>
          <p:cNvPr id="12" name="object 4">
            <a:extLst>
              <a:ext uri="{FF2B5EF4-FFF2-40B4-BE49-F238E27FC236}">
                <a16:creationId xmlns:a16="http://schemas.microsoft.com/office/drawing/2014/main" id="{2191DC63-F8CB-412F-90D4-9E926C0B6675}"/>
              </a:ext>
            </a:extLst>
          </p:cNvPr>
          <p:cNvSpPr txBox="1"/>
          <p:nvPr/>
        </p:nvSpPr>
        <p:spPr>
          <a:xfrm>
            <a:off x="5037832" y="5067353"/>
            <a:ext cx="2116336" cy="333593"/>
          </a:xfrm>
          <a:prstGeom prst="rect">
            <a:avLst/>
          </a:prstGeom>
        </p:spPr>
        <p:txBody>
          <a:bodyPr vert="horz" wrap="square" lIns="0" tIns="8930" rIns="0" bIns="0" rtlCol="0">
            <a:spAutoFit/>
          </a:bodyPr>
          <a:lstStyle/>
          <a:p>
            <a:pPr marL="8929">
              <a:spcBef>
                <a:spcPts val="70"/>
              </a:spcBef>
            </a:pPr>
            <a:r>
              <a:rPr lang="en-US" sz="2109" spc="-4">
                <a:solidFill>
                  <a:srgbClr val="929292"/>
                </a:solidFill>
                <a:latin typeface="Yu Gothic" panose="020B0400000000000000" pitchFamily="34" charset="-128"/>
                <a:ea typeface="Yu Gothic" panose="020B0400000000000000" pitchFamily="34" charset="-128"/>
                <a:cs typeface="Arial"/>
              </a:rPr>
              <a:t>July 13th, 2022</a:t>
            </a:r>
            <a:endParaRPr sz="2109">
              <a:latin typeface="Yu Gothic" panose="020B0400000000000000" pitchFamily="34" charset="-128"/>
              <a:ea typeface="Yu Gothic" panose="020B0400000000000000" pitchFamily="34" charset="-128"/>
              <a:cs typeface="Arial"/>
            </a:endParaRPr>
          </a:p>
        </p:txBody>
      </p:sp>
    </p:spTree>
    <p:extLst>
      <p:ext uri="{BB962C8B-B14F-4D97-AF65-F5344CB8AC3E}">
        <p14:creationId xmlns:p14="http://schemas.microsoft.com/office/powerpoint/2010/main" val="392144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1548662-EE3F-4D4F-A27A-CBCC2ECD5094}"/>
              </a:ext>
            </a:extLst>
          </p:cNvPr>
          <p:cNvGrpSpPr/>
          <p:nvPr/>
        </p:nvGrpSpPr>
        <p:grpSpPr>
          <a:xfrm>
            <a:off x="2184797" y="1714500"/>
            <a:ext cx="3165082" cy="1584842"/>
            <a:chOff x="3124752" y="2861187"/>
            <a:chExt cx="4501450" cy="1966452"/>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3124752" y="2861187"/>
              <a:ext cx="0" cy="1740310"/>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3124752" y="4552340"/>
              <a:ext cx="99088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6635313" y="4552340"/>
              <a:ext cx="99088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4115641" y="4552340"/>
              <a:ext cx="0" cy="275299"/>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6635313" y="4552340"/>
              <a:ext cx="0" cy="275299"/>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7621122" y="2861187"/>
              <a:ext cx="0" cy="1691153"/>
            </a:xfrm>
            <a:prstGeom prst="line">
              <a:avLst/>
            </a:prstGeom>
            <a:ln w="76200"/>
          </p:spPr>
          <p:style>
            <a:lnRef idx="1">
              <a:schemeClr val="dk1"/>
            </a:lnRef>
            <a:fillRef idx="0">
              <a:schemeClr val="dk1"/>
            </a:fillRef>
            <a:effectRef idx="0">
              <a:schemeClr val="dk1"/>
            </a:effectRef>
            <a:fontRef idx="minor">
              <a:schemeClr val="tx1"/>
            </a:fontRef>
          </p:style>
        </p:cxnSp>
      </p:grpSp>
      <p:sp>
        <p:nvSpPr>
          <p:cNvPr id="41" name="TextBox 40">
            <a:extLst>
              <a:ext uri="{FF2B5EF4-FFF2-40B4-BE49-F238E27FC236}">
                <a16:creationId xmlns:a16="http://schemas.microsoft.com/office/drawing/2014/main" id="{CC014116-62F8-4C34-A785-56140C2E9EE6}"/>
              </a:ext>
            </a:extLst>
          </p:cNvPr>
          <p:cNvSpPr txBox="1"/>
          <p:nvPr/>
        </p:nvSpPr>
        <p:spPr>
          <a:xfrm>
            <a:off x="5348093" y="1092444"/>
            <a:ext cx="2325140" cy="395365"/>
          </a:xfrm>
          <a:prstGeom prst="rect">
            <a:avLst/>
          </a:prstGeom>
          <a:noFill/>
        </p:spPr>
        <p:txBody>
          <a:bodyPr wrap="square" rtlCol="0">
            <a:spAutoFit/>
          </a:bodyPr>
          <a:lstStyle/>
          <a:p>
            <a:r>
              <a:rPr lang="en-US" sz="1969" b="1">
                <a:latin typeface="Yu Gothic" panose="020B0400000000000000" pitchFamily="34" charset="-128"/>
                <a:ea typeface="Yu Gothic" panose="020B0400000000000000" pitchFamily="34" charset="-128"/>
              </a:rPr>
              <a:t>Two-epoch</a:t>
            </a:r>
          </a:p>
        </p:txBody>
      </p:sp>
      <p:grpSp>
        <p:nvGrpSpPr>
          <p:cNvPr id="57" name="Group 56">
            <a:extLst>
              <a:ext uri="{FF2B5EF4-FFF2-40B4-BE49-F238E27FC236}">
                <a16:creationId xmlns:a16="http://schemas.microsoft.com/office/drawing/2014/main" id="{56EC7D71-13A3-4834-9181-04935D6C7F2D}"/>
              </a:ext>
            </a:extLst>
          </p:cNvPr>
          <p:cNvGrpSpPr/>
          <p:nvPr/>
        </p:nvGrpSpPr>
        <p:grpSpPr>
          <a:xfrm>
            <a:off x="6685359" y="1674882"/>
            <a:ext cx="3165082" cy="1664078"/>
            <a:chOff x="7340600" y="2382054"/>
            <a:chExt cx="4501450" cy="2366689"/>
          </a:xfrm>
        </p:grpSpPr>
        <p:cxnSp>
          <p:nvCxnSpPr>
            <p:cNvPr id="40" name="Straight Connector 39">
              <a:extLst>
                <a:ext uri="{FF2B5EF4-FFF2-40B4-BE49-F238E27FC236}">
                  <a16:creationId xmlns:a16="http://schemas.microsoft.com/office/drawing/2014/main" id="{5D2113B4-EBB3-4082-A0EF-D58DB4137FE0}"/>
                </a:ext>
              </a:extLst>
            </p:cNvPr>
            <p:cNvCxnSpPr>
              <a:cxnSpLocks/>
            </p:cNvCxnSpPr>
            <p:nvPr/>
          </p:nvCxnSpPr>
          <p:spPr>
            <a:xfrm>
              <a:off x="8311169" y="2382054"/>
              <a:ext cx="0" cy="1994788"/>
            </a:xfrm>
            <a:prstGeom prst="line">
              <a:avLst/>
            </a:prstGeom>
            <a:ln w="76200"/>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279383B-823E-487F-9618-A2049C117585}"/>
                </a:ext>
              </a:extLst>
            </p:cNvPr>
            <p:cNvCxnSpPr>
              <a:cxnSpLocks/>
            </p:cNvCxnSpPr>
            <p:nvPr/>
          </p:nvCxnSpPr>
          <p:spPr>
            <a:xfrm>
              <a:off x="7340600" y="4376843"/>
              <a:ext cx="99088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F21FDC30-8527-4321-949B-A4842E57D7D4}"/>
                </a:ext>
              </a:extLst>
            </p:cNvPr>
            <p:cNvCxnSpPr>
              <a:cxnSpLocks/>
            </p:cNvCxnSpPr>
            <p:nvPr/>
          </p:nvCxnSpPr>
          <p:spPr>
            <a:xfrm>
              <a:off x="10851161" y="4376843"/>
              <a:ext cx="99088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E72A1E1-8B38-45D0-8C3B-A61AEA63DF69}"/>
                </a:ext>
              </a:extLst>
            </p:cNvPr>
            <p:cNvCxnSpPr>
              <a:cxnSpLocks/>
            </p:cNvCxnSpPr>
            <p:nvPr/>
          </p:nvCxnSpPr>
          <p:spPr>
            <a:xfrm>
              <a:off x="7340600" y="4376842"/>
              <a:ext cx="0" cy="315555"/>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97FAC0DF-AFBF-4E2B-A5A7-3AE7B5C7720D}"/>
                </a:ext>
              </a:extLst>
            </p:cNvPr>
            <p:cNvCxnSpPr>
              <a:cxnSpLocks/>
            </p:cNvCxnSpPr>
            <p:nvPr/>
          </p:nvCxnSpPr>
          <p:spPr>
            <a:xfrm>
              <a:off x="11842050" y="4433188"/>
              <a:ext cx="0" cy="315555"/>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2DEF6F3-18BE-4ACB-B31E-C9FAA0AADE74}"/>
                </a:ext>
              </a:extLst>
            </p:cNvPr>
            <p:cNvCxnSpPr>
              <a:cxnSpLocks/>
            </p:cNvCxnSpPr>
            <p:nvPr/>
          </p:nvCxnSpPr>
          <p:spPr>
            <a:xfrm>
              <a:off x="10851161" y="2382054"/>
              <a:ext cx="0" cy="1938443"/>
            </a:xfrm>
            <a:prstGeom prst="line">
              <a:avLst/>
            </a:prstGeom>
            <a:ln w="76200"/>
          </p:spPr>
          <p:style>
            <a:lnRef idx="1">
              <a:schemeClr val="dk1"/>
            </a:lnRef>
            <a:fillRef idx="0">
              <a:schemeClr val="dk1"/>
            </a:fillRef>
            <a:effectRef idx="0">
              <a:schemeClr val="dk1"/>
            </a:effectRef>
            <a:fontRef idx="minor">
              <a:schemeClr val="tx1"/>
            </a:fontRef>
          </p:style>
        </p:cxnSp>
      </p:grpSp>
      <p:sp>
        <p:nvSpPr>
          <p:cNvPr id="49" name="TextBox 48">
            <a:extLst>
              <a:ext uri="{FF2B5EF4-FFF2-40B4-BE49-F238E27FC236}">
                <a16:creationId xmlns:a16="http://schemas.microsoft.com/office/drawing/2014/main" id="{CE2CD28A-2844-4D44-BBD4-67072CF2AD28}"/>
              </a:ext>
            </a:extLst>
          </p:cNvPr>
          <p:cNvSpPr txBox="1"/>
          <p:nvPr/>
        </p:nvSpPr>
        <p:spPr>
          <a:xfrm>
            <a:off x="2953128" y="2028096"/>
            <a:ext cx="1700031"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Contraction</a:t>
            </a:r>
          </a:p>
        </p:txBody>
      </p:sp>
      <p:sp>
        <p:nvSpPr>
          <p:cNvPr id="50" name="TextBox 49">
            <a:extLst>
              <a:ext uri="{FF2B5EF4-FFF2-40B4-BE49-F238E27FC236}">
                <a16:creationId xmlns:a16="http://schemas.microsoft.com/office/drawing/2014/main" id="{85340662-A287-4F94-BEEC-246E0A42A5D2}"/>
              </a:ext>
            </a:extLst>
          </p:cNvPr>
          <p:cNvSpPr txBox="1"/>
          <p:nvPr/>
        </p:nvSpPr>
        <p:spPr>
          <a:xfrm>
            <a:off x="7569451" y="2047908"/>
            <a:ext cx="1700031"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Expansion</a:t>
            </a:r>
          </a:p>
        </p:txBody>
      </p:sp>
      <p:cxnSp>
        <p:nvCxnSpPr>
          <p:cNvPr id="5" name="Straight Arrow Connector 4">
            <a:extLst>
              <a:ext uri="{FF2B5EF4-FFF2-40B4-BE49-F238E27FC236}">
                <a16:creationId xmlns:a16="http://schemas.microsoft.com/office/drawing/2014/main" id="{8485CA60-5963-48FA-B43C-E166A39E8F2C}"/>
              </a:ext>
            </a:extLst>
          </p:cNvPr>
          <p:cNvCxnSpPr>
            <a:cxnSpLocks/>
          </p:cNvCxnSpPr>
          <p:nvPr/>
        </p:nvCxnSpPr>
        <p:spPr>
          <a:xfrm>
            <a:off x="1863328" y="1479980"/>
            <a:ext cx="0" cy="203596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A1EEF04E-C46C-49B3-B715-C2F0A827EE4D}"/>
              </a:ext>
            </a:extLst>
          </p:cNvPr>
          <p:cNvSpPr txBox="1"/>
          <p:nvPr/>
        </p:nvSpPr>
        <p:spPr>
          <a:xfrm>
            <a:off x="1518788" y="1079060"/>
            <a:ext cx="1700031"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Time</a:t>
            </a:r>
          </a:p>
        </p:txBody>
      </p:sp>
      <p:cxnSp>
        <p:nvCxnSpPr>
          <p:cNvPr id="9" name="Straight Arrow Connector 8">
            <a:extLst>
              <a:ext uri="{FF2B5EF4-FFF2-40B4-BE49-F238E27FC236}">
                <a16:creationId xmlns:a16="http://schemas.microsoft.com/office/drawing/2014/main" id="{5848F353-6AEA-4DC5-A4AA-F19638AA6CCF}"/>
              </a:ext>
            </a:extLst>
          </p:cNvPr>
          <p:cNvCxnSpPr>
            <a:cxnSpLocks/>
          </p:cNvCxnSpPr>
          <p:nvPr/>
        </p:nvCxnSpPr>
        <p:spPr>
          <a:xfrm>
            <a:off x="2184797" y="3696891"/>
            <a:ext cx="3000375"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8D88882E-5765-45A4-ACFA-DBA76F790C44}"/>
              </a:ext>
            </a:extLst>
          </p:cNvPr>
          <p:cNvSpPr txBox="1"/>
          <p:nvPr/>
        </p:nvSpPr>
        <p:spPr>
          <a:xfrm>
            <a:off x="2184797" y="3948425"/>
            <a:ext cx="3000373" cy="698396"/>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Effective Population size</a:t>
            </a:r>
          </a:p>
        </p:txBody>
      </p:sp>
      <p:cxnSp>
        <p:nvCxnSpPr>
          <p:cNvPr id="53" name="Straight Arrow Connector 52">
            <a:extLst>
              <a:ext uri="{FF2B5EF4-FFF2-40B4-BE49-F238E27FC236}">
                <a16:creationId xmlns:a16="http://schemas.microsoft.com/office/drawing/2014/main" id="{5356C1E5-D425-4A14-906C-247A3E3832E9}"/>
              </a:ext>
            </a:extLst>
          </p:cNvPr>
          <p:cNvCxnSpPr>
            <a:cxnSpLocks/>
          </p:cNvCxnSpPr>
          <p:nvPr/>
        </p:nvCxnSpPr>
        <p:spPr>
          <a:xfrm>
            <a:off x="6685359" y="3676286"/>
            <a:ext cx="3000375"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8822EA6B-5BA4-43E6-9EA1-7882F1238D09}"/>
              </a:ext>
            </a:extLst>
          </p:cNvPr>
          <p:cNvSpPr txBox="1"/>
          <p:nvPr/>
        </p:nvSpPr>
        <p:spPr>
          <a:xfrm>
            <a:off x="6685360" y="3927820"/>
            <a:ext cx="3000373" cy="698396"/>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Effective Population size</a:t>
            </a:r>
          </a:p>
        </p:txBody>
      </p:sp>
      <p:cxnSp>
        <p:nvCxnSpPr>
          <p:cNvPr id="55" name="Straight Arrow Connector 54">
            <a:extLst>
              <a:ext uri="{FF2B5EF4-FFF2-40B4-BE49-F238E27FC236}">
                <a16:creationId xmlns:a16="http://schemas.microsoft.com/office/drawing/2014/main" id="{8DE61B61-7E4D-4376-9A5F-71FC35D997AD}"/>
              </a:ext>
            </a:extLst>
          </p:cNvPr>
          <p:cNvCxnSpPr>
            <a:cxnSpLocks/>
          </p:cNvCxnSpPr>
          <p:nvPr/>
        </p:nvCxnSpPr>
        <p:spPr>
          <a:xfrm>
            <a:off x="10148547" y="1460332"/>
            <a:ext cx="0" cy="203596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7577E4A3-DC7F-46A2-8E72-C016D0836C6E}"/>
              </a:ext>
            </a:extLst>
          </p:cNvPr>
          <p:cNvSpPr txBox="1"/>
          <p:nvPr/>
        </p:nvSpPr>
        <p:spPr>
          <a:xfrm>
            <a:off x="9804007" y="1059412"/>
            <a:ext cx="863992"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Time</a:t>
            </a:r>
          </a:p>
        </p:txBody>
      </p:sp>
    </p:spTree>
    <p:extLst>
      <p:ext uri="{BB962C8B-B14F-4D97-AF65-F5344CB8AC3E}">
        <p14:creationId xmlns:p14="http://schemas.microsoft.com/office/powerpoint/2010/main" val="178417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E4C8178C-C338-4134-B6DE-FDA8B9E170C5}"/>
              </a:ext>
            </a:extLst>
          </p:cNvPr>
          <p:cNvSpPr txBox="1"/>
          <p:nvPr/>
        </p:nvSpPr>
        <p:spPr>
          <a:xfrm>
            <a:off x="2881313" y="1378505"/>
            <a:ext cx="2996692" cy="250227"/>
          </a:xfrm>
          <a:prstGeom prst="rect">
            <a:avLst/>
          </a:prstGeom>
        </p:spPr>
        <p:txBody>
          <a:bodyPr vert="horz" wrap="square" lIns="0" tIns="6697" rIns="0" bIns="0" rtlCol="0">
            <a:spAutoFit/>
          </a:bodyPr>
          <a:lstStyle/>
          <a:p>
            <a:pPr marL="6697">
              <a:spcBef>
                <a:spcPts val="53"/>
              </a:spcBef>
            </a:pPr>
            <a:r>
              <a:rPr sz="1582" b="1" spc="-3">
                <a:latin typeface="Yu Gothic" panose="020B0400000000000000" pitchFamily="34" charset="-128"/>
                <a:ea typeface="Yu Gothic" panose="020B0400000000000000" pitchFamily="34" charset="-128"/>
                <a:cs typeface="Arial"/>
              </a:rPr>
              <a:t>Site </a:t>
            </a:r>
            <a:r>
              <a:rPr sz="1582" b="1" spc="-11">
                <a:latin typeface="Yu Gothic" panose="020B0400000000000000" pitchFamily="34" charset="-128"/>
                <a:ea typeface="Yu Gothic" panose="020B0400000000000000" pitchFamily="34" charset="-128"/>
                <a:cs typeface="Arial"/>
              </a:rPr>
              <a:t>Frequency</a:t>
            </a:r>
            <a:r>
              <a:rPr sz="1582" b="1" spc="-21">
                <a:latin typeface="Yu Gothic" panose="020B0400000000000000" pitchFamily="34" charset="-128"/>
                <a:ea typeface="Yu Gothic" panose="020B0400000000000000" pitchFamily="34" charset="-128"/>
                <a:cs typeface="Arial"/>
              </a:rPr>
              <a:t> </a:t>
            </a:r>
            <a:r>
              <a:rPr sz="1582" b="1" spc="11">
                <a:latin typeface="Yu Gothic" panose="020B0400000000000000" pitchFamily="34" charset="-128"/>
                <a:ea typeface="Yu Gothic" panose="020B0400000000000000" pitchFamily="34" charset="-128"/>
                <a:cs typeface="Arial"/>
              </a:rPr>
              <a:t>Spectra</a:t>
            </a:r>
            <a:endParaRPr sz="1582">
              <a:latin typeface="Yu Gothic" panose="020B0400000000000000" pitchFamily="34" charset="-128"/>
              <a:ea typeface="Yu Gothic" panose="020B0400000000000000" pitchFamily="34" charset="-128"/>
              <a:cs typeface="Arial"/>
            </a:endParaRPr>
          </a:p>
        </p:txBody>
      </p:sp>
      <p:sp>
        <p:nvSpPr>
          <p:cNvPr id="5" name="object 5">
            <a:extLst>
              <a:ext uri="{FF2B5EF4-FFF2-40B4-BE49-F238E27FC236}">
                <a16:creationId xmlns:a16="http://schemas.microsoft.com/office/drawing/2014/main" id="{B3D484B2-B53B-4283-B73F-87312BE28CB1}"/>
              </a:ext>
            </a:extLst>
          </p:cNvPr>
          <p:cNvSpPr/>
          <p:nvPr/>
        </p:nvSpPr>
        <p:spPr>
          <a:xfrm>
            <a:off x="5051227" y="3063999"/>
            <a:ext cx="395139"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6" name="object 6">
            <a:extLst>
              <a:ext uri="{FF2B5EF4-FFF2-40B4-BE49-F238E27FC236}">
                <a16:creationId xmlns:a16="http://schemas.microsoft.com/office/drawing/2014/main" id="{4371DE37-9363-41D1-BD98-1762B4BE71AE}"/>
              </a:ext>
            </a:extLst>
          </p:cNvPr>
          <p:cNvSpPr/>
          <p:nvPr/>
        </p:nvSpPr>
        <p:spPr>
          <a:xfrm>
            <a:off x="4702971" y="3063999"/>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7" name="object 7">
            <a:extLst>
              <a:ext uri="{FF2B5EF4-FFF2-40B4-BE49-F238E27FC236}">
                <a16:creationId xmlns:a16="http://schemas.microsoft.com/office/drawing/2014/main" id="{E8201AD8-B07B-4E8F-A5E4-B01DDC7540B1}"/>
              </a:ext>
            </a:extLst>
          </p:cNvPr>
          <p:cNvSpPr/>
          <p:nvPr/>
        </p:nvSpPr>
        <p:spPr>
          <a:xfrm>
            <a:off x="4354713" y="3063999"/>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8" name="object 8">
            <a:extLst>
              <a:ext uri="{FF2B5EF4-FFF2-40B4-BE49-F238E27FC236}">
                <a16:creationId xmlns:a16="http://schemas.microsoft.com/office/drawing/2014/main" id="{D22D61E7-DCB6-4424-B3E8-A0E4DF124A4A}"/>
              </a:ext>
            </a:extLst>
          </p:cNvPr>
          <p:cNvSpPr/>
          <p:nvPr/>
        </p:nvSpPr>
        <p:spPr>
          <a:xfrm>
            <a:off x="4006454" y="3063999"/>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9" name="object 9">
            <a:extLst>
              <a:ext uri="{FF2B5EF4-FFF2-40B4-BE49-F238E27FC236}">
                <a16:creationId xmlns:a16="http://schemas.microsoft.com/office/drawing/2014/main" id="{E088E581-5534-4ADA-A170-27957C3F479D}"/>
              </a:ext>
            </a:extLst>
          </p:cNvPr>
          <p:cNvSpPr/>
          <p:nvPr/>
        </p:nvSpPr>
        <p:spPr>
          <a:xfrm>
            <a:off x="3658196" y="3063999"/>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10" name="object 10">
            <a:extLst>
              <a:ext uri="{FF2B5EF4-FFF2-40B4-BE49-F238E27FC236}">
                <a16:creationId xmlns:a16="http://schemas.microsoft.com/office/drawing/2014/main" id="{4A9A6D83-09EA-48A8-AA9A-15052657FF3A}"/>
              </a:ext>
            </a:extLst>
          </p:cNvPr>
          <p:cNvSpPr/>
          <p:nvPr/>
        </p:nvSpPr>
        <p:spPr>
          <a:xfrm>
            <a:off x="3309939" y="3063999"/>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11" name="object 11">
            <a:extLst>
              <a:ext uri="{FF2B5EF4-FFF2-40B4-BE49-F238E27FC236}">
                <a16:creationId xmlns:a16="http://schemas.microsoft.com/office/drawing/2014/main" id="{B2BBDAA4-883A-458A-974B-9F8C5A931B48}"/>
              </a:ext>
            </a:extLst>
          </p:cNvPr>
          <p:cNvSpPr/>
          <p:nvPr/>
        </p:nvSpPr>
        <p:spPr>
          <a:xfrm>
            <a:off x="2961681" y="3063999"/>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12" name="object 12">
            <a:extLst>
              <a:ext uri="{FF2B5EF4-FFF2-40B4-BE49-F238E27FC236}">
                <a16:creationId xmlns:a16="http://schemas.microsoft.com/office/drawing/2014/main" id="{5EB84CB2-CA8D-4767-AB99-5EC5A09D9424}"/>
              </a:ext>
            </a:extLst>
          </p:cNvPr>
          <p:cNvSpPr/>
          <p:nvPr/>
        </p:nvSpPr>
        <p:spPr>
          <a:xfrm>
            <a:off x="2667003" y="3063999"/>
            <a:ext cx="46881"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13" name="object 13">
            <a:extLst>
              <a:ext uri="{FF2B5EF4-FFF2-40B4-BE49-F238E27FC236}">
                <a16:creationId xmlns:a16="http://schemas.microsoft.com/office/drawing/2014/main" id="{F58106DF-AAA0-4DF0-A5D5-1463A6121FAE}"/>
              </a:ext>
            </a:extLst>
          </p:cNvPr>
          <p:cNvSpPr/>
          <p:nvPr/>
        </p:nvSpPr>
        <p:spPr>
          <a:xfrm>
            <a:off x="3309938" y="2621979"/>
            <a:ext cx="2136428"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14" name="object 14">
            <a:extLst>
              <a:ext uri="{FF2B5EF4-FFF2-40B4-BE49-F238E27FC236}">
                <a16:creationId xmlns:a16="http://schemas.microsoft.com/office/drawing/2014/main" id="{981E3B08-6F8D-4FC8-8A81-90CBDB652B36}"/>
              </a:ext>
            </a:extLst>
          </p:cNvPr>
          <p:cNvSpPr/>
          <p:nvPr/>
        </p:nvSpPr>
        <p:spPr>
          <a:xfrm>
            <a:off x="2961681" y="2621979"/>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15" name="object 15">
            <a:extLst>
              <a:ext uri="{FF2B5EF4-FFF2-40B4-BE49-F238E27FC236}">
                <a16:creationId xmlns:a16="http://schemas.microsoft.com/office/drawing/2014/main" id="{2A75F40E-72FD-4101-BE50-E272BC166667}"/>
              </a:ext>
            </a:extLst>
          </p:cNvPr>
          <p:cNvSpPr/>
          <p:nvPr/>
        </p:nvSpPr>
        <p:spPr>
          <a:xfrm>
            <a:off x="2667003" y="2621979"/>
            <a:ext cx="46881"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16" name="object 16">
            <a:extLst>
              <a:ext uri="{FF2B5EF4-FFF2-40B4-BE49-F238E27FC236}">
                <a16:creationId xmlns:a16="http://schemas.microsoft.com/office/drawing/2014/main" id="{55CE3754-0447-4B24-9E62-F2B0B1C0AB3B}"/>
              </a:ext>
            </a:extLst>
          </p:cNvPr>
          <p:cNvSpPr/>
          <p:nvPr/>
        </p:nvSpPr>
        <p:spPr>
          <a:xfrm>
            <a:off x="2961681" y="2179958"/>
            <a:ext cx="2484686"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17" name="object 17">
            <a:extLst>
              <a:ext uri="{FF2B5EF4-FFF2-40B4-BE49-F238E27FC236}">
                <a16:creationId xmlns:a16="http://schemas.microsoft.com/office/drawing/2014/main" id="{54138C9E-A686-419B-8D64-4D7C24109C91}"/>
              </a:ext>
            </a:extLst>
          </p:cNvPr>
          <p:cNvSpPr/>
          <p:nvPr/>
        </p:nvSpPr>
        <p:spPr>
          <a:xfrm>
            <a:off x="2667003" y="2179958"/>
            <a:ext cx="46881"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18" name="object 18">
            <a:extLst>
              <a:ext uri="{FF2B5EF4-FFF2-40B4-BE49-F238E27FC236}">
                <a16:creationId xmlns:a16="http://schemas.microsoft.com/office/drawing/2014/main" id="{D5ADDC2A-1221-4427-AF5C-D0C28BBA827E}"/>
              </a:ext>
            </a:extLst>
          </p:cNvPr>
          <p:cNvSpPr/>
          <p:nvPr/>
        </p:nvSpPr>
        <p:spPr>
          <a:xfrm>
            <a:off x="2667003" y="1735468"/>
            <a:ext cx="277936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19" name="object 19">
            <a:extLst>
              <a:ext uri="{FF2B5EF4-FFF2-40B4-BE49-F238E27FC236}">
                <a16:creationId xmlns:a16="http://schemas.microsoft.com/office/drawing/2014/main" id="{1A60FD7C-16EE-4716-A322-E0271AFC4E6E}"/>
              </a:ext>
            </a:extLst>
          </p:cNvPr>
          <p:cNvSpPr txBox="1"/>
          <p:nvPr/>
        </p:nvSpPr>
        <p:spPr>
          <a:xfrm>
            <a:off x="2385716" y="3455789"/>
            <a:ext cx="210964" cy="87875"/>
          </a:xfrm>
          <a:prstGeom prst="rect">
            <a:avLst/>
          </a:prstGeom>
        </p:spPr>
        <p:txBody>
          <a:bodyPr vert="horz" wrap="square" lIns="0" tIns="6697" rIns="0" bIns="0" rtlCol="0">
            <a:spAutoFit/>
          </a:bodyPr>
          <a:lstStyle/>
          <a:p>
            <a:pPr marL="6697">
              <a:spcBef>
                <a:spcPts val="53"/>
              </a:spcBef>
            </a:pPr>
            <a:r>
              <a:rPr sz="527" spc="11">
                <a:latin typeface="Yu Gothic" panose="020B0400000000000000" pitchFamily="34" charset="-128"/>
                <a:ea typeface="Yu Gothic" panose="020B0400000000000000" pitchFamily="34" charset="-128"/>
                <a:cs typeface="Arial"/>
              </a:rPr>
              <a:t>0.00%</a:t>
            </a:r>
            <a:endParaRPr sz="527">
              <a:latin typeface="Yu Gothic" panose="020B0400000000000000" pitchFamily="34" charset="-128"/>
              <a:ea typeface="Yu Gothic" panose="020B0400000000000000" pitchFamily="34" charset="-128"/>
              <a:cs typeface="Arial"/>
            </a:endParaRPr>
          </a:p>
        </p:txBody>
      </p:sp>
      <p:sp>
        <p:nvSpPr>
          <p:cNvPr id="20" name="object 20">
            <a:extLst>
              <a:ext uri="{FF2B5EF4-FFF2-40B4-BE49-F238E27FC236}">
                <a16:creationId xmlns:a16="http://schemas.microsoft.com/office/drawing/2014/main" id="{135CB3DB-080C-46B8-B16C-2E4C537A63F8}"/>
              </a:ext>
            </a:extLst>
          </p:cNvPr>
          <p:cNvSpPr txBox="1"/>
          <p:nvPr/>
        </p:nvSpPr>
        <p:spPr>
          <a:xfrm>
            <a:off x="2385716" y="3013769"/>
            <a:ext cx="210964" cy="87875"/>
          </a:xfrm>
          <a:prstGeom prst="rect">
            <a:avLst/>
          </a:prstGeom>
        </p:spPr>
        <p:txBody>
          <a:bodyPr vert="horz" wrap="square" lIns="0" tIns="6697" rIns="0" bIns="0" rtlCol="0">
            <a:spAutoFit/>
          </a:bodyPr>
          <a:lstStyle/>
          <a:p>
            <a:pPr marL="6697">
              <a:spcBef>
                <a:spcPts val="53"/>
              </a:spcBef>
            </a:pPr>
            <a:r>
              <a:rPr sz="527" spc="11">
                <a:latin typeface="Yu Gothic" panose="020B0400000000000000" pitchFamily="34" charset="-128"/>
                <a:ea typeface="Yu Gothic" panose="020B0400000000000000" pitchFamily="34" charset="-128"/>
                <a:cs typeface="Arial"/>
              </a:rPr>
              <a:t>7.50%</a:t>
            </a:r>
            <a:endParaRPr sz="527">
              <a:latin typeface="Yu Gothic" panose="020B0400000000000000" pitchFamily="34" charset="-128"/>
              <a:ea typeface="Yu Gothic" panose="020B0400000000000000" pitchFamily="34" charset="-128"/>
              <a:cs typeface="Arial"/>
            </a:endParaRPr>
          </a:p>
        </p:txBody>
      </p:sp>
      <p:sp>
        <p:nvSpPr>
          <p:cNvPr id="21" name="object 21">
            <a:extLst>
              <a:ext uri="{FF2B5EF4-FFF2-40B4-BE49-F238E27FC236}">
                <a16:creationId xmlns:a16="http://schemas.microsoft.com/office/drawing/2014/main" id="{0E93C5AA-7B16-4543-99E4-3AD2E52DA3EC}"/>
              </a:ext>
            </a:extLst>
          </p:cNvPr>
          <p:cNvSpPr txBox="1"/>
          <p:nvPr/>
        </p:nvSpPr>
        <p:spPr>
          <a:xfrm>
            <a:off x="2345533" y="2571750"/>
            <a:ext cx="248133" cy="87875"/>
          </a:xfrm>
          <a:prstGeom prst="rect">
            <a:avLst/>
          </a:prstGeom>
        </p:spPr>
        <p:txBody>
          <a:bodyPr vert="horz" wrap="square" lIns="0" tIns="6697" rIns="0" bIns="0" rtlCol="0">
            <a:spAutoFit/>
          </a:bodyPr>
          <a:lstStyle/>
          <a:p>
            <a:pPr marL="6697">
              <a:spcBef>
                <a:spcPts val="53"/>
              </a:spcBef>
            </a:pPr>
            <a:r>
              <a:rPr sz="527" spc="8">
                <a:latin typeface="Yu Gothic" panose="020B0400000000000000" pitchFamily="34" charset="-128"/>
                <a:ea typeface="Yu Gothic" panose="020B0400000000000000" pitchFamily="34" charset="-128"/>
                <a:cs typeface="Arial"/>
              </a:rPr>
              <a:t>15.00%</a:t>
            </a:r>
            <a:endParaRPr sz="527">
              <a:latin typeface="Yu Gothic" panose="020B0400000000000000" pitchFamily="34" charset="-128"/>
              <a:ea typeface="Yu Gothic" panose="020B0400000000000000" pitchFamily="34" charset="-128"/>
              <a:cs typeface="Arial"/>
            </a:endParaRPr>
          </a:p>
        </p:txBody>
      </p:sp>
      <p:sp>
        <p:nvSpPr>
          <p:cNvPr id="22" name="object 22">
            <a:extLst>
              <a:ext uri="{FF2B5EF4-FFF2-40B4-BE49-F238E27FC236}">
                <a16:creationId xmlns:a16="http://schemas.microsoft.com/office/drawing/2014/main" id="{6D38C365-C432-483A-8568-2DB3943B87C3}"/>
              </a:ext>
            </a:extLst>
          </p:cNvPr>
          <p:cNvSpPr txBox="1"/>
          <p:nvPr/>
        </p:nvSpPr>
        <p:spPr>
          <a:xfrm>
            <a:off x="2345533" y="2129730"/>
            <a:ext cx="248133" cy="87875"/>
          </a:xfrm>
          <a:prstGeom prst="rect">
            <a:avLst/>
          </a:prstGeom>
        </p:spPr>
        <p:txBody>
          <a:bodyPr vert="horz" wrap="square" lIns="0" tIns="6697" rIns="0" bIns="0" rtlCol="0">
            <a:spAutoFit/>
          </a:bodyPr>
          <a:lstStyle/>
          <a:p>
            <a:pPr marL="6697">
              <a:spcBef>
                <a:spcPts val="53"/>
              </a:spcBef>
            </a:pPr>
            <a:r>
              <a:rPr sz="527" spc="8">
                <a:latin typeface="Yu Gothic" panose="020B0400000000000000" pitchFamily="34" charset="-128"/>
                <a:ea typeface="Yu Gothic" panose="020B0400000000000000" pitchFamily="34" charset="-128"/>
                <a:cs typeface="Arial"/>
              </a:rPr>
              <a:t>22.50%</a:t>
            </a:r>
            <a:endParaRPr sz="527">
              <a:latin typeface="Yu Gothic" panose="020B0400000000000000" pitchFamily="34" charset="-128"/>
              <a:ea typeface="Yu Gothic" panose="020B0400000000000000" pitchFamily="34" charset="-128"/>
              <a:cs typeface="Arial"/>
            </a:endParaRPr>
          </a:p>
        </p:txBody>
      </p:sp>
      <p:sp>
        <p:nvSpPr>
          <p:cNvPr id="23" name="object 23">
            <a:extLst>
              <a:ext uri="{FF2B5EF4-FFF2-40B4-BE49-F238E27FC236}">
                <a16:creationId xmlns:a16="http://schemas.microsoft.com/office/drawing/2014/main" id="{538FB3AF-1FC6-4CC0-9BC6-B9D680144DFF}"/>
              </a:ext>
            </a:extLst>
          </p:cNvPr>
          <p:cNvSpPr txBox="1"/>
          <p:nvPr/>
        </p:nvSpPr>
        <p:spPr>
          <a:xfrm>
            <a:off x="2345533" y="1694408"/>
            <a:ext cx="248133" cy="87875"/>
          </a:xfrm>
          <a:prstGeom prst="rect">
            <a:avLst/>
          </a:prstGeom>
        </p:spPr>
        <p:txBody>
          <a:bodyPr vert="horz" wrap="square" lIns="0" tIns="6697" rIns="0" bIns="0" rtlCol="0">
            <a:spAutoFit/>
          </a:bodyPr>
          <a:lstStyle/>
          <a:p>
            <a:pPr marL="6697">
              <a:spcBef>
                <a:spcPts val="53"/>
              </a:spcBef>
            </a:pPr>
            <a:r>
              <a:rPr sz="527" spc="8">
                <a:latin typeface="Yu Gothic" panose="020B0400000000000000" pitchFamily="34" charset="-128"/>
                <a:ea typeface="Yu Gothic" panose="020B0400000000000000" pitchFamily="34" charset="-128"/>
                <a:cs typeface="Arial"/>
              </a:rPr>
              <a:t>30.00%</a:t>
            </a:r>
            <a:endParaRPr sz="527">
              <a:latin typeface="Yu Gothic" panose="020B0400000000000000" pitchFamily="34" charset="-128"/>
              <a:ea typeface="Yu Gothic" panose="020B0400000000000000" pitchFamily="34" charset="-128"/>
              <a:cs typeface="Arial"/>
            </a:endParaRPr>
          </a:p>
        </p:txBody>
      </p:sp>
      <p:sp>
        <p:nvSpPr>
          <p:cNvPr id="24" name="object 24">
            <a:extLst>
              <a:ext uri="{FF2B5EF4-FFF2-40B4-BE49-F238E27FC236}">
                <a16:creationId xmlns:a16="http://schemas.microsoft.com/office/drawing/2014/main" id="{1677CB48-3D73-49B7-8FEF-D8F474482475}"/>
              </a:ext>
            </a:extLst>
          </p:cNvPr>
          <p:cNvSpPr/>
          <p:nvPr/>
        </p:nvSpPr>
        <p:spPr>
          <a:xfrm>
            <a:off x="2663654" y="3506018"/>
            <a:ext cx="2786063"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25" name="object 25">
            <a:extLst>
              <a:ext uri="{FF2B5EF4-FFF2-40B4-BE49-F238E27FC236}">
                <a16:creationId xmlns:a16="http://schemas.microsoft.com/office/drawing/2014/main" id="{31F44914-18CF-48B4-885B-8DF7045BD222}"/>
              </a:ext>
            </a:extLst>
          </p:cNvPr>
          <p:cNvSpPr txBox="1"/>
          <p:nvPr/>
        </p:nvSpPr>
        <p:spPr>
          <a:xfrm>
            <a:off x="4193977" y="3536156"/>
            <a:ext cx="73001" cy="136670"/>
          </a:xfrm>
          <a:prstGeom prst="rect">
            <a:avLst/>
          </a:prstGeom>
        </p:spPr>
        <p:txBody>
          <a:bodyPr vert="horz" wrap="square" lIns="0" tIns="6697" rIns="0" bIns="0" rtlCol="0">
            <a:spAutoFit/>
          </a:bodyPr>
          <a:lstStyle/>
          <a:p>
            <a:pPr marL="6697">
              <a:spcBef>
                <a:spcPts val="53"/>
              </a:spcBef>
            </a:pPr>
            <a:r>
              <a:rPr sz="844" spc="-3">
                <a:latin typeface="Yu Gothic" panose="020B0400000000000000" pitchFamily="34" charset="-128"/>
                <a:ea typeface="Yu Gothic" panose="020B0400000000000000" pitchFamily="34" charset="-128"/>
                <a:cs typeface="Arial"/>
              </a:rPr>
              <a:t>5</a:t>
            </a:r>
            <a:endParaRPr sz="844">
              <a:latin typeface="Yu Gothic" panose="020B0400000000000000" pitchFamily="34" charset="-128"/>
              <a:ea typeface="Yu Gothic" panose="020B0400000000000000" pitchFamily="34" charset="-128"/>
              <a:cs typeface="Arial"/>
            </a:endParaRPr>
          </a:p>
        </p:txBody>
      </p:sp>
      <p:sp>
        <p:nvSpPr>
          <p:cNvPr id="26" name="object 26">
            <a:extLst>
              <a:ext uri="{FF2B5EF4-FFF2-40B4-BE49-F238E27FC236}">
                <a16:creationId xmlns:a16="http://schemas.microsoft.com/office/drawing/2014/main" id="{5846008A-C844-4B09-B89C-8DA484192FEF}"/>
              </a:ext>
            </a:extLst>
          </p:cNvPr>
          <p:cNvSpPr txBox="1"/>
          <p:nvPr/>
        </p:nvSpPr>
        <p:spPr>
          <a:xfrm>
            <a:off x="4542235" y="3536156"/>
            <a:ext cx="73001" cy="136670"/>
          </a:xfrm>
          <a:prstGeom prst="rect">
            <a:avLst/>
          </a:prstGeom>
        </p:spPr>
        <p:txBody>
          <a:bodyPr vert="horz" wrap="square" lIns="0" tIns="6697" rIns="0" bIns="0" rtlCol="0">
            <a:spAutoFit/>
          </a:bodyPr>
          <a:lstStyle/>
          <a:p>
            <a:pPr marL="6697">
              <a:spcBef>
                <a:spcPts val="53"/>
              </a:spcBef>
            </a:pPr>
            <a:r>
              <a:rPr sz="844" spc="-3">
                <a:latin typeface="Yu Gothic" panose="020B0400000000000000" pitchFamily="34" charset="-128"/>
                <a:ea typeface="Yu Gothic" panose="020B0400000000000000" pitchFamily="34" charset="-128"/>
                <a:cs typeface="Arial"/>
              </a:rPr>
              <a:t>6</a:t>
            </a:r>
            <a:endParaRPr sz="844">
              <a:latin typeface="Yu Gothic" panose="020B0400000000000000" pitchFamily="34" charset="-128"/>
              <a:ea typeface="Yu Gothic" panose="020B0400000000000000" pitchFamily="34" charset="-128"/>
              <a:cs typeface="Arial"/>
            </a:endParaRPr>
          </a:p>
        </p:txBody>
      </p:sp>
      <p:sp>
        <p:nvSpPr>
          <p:cNvPr id="27" name="object 27">
            <a:extLst>
              <a:ext uri="{FF2B5EF4-FFF2-40B4-BE49-F238E27FC236}">
                <a16:creationId xmlns:a16="http://schemas.microsoft.com/office/drawing/2014/main" id="{18365EA2-BDFA-4C03-9DDE-A445FC9F3F22}"/>
              </a:ext>
            </a:extLst>
          </p:cNvPr>
          <p:cNvSpPr txBox="1"/>
          <p:nvPr/>
        </p:nvSpPr>
        <p:spPr>
          <a:xfrm>
            <a:off x="4890493" y="3536156"/>
            <a:ext cx="73001" cy="136670"/>
          </a:xfrm>
          <a:prstGeom prst="rect">
            <a:avLst/>
          </a:prstGeom>
        </p:spPr>
        <p:txBody>
          <a:bodyPr vert="horz" wrap="square" lIns="0" tIns="6697" rIns="0" bIns="0" rtlCol="0">
            <a:spAutoFit/>
          </a:bodyPr>
          <a:lstStyle/>
          <a:p>
            <a:pPr marL="6697">
              <a:spcBef>
                <a:spcPts val="53"/>
              </a:spcBef>
            </a:pPr>
            <a:r>
              <a:rPr sz="844" spc="-3">
                <a:latin typeface="Yu Gothic" panose="020B0400000000000000" pitchFamily="34" charset="-128"/>
                <a:ea typeface="Yu Gothic" panose="020B0400000000000000" pitchFamily="34" charset="-128"/>
                <a:cs typeface="Arial"/>
              </a:rPr>
              <a:t>7</a:t>
            </a:r>
            <a:endParaRPr sz="844">
              <a:latin typeface="Yu Gothic" panose="020B0400000000000000" pitchFamily="34" charset="-128"/>
              <a:ea typeface="Yu Gothic" panose="020B0400000000000000" pitchFamily="34" charset="-128"/>
              <a:cs typeface="Arial"/>
            </a:endParaRPr>
          </a:p>
        </p:txBody>
      </p:sp>
      <p:sp>
        <p:nvSpPr>
          <p:cNvPr id="28" name="object 28">
            <a:extLst>
              <a:ext uri="{FF2B5EF4-FFF2-40B4-BE49-F238E27FC236}">
                <a16:creationId xmlns:a16="http://schemas.microsoft.com/office/drawing/2014/main" id="{AF82C336-5C87-49C1-9CDA-6FFC56F6AEF1}"/>
              </a:ext>
            </a:extLst>
          </p:cNvPr>
          <p:cNvSpPr txBox="1"/>
          <p:nvPr/>
        </p:nvSpPr>
        <p:spPr>
          <a:xfrm>
            <a:off x="5238750" y="3536156"/>
            <a:ext cx="73001" cy="136670"/>
          </a:xfrm>
          <a:prstGeom prst="rect">
            <a:avLst/>
          </a:prstGeom>
        </p:spPr>
        <p:txBody>
          <a:bodyPr vert="horz" wrap="square" lIns="0" tIns="6697" rIns="0" bIns="0" rtlCol="0">
            <a:spAutoFit/>
          </a:bodyPr>
          <a:lstStyle/>
          <a:p>
            <a:pPr marL="6697">
              <a:spcBef>
                <a:spcPts val="53"/>
              </a:spcBef>
            </a:pPr>
            <a:r>
              <a:rPr sz="844" spc="-3">
                <a:latin typeface="Yu Gothic" panose="020B0400000000000000" pitchFamily="34" charset="-128"/>
                <a:ea typeface="Yu Gothic" panose="020B0400000000000000" pitchFamily="34" charset="-128"/>
                <a:cs typeface="Arial"/>
              </a:rPr>
              <a:t>8</a:t>
            </a:r>
            <a:endParaRPr sz="844">
              <a:latin typeface="Yu Gothic" panose="020B0400000000000000" pitchFamily="34" charset="-128"/>
              <a:ea typeface="Yu Gothic" panose="020B0400000000000000" pitchFamily="34" charset="-128"/>
              <a:cs typeface="Arial"/>
            </a:endParaRPr>
          </a:p>
        </p:txBody>
      </p:sp>
      <p:sp>
        <p:nvSpPr>
          <p:cNvPr id="29" name="object 29">
            <a:extLst>
              <a:ext uri="{FF2B5EF4-FFF2-40B4-BE49-F238E27FC236}">
                <a16:creationId xmlns:a16="http://schemas.microsoft.com/office/drawing/2014/main" id="{C1ED70F8-0464-4962-9F77-3D49F90BA02E}"/>
              </a:ext>
            </a:extLst>
          </p:cNvPr>
          <p:cNvSpPr/>
          <p:nvPr/>
        </p:nvSpPr>
        <p:spPr>
          <a:xfrm>
            <a:off x="2713883" y="1848445"/>
            <a:ext cx="247799" cy="1654225"/>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30" name="object 30">
            <a:extLst>
              <a:ext uri="{FF2B5EF4-FFF2-40B4-BE49-F238E27FC236}">
                <a16:creationId xmlns:a16="http://schemas.microsoft.com/office/drawing/2014/main" id="{2EAE4CF2-125A-4D04-A996-95FBEC0B614F}"/>
              </a:ext>
            </a:extLst>
          </p:cNvPr>
          <p:cNvSpPr/>
          <p:nvPr/>
        </p:nvSpPr>
        <p:spPr>
          <a:xfrm>
            <a:off x="3062140" y="2444503"/>
            <a:ext cx="247799" cy="1058168"/>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31" name="object 31">
            <a:extLst>
              <a:ext uri="{FF2B5EF4-FFF2-40B4-BE49-F238E27FC236}">
                <a16:creationId xmlns:a16="http://schemas.microsoft.com/office/drawing/2014/main" id="{3E0B5A6F-FB7F-4234-94D7-7B60F0892C79}"/>
              </a:ext>
            </a:extLst>
          </p:cNvPr>
          <p:cNvSpPr/>
          <p:nvPr/>
        </p:nvSpPr>
        <p:spPr>
          <a:xfrm>
            <a:off x="3410397" y="2712393"/>
            <a:ext cx="247799" cy="790277"/>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32" name="object 32">
            <a:extLst>
              <a:ext uri="{FF2B5EF4-FFF2-40B4-BE49-F238E27FC236}">
                <a16:creationId xmlns:a16="http://schemas.microsoft.com/office/drawing/2014/main" id="{5745E3B4-CE79-4EC5-ABFE-7554594DC45C}"/>
              </a:ext>
            </a:extLst>
          </p:cNvPr>
          <p:cNvSpPr/>
          <p:nvPr/>
        </p:nvSpPr>
        <p:spPr>
          <a:xfrm>
            <a:off x="3758655" y="2853035"/>
            <a:ext cx="247799" cy="64963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33" name="object 33">
            <a:extLst>
              <a:ext uri="{FF2B5EF4-FFF2-40B4-BE49-F238E27FC236}">
                <a16:creationId xmlns:a16="http://schemas.microsoft.com/office/drawing/2014/main" id="{E870CBEB-B706-4A62-A716-D3744D328CF3}"/>
              </a:ext>
            </a:extLst>
          </p:cNvPr>
          <p:cNvSpPr/>
          <p:nvPr/>
        </p:nvSpPr>
        <p:spPr>
          <a:xfrm>
            <a:off x="4106914" y="2953493"/>
            <a:ext cx="247799" cy="549176"/>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34" name="object 34">
            <a:extLst>
              <a:ext uri="{FF2B5EF4-FFF2-40B4-BE49-F238E27FC236}">
                <a16:creationId xmlns:a16="http://schemas.microsoft.com/office/drawing/2014/main" id="{2CCC4B0E-9DFE-4A40-9A1B-CFF23D2CC7E2}"/>
              </a:ext>
            </a:extLst>
          </p:cNvPr>
          <p:cNvSpPr/>
          <p:nvPr/>
        </p:nvSpPr>
        <p:spPr>
          <a:xfrm>
            <a:off x="4455171" y="3013770"/>
            <a:ext cx="247799" cy="488900"/>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35" name="object 35">
            <a:extLst>
              <a:ext uri="{FF2B5EF4-FFF2-40B4-BE49-F238E27FC236}">
                <a16:creationId xmlns:a16="http://schemas.microsoft.com/office/drawing/2014/main" id="{DAD1BC4B-8B41-4D7B-BB2C-1E20CF7F8FF7}"/>
              </a:ext>
            </a:extLst>
          </p:cNvPr>
          <p:cNvSpPr/>
          <p:nvPr/>
        </p:nvSpPr>
        <p:spPr>
          <a:xfrm>
            <a:off x="4803429" y="3047256"/>
            <a:ext cx="247799" cy="455414"/>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36" name="object 36">
            <a:extLst>
              <a:ext uri="{FF2B5EF4-FFF2-40B4-BE49-F238E27FC236}">
                <a16:creationId xmlns:a16="http://schemas.microsoft.com/office/drawing/2014/main" id="{25C7E621-65ED-4B54-AE52-4B81C93A6F30}"/>
              </a:ext>
            </a:extLst>
          </p:cNvPr>
          <p:cNvSpPr/>
          <p:nvPr/>
        </p:nvSpPr>
        <p:spPr>
          <a:xfrm>
            <a:off x="5151687" y="3281660"/>
            <a:ext cx="247799" cy="221010"/>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37" name="object 40">
            <a:extLst>
              <a:ext uri="{FF2B5EF4-FFF2-40B4-BE49-F238E27FC236}">
                <a16:creationId xmlns:a16="http://schemas.microsoft.com/office/drawing/2014/main" id="{DCA2DEF2-AD5F-4826-B367-1BEC25C3D6C9}"/>
              </a:ext>
            </a:extLst>
          </p:cNvPr>
          <p:cNvSpPr txBox="1"/>
          <p:nvPr/>
        </p:nvSpPr>
        <p:spPr>
          <a:xfrm>
            <a:off x="2693790" y="3489008"/>
            <a:ext cx="1303288" cy="184010"/>
          </a:xfrm>
          <a:prstGeom prst="rect">
            <a:avLst/>
          </a:prstGeom>
        </p:spPr>
        <p:txBody>
          <a:bodyPr vert="horz" wrap="square" lIns="0" tIns="53579" rIns="0" bIns="0" rtlCol="0">
            <a:spAutoFit/>
          </a:bodyPr>
          <a:lstStyle/>
          <a:p>
            <a:pPr marL="28462" algn="ctr">
              <a:spcBef>
                <a:spcPts val="421"/>
              </a:spcBef>
              <a:tabLst>
                <a:tab pos="376706" algn="l"/>
                <a:tab pos="724950" algn="l"/>
                <a:tab pos="1073194" algn="l"/>
              </a:tabLst>
            </a:pPr>
            <a:r>
              <a:rPr sz="844" spc="-3">
                <a:latin typeface="Yu Gothic" panose="020B0400000000000000" pitchFamily="34" charset="-128"/>
                <a:ea typeface="Yu Gothic" panose="020B0400000000000000" pitchFamily="34" charset="-128"/>
                <a:cs typeface="Arial"/>
              </a:rPr>
              <a:t>1	2	3	4</a:t>
            </a:r>
            <a:endParaRPr lang="en-US" sz="844" spc="-3">
              <a:latin typeface="Yu Gothic" panose="020B0400000000000000" pitchFamily="34" charset="-128"/>
              <a:ea typeface="Yu Gothic" panose="020B0400000000000000" pitchFamily="34" charset="-128"/>
              <a:cs typeface="Arial"/>
            </a:endParaRPr>
          </a:p>
        </p:txBody>
      </p:sp>
      <p:sp>
        <p:nvSpPr>
          <p:cNvPr id="38" name="Rectangle 37">
            <a:extLst>
              <a:ext uri="{FF2B5EF4-FFF2-40B4-BE49-F238E27FC236}">
                <a16:creationId xmlns:a16="http://schemas.microsoft.com/office/drawing/2014/main" id="{6837DBB4-55B3-43C6-884B-6CCB01588BCC}"/>
              </a:ext>
            </a:extLst>
          </p:cNvPr>
          <p:cNvSpPr/>
          <p:nvPr/>
        </p:nvSpPr>
        <p:spPr>
          <a:xfrm>
            <a:off x="2452944" y="3680148"/>
            <a:ext cx="3207481" cy="238399"/>
          </a:xfrm>
          <a:prstGeom prst="rect">
            <a:avLst/>
          </a:prstGeom>
        </p:spPr>
        <p:txBody>
          <a:bodyPr wrap="none">
            <a:spAutoFit/>
          </a:bodyPr>
          <a:lstStyle/>
          <a:p>
            <a:pPr algn="ctr">
              <a:spcBef>
                <a:spcPts val="464"/>
              </a:spcBef>
            </a:pPr>
            <a:r>
              <a:rPr lang="fr-FR" sz="949" spc="-13">
                <a:latin typeface="Yu Gothic" panose="020B0400000000000000" pitchFamily="34" charset="-128"/>
                <a:ea typeface="Yu Gothic" panose="020B0400000000000000" pitchFamily="34" charset="-128"/>
                <a:cs typeface="Arial"/>
              </a:rPr>
              <a:t>Mutation class (Singletons, doubletons, tripletons, etc.)</a:t>
            </a:r>
            <a:endParaRPr lang="fr-FR" sz="949">
              <a:latin typeface="Yu Gothic" panose="020B0400000000000000" pitchFamily="34" charset="-128"/>
              <a:ea typeface="Yu Gothic" panose="020B0400000000000000" pitchFamily="34" charset="-128"/>
              <a:cs typeface="Arial"/>
            </a:endParaRPr>
          </a:p>
        </p:txBody>
      </p:sp>
      <p:sp>
        <p:nvSpPr>
          <p:cNvPr id="39" name="Rectangle 38">
            <a:extLst>
              <a:ext uri="{FF2B5EF4-FFF2-40B4-BE49-F238E27FC236}">
                <a16:creationId xmlns:a16="http://schemas.microsoft.com/office/drawing/2014/main" id="{4CAD1983-698A-49A9-81E8-8DFC97A8AD68}"/>
              </a:ext>
            </a:extLst>
          </p:cNvPr>
          <p:cNvSpPr/>
          <p:nvPr/>
        </p:nvSpPr>
        <p:spPr>
          <a:xfrm rot="16200000">
            <a:off x="1423807" y="2466842"/>
            <a:ext cx="1462452" cy="238399"/>
          </a:xfrm>
          <a:prstGeom prst="rect">
            <a:avLst/>
          </a:prstGeom>
        </p:spPr>
        <p:txBody>
          <a:bodyPr wrap="none">
            <a:spAutoFit/>
          </a:bodyPr>
          <a:lstStyle/>
          <a:p>
            <a:pPr algn="ctr">
              <a:spcBef>
                <a:spcPts val="464"/>
              </a:spcBef>
            </a:pPr>
            <a:r>
              <a:rPr lang="fr-FR" sz="949" spc="-13">
                <a:latin typeface="Yu Gothic" panose="020B0400000000000000" pitchFamily="34" charset="-128"/>
                <a:ea typeface="Yu Gothic" panose="020B0400000000000000" pitchFamily="34" charset="-128"/>
                <a:cs typeface="Arial"/>
              </a:rPr>
              <a:t>Proportional Frequency</a:t>
            </a:r>
            <a:endParaRPr lang="fr-FR" sz="949">
              <a:latin typeface="Yu Gothic" panose="020B0400000000000000" pitchFamily="34" charset="-128"/>
              <a:ea typeface="Yu Gothic" panose="020B0400000000000000" pitchFamily="34" charset="-128"/>
              <a:cs typeface="Arial"/>
            </a:endParaRPr>
          </a:p>
        </p:txBody>
      </p:sp>
      <p:cxnSp>
        <p:nvCxnSpPr>
          <p:cNvPr id="41" name="Straight Arrow Connector 40">
            <a:extLst>
              <a:ext uri="{FF2B5EF4-FFF2-40B4-BE49-F238E27FC236}">
                <a16:creationId xmlns:a16="http://schemas.microsoft.com/office/drawing/2014/main" id="{9BB207E8-A54A-42EC-BC3D-864484DD29D1}"/>
              </a:ext>
            </a:extLst>
          </p:cNvPr>
          <p:cNvCxnSpPr>
            <a:cxnSpLocks/>
          </p:cNvCxnSpPr>
          <p:nvPr/>
        </p:nvCxnSpPr>
        <p:spPr>
          <a:xfrm>
            <a:off x="5970316" y="2742530"/>
            <a:ext cx="1826781" cy="919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2" name="object 4">
            <a:extLst>
              <a:ext uri="{FF2B5EF4-FFF2-40B4-BE49-F238E27FC236}">
                <a16:creationId xmlns:a16="http://schemas.microsoft.com/office/drawing/2014/main" id="{EF536F0B-B82A-4742-99D9-0097FED81AE0}"/>
              </a:ext>
            </a:extLst>
          </p:cNvPr>
          <p:cNvSpPr txBox="1"/>
          <p:nvPr/>
        </p:nvSpPr>
        <p:spPr>
          <a:xfrm>
            <a:off x="6434998" y="2230098"/>
            <a:ext cx="2996692" cy="250227"/>
          </a:xfrm>
          <a:prstGeom prst="rect">
            <a:avLst/>
          </a:prstGeom>
        </p:spPr>
        <p:txBody>
          <a:bodyPr vert="horz" wrap="square" lIns="0" tIns="6697" rIns="0" bIns="0" rtlCol="0">
            <a:spAutoFit/>
          </a:bodyPr>
          <a:lstStyle/>
          <a:p>
            <a:pPr marL="6697">
              <a:spcBef>
                <a:spcPts val="53"/>
              </a:spcBef>
            </a:pPr>
            <a:r>
              <a:rPr lang="en-US" sz="1582" b="1" spc="-3">
                <a:latin typeface="Yu Gothic" panose="020B0400000000000000" pitchFamily="34" charset="-128"/>
                <a:ea typeface="Yu Gothic" panose="020B0400000000000000" pitchFamily="34" charset="-128"/>
                <a:cs typeface="Arial"/>
              </a:rPr>
              <a:t>Dadi</a:t>
            </a:r>
            <a:endParaRPr sz="1582">
              <a:latin typeface="Yu Gothic" panose="020B0400000000000000" pitchFamily="34" charset="-128"/>
              <a:ea typeface="Yu Gothic" panose="020B0400000000000000" pitchFamily="34" charset="-128"/>
              <a:cs typeface="Arial"/>
            </a:endParaRPr>
          </a:p>
        </p:txBody>
      </p:sp>
      <p:grpSp>
        <p:nvGrpSpPr>
          <p:cNvPr id="43" name="Group 42">
            <a:extLst>
              <a:ext uri="{FF2B5EF4-FFF2-40B4-BE49-F238E27FC236}">
                <a16:creationId xmlns:a16="http://schemas.microsoft.com/office/drawing/2014/main" id="{326975AD-C25D-4219-B721-2A3430EF9C5D}"/>
              </a:ext>
            </a:extLst>
          </p:cNvPr>
          <p:cNvGrpSpPr/>
          <p:nvPr/>
        </p:nvGrpSpPr>
        <p:grpSpPr>
          <a:xfrm>
            <a:off x="8437142" y="1591731"/>
            <a:ext cx="1631746" cy="918376"/>
            <a:chOff x="3124752" y="2861187"/>
            <a:chExt cx="4501450" cy="1966452"/>
          </a:xfrm>
        </p:grpSpPr>
        <p:cxnSp>
          <p:nvCxnSpPr>
            <p:cNvPr id="44" name="Straight Connector 43">
              <a:extLst>
                <a:ext uri="{FF2B5EF4-FFF2-40B4-BE49-F238E27FC236}">
                  <a16:creationId xmlns:a16="http://schemas.microsoft.com/office/drawing/2014/main" id="{F9A20E15-144C-4488-A1E4-453DC0B0E457}"/>
                </a:ext>
              </a:extLst>
            </p:cNvPr>
            <p:cNvCxnSpPr>
              <a:cxnSpLocks/>
            </p:cNvCxnSpPr>
            <p:nvPr/>
          </p:nvCxnSpPr>
          <p:spPr>
            <a:xfrm>
              <a:off x="3124752" y="2861187"/>
              <a:ext cx="0" cy="1740310"/>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B737043-A5C3-4E7B-9472-8E34249ACF9E}"/>
                </a:ext>
              </a:extLst>
            </p:cNvPr>
            <p:cNvCxnSpPr>
              <a:cxnSpLocks/>
            </p:cNvCxnSpPr>
            <p:nvPr/>
          </p:nvCxnSpPr>
          <p:spPr>
            <a:xfrm>
              <a:off x="3124752" y="4552340"/>
              <a:ext cx="99088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BE47D87-ACF5-4382-AD10-095ADDD9A70B}"/>
                </a:ext>
              </a:extLst>
            </p:cNvPr>
            <p:cNvCxnSpPr>
              <a:cxnSpLocks/>
            </p:cNvCxnSpPr>
            <p:nvPr/>
          </p:nvCxnSpPr>
          <p:spPr>
            <a:xfrm>
              <a:off x="6635313" y="4552340"/>
              <a:ext cx="99088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365678AF-4ADD-4DAA-98DE-96D4916B3067}"/>
                </a:ext>
              </a:extLst>
            </p:cNvPr>
            <p:cNvCxnSpPr>
              <a:cxnSpLocks/>
            </p:cNvCxnSpPr>
            <p:nvPr/>
          </p:nvCxnSpPr>
          <p:spPr>
            <a:xfrm>
              <a:off x="4115641" y="4552340"/>
              <a:ext cx="0" cy="275299"/>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EAAFB91B-3D4F-4DB7-9F3F-5EA95E2AAC1A}"/>
                </a:ext>
              </a:extLst>
            </p:cNvPr>
            <p:cNvCxnSpPr>
              <a:cxnSpLocks/>
            </p:cNvCxnSpPr>
            <p:nvPr/>
          </p:nvCxnSpPr>
          <p:spPr>
            <a:xfrm>
              <a:off x="6635313" y="4552340"/>
              <a:ext cx="0" cy="275299"/>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ACE6C0B6-EBBB-4751-B712-D992BAE9BD73}"/>
                </a:ext>
              </a:extLst>
            </p:cNvPr>
            <p:cNvCxnSpPr>
              <a:cxnSpLocks/>
            </p:cNvCxnSpPr>
            <p:nvPr/>
          </p:nvCxnSpPr>
          <p:spPr>
            <a:xfrm>
              <a:off x="7621122" y="2861187"/>
              <a:ext cx="0" cy="1691153"/>
            </a:xfrm>
            <a:prstGeom prst="line">
              <a:avLst/>
            </a:prstGeom>
            <a:ln w="76200"/>
          </p:spPr>
          <p:style>
            <a:lnRef idx="1">
              <a:schemeClr val="dk1"/>
            </a:lnRef>
            <a:fillRef idx="0">
              <a:schemeClr val="dk1"/>
            </a:fillRef>
            <a:effectRef idx="0">
              <a:schemeClr val="dk1"/>
            </a:effectRef>
            <a:fontRef idx="minor">
              <a:schemeClr val="tx1"/>
            </a:fontRef>
          </p:style>
        </p:cxnSp>
      </p:grpSp>
      <p:sp>
        <p:nvSpPr>
          <p:cNvPr id="50" name="TextBox 49">
            <a:extLst>
              <a:ext uri="{FF2B5EF4-FFF2-40B4-BE49-F238E27FC236}">
                <a16:creationId xmlns:a16="http://schemas.microsoft.com/office/drawing/2014/main" id="{9FE0EE59-BA17-425E-98BE-18FA7D519662}"/>
              </a:ext>
            </a:extLst>
          </p:cNvPr>
          <p:cNvSpPr txBox="1"/>
          <p:nvPr/>
        </p:nvSpPr>
        <p:spPr>
          <a:xfrm>
            <a:off x="8495723" y="1285875"/>
            <a:ext cx="1623884"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Contraction</a:t>
            </a:r>
          </a:p>
        </p:txBody>
      </p:sp>
      <p:grpSp>
        <p:nvGrpSpPr>
          <p:cNvPr id="51" name="Group 50">
            <a:extLst>
              <a:ext uri="{FF2B5EF4-FFF2-40B4-BE49-F238E27FC236}">
                <a16:creationId xmlns:a16="http://schemas.microsoft.com/office/drawing/2014/main" id="{93992ABA-232F-4052-877F-AE09F2B04257}"/>
              </a:ext>
            </a:extLst>
          </p:cNvPr>
          <p:cNvGrpSpPr/>
          <p:nvPr/>
        </p:nvGrpSpPr>
        <p:grpSpPr>
          <a:xfrm>
            <a:off x="8425920" y="2932752"/>
            <a:ext cx="1633061" cy="919401"/>
            <a:chOff x="7340600" y="2382054"/>
            <a:chExt cx="4501450" cy="2366689"/>
          </a:xfrm>
        </p:grpSpPr>
        <p:cxnSp>
          <p:nvCxnSpPr>
            <p:cNvPr id="52" name="Straight Connector 51">
              <a:extLst>
                <a:ext uri="{FF2B5EF4-FFF2-40B4-BE49-F238E27FC236}">
                  <a16:creationId xmlns:a16="http://schemas.microsoft.com/office/drawing/2014/main" id="{5C9548BB-7CCA-4881-98C3-47A26A690D01}"/>
                </a:ext>
              </a:extLst>
            </p:cNvPr>
            <p:cNvCxnSpPr>
              <a:cxnSpLocks/>
            </p:cNvCxnSpPr>
            <p:nvPr/>
          </p:nvCxnSpPr>
          <p:spPr>
            <a:xfrm>
              <a:off x="8311169" y="2382054"/>
              <a:ext cx="0" cy="1994788"/>
            </a:xfrm>
            <a:prstGeom prst="line">
              <a:avLst/>
            </a:prstGeom>
            <a:ln w="7620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CC45F73-450E-4A6B-A26F-CDDDC91C5E10}"/>
                </a:ext>
              </a:extLst>
            </p:cNvPr>
            <p:cNvCxnSpPr>
              <a:cxnSpLocks/>
            </p:cNvCxnSpPr>
            <p:nvPr/>
          </p:nvCxnSpPr>
          <p:spPr>
            <a:xfrm>
              <a:off x="7340600" y="4376843"/>
              <a:ext cx="99088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DBB6BCD3-A273-4853-8280-AAA18492C780}"/>
                </a:ext>
              </a:extLst>
            </p:cNvPr>
            <p:cNvCxnSpPr>
              <a:cxnSpLocks/>
            </p:cNvCxnSpPr>
            <p:nvPr/>
          </p:nvCxnSpPr>
          <p:spPr>
            <a:xfrm>
              <a:off x="10851161" y="4376843"/>
              <a:ext cx="99088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50C0B247-B483-420A-8E26-E83FEF08365A}"/>
                </a:ext>
              </a:extLst>
            </p:cNvPr>
            <p:cNvCxnSpPr>
              <a:cxnSpLocks/>
            </p:cNvCxnSpPr>
            <p:nvPr/>
          </p:nvCxnSpPr>
          <p:spPr>
            <a:xfrm>
              <a:off x="7340600" y="4376842"/>
              <a:ext cx="0" cy="315555"/>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B6DED3C4-C564-4432-BD52-FF21A1405AA0}"/>
                </a:ext>
              </a:extLst>
            </p:cNvPr>
            <p:cNvCxnSpPr>
              <a:cxnSpLocks/>
            </p:cNvCxnSpPr>
            <p:nvPr/>
          </p:nvCxnSpPr>
          <p:spPr>
            <a:xfrm>
              <a:off x="11842050" y="4433188"/>
              <a:ext cx="0" cy="315555"/>
            </a:xfrm>
            <a:prstGeom prst="line">
              <a:avLst/>
            </a:prstGeom>
            <a:ln w="7620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1F73712C-A9F4-464F-A78B-913ADE658C39}"/>
                </a:ext>
              </a:extLst>
            </p:cNvPr>
            <p:cNvCxnSpPr>
              <a:cxnSpLocks/>
            </p:cNvCxnSpPr>
            <p:nvPr/>
          </p:nvCxnSpPr>
          <p:spPr>
            <a:xfrm>
              <a:off x="10851161" y="2382054"/>
              <a:ext cx="0" cy="1938443"/>
            </a:xfrm>
            <a:prstGeom prst="line">
              <a:avLst/>
            </a:prstGeom>
            <a:ln w="76200"/>
          </p:spPr>
          <p:style>
            <a:lnRef idx="1">
              <a:schemeClr val="dk1"/>
            </a:lnRef>
            <a:fillRef idx="0">
              <a:schemeClr val="dk1"/>
            </a:fillRef>
            <a:effectRef idx="0">
              <a:schemeClr val="dk1"/>
            </a:effectRef>
            <a:fontRef idx="minor">
              <a:schemeClr val="tx1"/>
            </a:fontRef>
          </p:style>
        </p:cxnSp>
      </p:grpSp>
      <p:sp>
        <p:nvSpPr>
          <p:cNvPr id="58" name="TextBox 57">
            <a:extLst>
              <a:ext uri="{FF2B5EF4-FFF2-40B4-BE49-F238E27FC236}">
                <a16:creationId xmlns:a16="http://schemas.microsoft.com/office/drawing/2014/main" id="{F523A06F-79E0-4686-B160-05430710A36C}"/>
              </a:ext>
            </a:extLst>
          </p:cNvPr>
          <p:cNvSpPr txBox="1"/>
          <p:nvPr/>
        </p:nvSpPr>
        <p:spPr>
          <a:xfrm>
            <a:off x="8581674" y="2658087"/>
            <a:ext cx="1700031"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Expansion</a:t>
            </a:r>
          </a:p>
        </p:txBody>
      </p:sp>
    </p:spTree>
    <p:extLst>
      <p:ext uri="{BB962C8B-B14F-4D97-AF65-F5344CB8AC3E}">
        <p14:creationId xmlns:p14="http://schemas.microsoft.com/office/powerpoint/2010/main" val="451465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75DA-2A16-46DA-B459-260DD5AD95C9}"/>
              </a:ext>
            </a:extLst>
          </p:cNvPr>
          <p:cNvSpPr>
            <a:spLocks noGrp="1"/>
          </p:cNvSpPr>
          <p:nvPr>
            <p:ph type="title"/>
          </p:nvPr>
        </p:nvSpPr>
        <p:spPr/>
        <p:txBody>
          <a:bodyPr/>
          <a:lstStyle/>
          <a:p>
            <a:r>
              <a:rPr lang="en-US">
                <a:latin typeface="Yu Gothic" panose="020B0400000000000000" pitchFamily="34" charset="-128"/>
                <a:ea typeface="Yu Gothic" panose="020B0400000000000000" pitchFamily="34" charset="-128"/>
              </a:rPr>
              <a:t>Example SFS</a:t>
            </a:r>
          </a:p>
        </p:txBody>
      </p:sp>
      <p:sp>
        <p:nvSpPr>
          <p:cNvPr id="7" name="object 4">
            <a:extLst>
              <a:ext uri="{FF2B5EF4-FFF2-40B4-BE49-F238E27FC236}">
                <a16:creationId xmlns:a16="http://schemas.microsoft.com/office/drawing/2014/main" id="{D458075D-F1C2-49A2-BCEB-091E711884EC}"/>
              </a:ext>
            </a:extLst>
          </p:cNvPr>
          <p:cNvSpPr txBox="1"/>
          <p:nvPr/>
        </p:nvSpPr>
        <p:spPr>
          <a:xfrm>
            <a:off x="2667425" y="2242452"/>
            <a:ext cx="2996692" cy="250227"/>
          </a:xfrm>
          <a:prstGeom prst="rect">
            <a:avLst/>
          </a:prstGeom>
        </p:spPr>
        <p:txBody>
          <a:bodyPr vert="horz" wrap="square" lIns="0" tIns="6697" rIns="0" bIns="0" rtlCol="0">
            <a:spAutoFit/>
          </a:bodyPr>
          <a:lstStyle/>
          <a:p>
            <a:pPr marL="6697">
              <a:spcBef>
                <a:spcPts val="53"/>
              </a:spcBef>
            </a:pPr>
            <a:r>
              <a:rPr sz="1582" b="1" spc="-3">
                <a:latin typeface="Yu Gothic" panose="020B0400000000000000" pitchFamily="34" charset="-128"/>
                <a:ea typeface="Yu Gothic" panose="020B0400000000000000" pitchFamily="34" charset="-128"/>
                <a:cs typeface="Arial"/>
              </a:rPr>
              <a:t>Site </a:t>
            </a:r>
            <a:r>
              <a:rPr sz="1582" b="1" spc="-11">
                <a:latin typeface="Yu Gothic" panose="020B0400000000000000" pitchFamily="34" charset="-128"/>
                <a:ea typeface="Yu Gothic" panose="020B0400000000000000" pitchFamily="34" charset="-128"/>
                <a:cs typeface="Arial"/>
              </a:rPr>
              <a:t>Frequency</a:t>
            </a:r>
            <a:r>
              <a:rPr sz="1582" b="1" spc="-21">
                <a:latin typeface="Yu Gothic" panose="020B0400000000000000" pitchFamily="34" charset="-128"/>
                <a:ea typeface="Yu Gothic" panose="020B0400000000000000" pitchFamily="34" charset="-128"/>
                <a:cs typeface="Arial"/>
              </a:rPr>
              <a:t> </a:t>
            </a:r>
            <a:r>
              <a:rPr sz="1582" b="1" spc="11">
                <a:latin typeface="Yu Gothic" panose="020B0400000000000000" pitchFamily="34" charset="-128"/>
                <a:ea typeface="Yu Gothic" panose="020B0400000000000000" pitchFamily="34" charset="-128"/>
                <a:cs typeface="Arial"/>
              </a:rPr>
              <a:t>Spectra</a:t>
            </a:r>
            <a:endParaRPr sz="1582">
              <a:latin typeface="Yu Gothic" panose="020B0400000000000000" pitchFamily="34" charset="-128"/>
              <a:ea typeface="Yu Gothic" panose="020B0400000000000000" pitchFamily="34" charset="-128"/>
              <a:cs typeface="Arial"/>
            </a:endParaRPr>
          </a:p>
        </p:txBody>
      </p:sp>
      <p:sp>
        <p:nvSpPr>
          <p:cNvPr id="8" name="object 5">
            <a:extLst>
              <a:ext uri="{FF2B5EF4-FFF2-40B4-BE49-F238E27FC236}">
                <a16:creationId xmlns:a16="http://schemas.microsoft.com/office/drawing/2014/main" id="{4BD5FA40-7F8F-44EB-99EE-8B355CC829D1}"/>
              </a:ext>
            </a:extLst>
          </p:cNvPr>
          <p:cNvSpPr/>
          <p:nvPr/>
        </p:nvSpPr>
        <p:spPr>
          <a:xfrm>
            <a:off x="4837339" y="3927946"/>
            <a:ext cx="395139"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9" name="object 6">
            <a:extLst>
              <a:ext uri="{FF2B5EF4-FFF2-40B4-BE49-F238E27FC236}">
                <a16:creationId xmlns:a16="http://schemas.microsoft.com/office/drawing/2014/main" id="{AD38CD2E-008E-4BA0-AEC9-9D52D267530F}"/>
              </a:ext>
            </a:extLst>
          </p:cNvPr>
          <p:cNvSpPr/>
          <p:nvPr/>
        </p:nvSpPr>
        <p:spPr>
          <a:xfrm>
            <a:off x="4489082" y="3927946"/>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10" name="object 7">
            <a:extLst>
              <a:ext uri="{FF2B5EF4-FFF2-40B4-BE49-F238E27FC236}">
                <a16:creationId xmlns:a16="http://schemas.microsoft.com/office/drawing/2014/main" id="{26DECE3D-321B-47B0-85F2-8FD41C517A68}"/>
              </a:ext>
            </a:extLst>
          </p:cNvPr>
          <p:cNvSpPr/>
          <p:nvPr/>
        </p:nvSpPr>
        <p:spPr>
          <a:xfrm>
            <a:off x="4140824" y="3927946"/>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11" name="object 8">
            <a:extLst>
              <a:ext uri="{FF2B5EF4-FFF2-40B4-BE49-F238E27FC236}">
                <a16:creationId xmlns:a16="http://schemas.microsoft.com/office/drawing/2014/main" id="{E261BA53-228C-4D91-A2E5-0F1B25011C69}"/>
              </a:ext>
            </a:extLst>
          </p:cNvPr>
          <p:cNvSpPr/>
          <p:nvPr/>
        </p:nvSpPr>
        <p:spPr>
          <a:xfrm>
            <a:off x="3792566" y="3927946"/>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12" name="object 9">
            <a:extLst>
              <a:ext uri="{FF2B5EF4-FFF2-40B4-BE49-F238E27FC236}">
                <a16:creationId xmlns:a16="http://schemas.microsoft.com/office/drawing/2014/main" id="{ED6153E6-537B-4033-8D04-6811A52BA85D}"/>
              </a:ext>
            </a:extLst>
          </p:cNvPr>
          <p:cNvSpPr/>
          <p:nvPr/>
        </p:nvSpPr>
        <p:spPr>
          <a:xfrm>
            <a:off x="3444308" y="3927946"/>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13" name="object 10">
            <a:extLst>
              <a:ext uri="{FF2B5EF4-FFF2-40B4-BE49-F238E27FC236}">
                <a16:creationId xmlns:a16="http://schemas.microsoft.com/office/drawing/2014/main" id="{1D0633BD-E4FF-4A98-AA38-FD41DCC4BACD}"/>
              </a:ext>
            </a:extLst>
          </p:cNvPr>
          <p:cNvSpPr/>
          <p:nvPr/>
        </p:nvSpPr>
        <p:spPr>
          <a:xfrm>
            <a:off x="3096051" y="3927946"/>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14" name="object 11">
            <a:extLst>
              <a:ext uri="{FF2B5EF4-FFF2-40B4-BE49-F238E27FC236}">
                <a16:creationId xmlns:a16="http://schemas.microsoft.com/office/drawing/2014/main" id="{88AEC22F-76D4-42ED-9A7A-1B9CF84A2D42}"/>
              </a:ext>
            </a:extLst>
          </p:cNvPr>
          <p:cNvSpPr/>
          <p:nvPr/>
        </p:nvSpPr>
        <p:spPr>
          <a:xfrm>
            <a:off x="2747793" y="3927946"/>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15" name="object 12">
            <a:extLst>
              <a:ext uri="{FF2B5EF4-FFF2-40B4-BE49-F238E27FC236}">
                <a16:creationId xmlns:a16="http://schemas.microsoft.com/office/drawing/2014/main" id="{05112924-4EE7-45D9-A49E-880CD2FB0F00}"/>
              </a:ext>
            </a:extLst>
          </p:cNvPr>
          <p:cNvSpPr/>
          <p:nvPr/>
        </p:nvSpPr>
        <p:spPr>
          <a:xfrm>
            <a:off x="2453115" y="3927946"/>
            <a:ext cx="46881"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16" name="object 13">
            <a:extLst>
              <a:ext uri="{FF2B5EF4-FFF2-40B4-BE49-F238E27FC236}">
                <a16:creationId xmlns:a16="http://schemas.microsoft.com/office/drawing/2014/main" id="{F4889DD8-B943-4448-A556-9EE6A32F9EF8}"/>
              </a:ext>
            </a:extLst>
          </p:cNvPr>
          <p:cNvSpPr/>
          <p:nvPr/>
        </p:nvSpPr>
        <p:spPr>
          <a:xfrm>
            <a:off x="3096050" y="3485926"/>
            <a:ext cx="2136428"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17" name="object 14">
            <a:extLst>
              <a:ext uri="{FF2B5EF4-FFF2-40B4-BE49-F238E27FC236}">
                <a16:creationId xmlns:a16="http://schemas.microsoft.com/office/drawing/2014/main" id="{1E7A4525-C14F-4F89-8885-F454B3EC7680}"/>
              </a:ext>
            </a:extLst>
          </p:cNvPr>
          <p:cNvSpPr/>
          <p:nvPr/>
        </p:nvSpPr>
        <p:spPr>
          <a:xfrm>
            <a:off x="2747793" y="3485926"/>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18" name="object 15">
            <a:extLst>
              <a:ext uri="{FF2B5EF4-FFF2-40B4-BE49-F238E27FC236}">
                <a16:creationId xmlns:a16="http://schemas.microsoft.com/office/drawing/2014/main" id="{9D8B2D8C-E8AB-4B43-B606-649156057602}"/>
              </a:ext>
            </a:extLst>
          </p:cNvPr>
          <p:cNvSpPr/>
          <p:nvPr/>
        </p:nvSpPr>
        <p:spPr>
          <a:xfrm>
            <a:off x="2453115" y="3485926"/>
            <a:ext cx="46881"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19" name="object 16">
            <a:extLst>
              <a:ext uri="{FF2B5EF4-FFF2-40B4-BE49-F238E27FC236}">
                <a16:creationId xmlns:a16="http://schemas.microsoft.com/office/drawing/2014/main" id="{067B1F92-A484-4BE8-BB05-2E28F49F0D7C}"/>
              </a:ext>
            </a:extLst>
          </p:cNvPr>
          <p:cNvSpPr/>
          <p:nvPr/>
        </p:nvSpPr>
        <p:spPr>
          <a:xfrm>
            <a:off x="2747792" y="3043905"/>
            <a:ext cx="2484686"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20" name="object 17">
            <a:extLst>
              <a:ext uri="{FF2B5EF4-FFF2-40B4-BE49-F238E27FC236}">
                <a16:creationId xmlns:a16="http://schemas.microsoft.com/office/drawing/2014/main" id="{15025496-625F-4C11-A715-E777BD818C1B}"/>
              </a:ext>
            </a:extLst>
          </p:cNvPr>
          <p:cNvSpPr/>
          <p:nvPr/>
        </p:nvSpPr>
        <p:spPr>
          <a:xfrm>
            <a:off x="2453115" y="3043905"/>
            <a:ext cx="46881"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21" name="object 18">
            <a:extLst>
              <a:ext uri="{FF2B5EF4-FFF2-40B4-BE49-F238E27FC236}">
                <a16:creationId xmlns:a16="http://schemas.microsoft.com/office/drawing/2014/main" id="{61F6ECF4-9DAD-434D-905A-4FDBFA07E44A}"/>
              </a:ext>
            </a:extLst>
          </p:cNvPr>
          <p:cNvSpPr/>
          <p:nvPr/>
        </p:nvSpPr>
        <p:spPr>
          <a:xfrm>
            <a:off x="2453115" y="2599415"/>
            <a:ext cx="277936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22" name="object 19">
            <a:extLst>
              <a:ext uri="{FF2B5EF4-FFF2-40B4-BE49-F238E27FC236}">
                <a16:creationId xmlns:a16="http://schemas.microsoft.com/office/drawing/2014/main" id="{6D3BAA14-0471-4CC2-8AE5-4C83B9A2BD40}"/>
              </a:ext>
            </a:extLst>
          </p:cNvPr>
          <p:cNvSpPr txBox="1"/>
          <p:nvPr/>
        </p:nvSpPr>
        <p:spPr>
          <a:xfrm>
            <a:off x="2171828" y="4319736"/>
            <a:ext cx="210964" cy="87875"/>
          </a:xfrm>
          <a:prstGeom prst="rect">
            <a:avLst/>
          </a:prstGeom>
        </p:spPr>
        <p:txBody>
          <a:bodyPr vert="horz" wrap="square" lIns="0" tIns="6697" rIns="0" bIns="0" rtlCol="0">
            <a:spAutoFit/>
          </a:bodyPr>
          <a:lstStyle/>
          <a:p>
            <a:pPr marL="6697">
              <a:spcBef>
                <a:spcPts val="53"/>
              </a:spcBef>
            </a:pPr>
            <a:r>
              <a:rPr sz="527" spc="11">
                <a:latin typeface="Yu Gothic" panose="020B0400000000000000" pitchFamily="34" charset="-128"/>
                <a:ea typeface="Yu Gothic" panose="020B0400000000000000" pitchFamily="34" charset="-128"/>
                <a:cs typeface="Arial"/>
              </a:rPr>
              <a:t>0.00%</a:t>
            </a:r>
            <a:endParaRPr sz="527">
              <a:latin typeface="Yu Gothic" panose="020B0400000000000000" pitchFamily="34" charset="-128"/>
              <a:ea typeface="Yu Gothic" panose="020B0400000000000000" pitchFamily="34" charset="-128"/>
              <a:cs typeface="Arial"/>
            </a:endParaRPr>
          </a:p>
        </p:txBody>
      </p:sp>
      <p:sp>
        <p:nvSpPr>
          <p:cNvPr id="23" name="object 20">
            <a:extLst>
              <a:ext uri="{FF2B5EF4-FFF2-40B4-BE49-F238E27FC236}">
                <a16:creationId xmlns:a16="http://schemas.microsoft.com/office/drawing/2014/main" id="{06BFE802-318B-4126-B44B-3469AC0A1D17}"/>
              </a:ext>
            </a:extLst>
          </p:cNvPr>
          <p:cNvSpPr txBox="1"/>
          <p:nvPr/>
        </p:nvSpPr>
        <p:spPr>
          <a:xfrm>
            <a:off x="2171828" y="3877716"/>
            <a:ext cx="210964" cy="87875"/>
          </a:xfrm>
          <a:prstGeom prst="rect">
            <a:avLst/>
          </a:prstGeom>
        </p:spPr>
        <p:txBody>
          <a:bodyPr vert="horz" wrap="square" lIns="0" tIns="6697" rIns="0" bIns="0" rtlCol="0">
            <a:spAutoFit/>
          </a:bodyPr>
          <a:lstStyle/>
          <a:p>
            <a:pPr marL="6697">
              <a:spcBef>
                <a:spcPts val="53"/>
              </a:spcBef>
            </a:pPr>
            <a:r>
              <a:rPr sz="527" spc="11">
                <a:latin typeface="Yu Gothic" panose="020B0400000000000000" pitchFamily="34" charset="-128"/>
                <a:ea typeface="Yu Gothic" panose="020B0400000000000000" pitchFamily="34" charset="-128"/>
                <a:cs typeface="Arial"/>
              </a:rPr>
              <a:t>7.50%</a:t>
            </a:r>
            <a:endParaRPr sz="527">
              <a:latin typeface="Yu Gothic" panose="020B0400000000000000" pitchFamily="34" charset="-128"/>
              <a:ea typeface="Yu Gothic" panose="020B0400000000000000" pitchFamily="34" charset="-128"/>
              <a:cs typeface="Arial"/>
            </a:endParaRPr>
          </a:p>
        </p:txBody>
      </p:sp>
      <p:sp>
        <p:nvSpPr>
          <p:cNvPr id="24" name="object 21">
            <a:extLst>
              <a:ext uri="{FF2B5EF4-FFF2-40B4-BE49-F238E27FC236}">
                <a16:creationId xmlns:a16="http://schemas.microsoft.com/office/drawing/2014/main" id="{D9C731C2-53FE-430F-9407-343A17A7EAFF}"/>
              </a:ext>
            </a:extLst>
          </p:cNvPr>
          <p:cNvSpPr txBox="1"/>
          <p:nvPr/>
        </p:nvSpPr>
        <p:spPr>
          <a:xfrm>
            <a:off x="2131644" y="3435697"/>
            <a:ext cx="248133" cy="87875"/>
          </a:xfrm>
          <a:prstGeom prst="rect">
            <a:avLst/>
          </a:prstGeom>
        </p:spPr>
        <p:txBody>
          <a:bodyPr vert="horz" wrap="square" lIns="0" tIns="6697" rIns="0" bIns="0" rtlCol="0">
            <a:spAutoFit/>
          </a:bodyPr>
          <a:lstStyle/>
          <a:p>
            <a:pPr marL="6697">
              <a:spcBef>
                <a:spcPts val="53"/>
              </a:spcBef>
            </a:pPr>
            <a:r>
              <a:rPr sz="527" spc="8">
                <a:latin typeface="Yu Gothic" panose="020B0400000000000000" pitchFamily="34" charset="-128"/>
                <a:ea typeface="Yu Gothic" panose="020B0400000000000000" pitchFamily="34" charset="-128"/>
                <a:cs typeface="Arial"/>
              </a:rPr>
              <a:t>15.00%</a:t>
            </a:r>
            <a:endParaRPr sz="527">
              <a:latin typeface="Yu Gothic" panose="020B0400000000000000" pitchFamily="34" charset="-128"/>
              <a:ea typeface="Yu Gothic" panose="020B0400000000000000" pitchFamily="34" charset="-128"/>
              <a:cs typeface="Arial"/>
            </a:endParaRPr>
          </a:p>
        </p:txBody>
      </p:sp>
      <p:sp>
        <p:nvSpPr>
          <p:cNvPr id="25" name="object 22">
            <a:extLst>
              <a:ext uri="{FF2B5EF4-FFF2-40B4-BE49-F238E27FC236}">
                <a16:creationId xmlns:a16="http://schemas.microsoft.com/office/drawing/2014/main" id="{CAF1327E-D756-49C9-B83E-72E80DBD5FAE}"/>
              </a:ext>
            </a:extLst>
          </p:cNvPr>
          <p:cNvSpPr txBox="1"/>
          <p:nvPr/>
        </p:nvSpPr>
        <p:spPr>
          <a:xfrm>
            <a:off x="2131644" y="2993678"/>
            <a:ext cx="248133" cy="87875"/>
          </a:xfrm>
          <a:prstGeom prst="rect">
            <a:avLst/>
          </a:prstGeom>
        </p:spPr>
        <p:txBody>
          <a:bodyPr vert="horz" wrap="square" lIns="0" tIns="6697" rIns="0" bIns="0" rtlCol="0">
            <a:spAutoFit/>
          </a:bodyPr>
          <a:lstStyle/>
          <a:p>
            <a:pPr marL="6697">
              <a:spcBef>
                <a:spcPts val="53"/>
              </a:spcBef>
            </a:pPr>
            <a:r>
              <a:rPr sz="527" spc="8">
                <a:latin typeface="Yu Gothic" panose="020B0400000000000000" pitchFamily="34" charset="-128"/>
                <a:ea typeface="Yu Gothic" panose="020B0400000000000000" pitchFamily="34" charset="-128"/>
                <a:cs typeface="Arial"/>
              </a:rPr>
              <a:t>22.50%</a:t>
            </a:r>
            <a:endParaRPr sz="527">
              <a:latin typeface="Yu Gothic" panose="020B0400000000000000" pitchFamily="34" charset="-128"/>
              <a:ea typeface="Yu Gothic" panose="020B0400000000000000" pitchFamily="34" charset="-128"/>
              <a:cs typeface="Arial"/>
            </a:endParaRPr>
          </a:p>
        </p:txBody>
      </p:sp>
      <p:sp>
        <p:nvSpPr>
          <p:cNvPr id="26" name="object 23">
            <a:extLst>
              <a:ext uri="{FF2B5EF4-FFF2-40B4-BE49-F238E27FC236}">
                <a16:creationId xmlns:a16="http://schemas.microsoft.com/office/drawing/2014/main" id="{8A49F2A0-887E-4C03-BDB6-FBD30C159EEF}"/>
              </a:ext>
            </a:extLst>
          </p:cNvPr>
          <p:cNvSpPr txBox="1"/>
          <p:nvPr/>
        </p:nvSpPr>
        <p:spPr>
          <a:xfrm>
            <a:off x="2131644" y="2558355"/>
            <a:ext cx="248133" cy="87875"/>
          </a:xfrm>
          <a:prstGeom prst="rect">
            <a:avLst/>
          </a:prstGeom>
        </p:spPr>
        <p:txBody>
          <a:bodyPr vert="horz" wrap="square" lIns="0" tIns="6697" rIns="0" bIns="0" rtlCol="0">
            <a:spAutoFit/>
          </a:bodyPr>
          <a:lstStyle/>
          <a:p>
            <a:pPr marL="6697">
              <a:spcBef>
                <a:spcPts val="53"/>
              </a:spcBef>
            </a:pPr>
            <a:r>
              <a:rPr sz="527" spc="8">
                <a:latin typeface="Yu Gothic" panose="020B0400000000000000" pitchFamily="34" charset="-128"/>
                <a:ea typeface="Yu Gothic" panose="020B0400000000000000" pitchFamily="34" charset="-128"/>
                <a:cs typeface="Arial"/>
              </a:rPr>
              <a:t>30.00%</a:t>
            </a:r>
            <a:endParaRPr sz="527">
              <a:latin typeface="Yu Gothic" panose="020B0400000000000000" pitchFamily="34" charset="-128"/>
              <a:ea typeface="Yu Gothic" panose="020B0400000000000000" pitchFamily="34" charset="-128"/>
              <a:cs typeface="Arial"/>
            </a:endParaRPr>
          </a:p>
        </p:txBody>
      </p:sp>
      <p:sp>
        <p:nvSpPr>
          <p:cNvPr id="27" name="object 24">
            <a:extLst>
              <a:ext uri="{FF2B5EF4-FFF2-40B4-BE49-F238E27FC236}">
                <a16:creationId xmlns:a16="http://schemas.microsoft.com/office/drawing/2014/main" id="{3A719884-52B6-4692-BFFF-E38C9045F3E3}"/>
              </a:ext>
            </a:extLst>
          </p:cNvPr>
          <p:cNvSpPr/>
          <p:nvPr/>
        </p:nvSpPr>
        <p:spPr>
          <a:xfrm>
            <a:off x="2449765" y="4369965"/>
            <a:ext cx="2786063"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28" name="object 25">
            <a:extLst>
              <a:ext uri="{FF2B5EF4-FFF2-40B4-BE49-F238E27FC236}">
                <a16:creationId xmlns:a16="http://schemas.microsoft.com/office/drawing/2014/main" id="{E6D15AA8-5217-49A3-8755-015CED78E0EC}"/>
              </a:ext>
            </a:extLst>
          </p:cNvPr>
          <p:cNvSpPr txBox="1"/>
          <p:nvPr/>
        </p:nvSpPr>
        <p:spPr>
          <a:xfrm>
            <a:off x="3980089" y="4400104"/>
            <a:ext cx="73001" cy="136670"/>
          </a:xfrm>
          <a:prstGeom prst="rect">
            <a:avLst/>
          </a:prstGeom>
        </p:spPr>
        <p:txBody>
          <a:bodyPr vert="horz" wrap="square" lIns="0" tIns="6697" rIns="0" bIns="0" rtlCol="0">
            <a:spAutoFit/>
          </a:bodyPr>
          <a:lstStyle/>
          <a:p>
            <a:pPr marL="6697">
              <a:spcBef>
                <a:spcPts val="53"/>
              </a:spcBef>
            </a:pPr>
            <a:r>
              <a:rPr sz="844" spc="-3">
                <a:latin typeface="Yu Gothic" panose="020B0400000000000000" pitchFamily="34" charset="-128"/>
                <a:ea typeface="Yu Gothic" panose="020B0400000000000000" pitchFamily="34" charset="-128"/>
                <a:cs typeface="Arial"/>
              </a:rPr>
              <a:t>5</a:t>
            </a:r>
            <a:endParaRPr sz="844">
              <a:latin typeface="Yu Gothic" panose="020B0400000000000000" pitchFamily="34" charset="-128"/>
              <a:ea typeface="Yu Gothic" panose="020B0400000000000000" pitchFamily="34" charset="-128"/>
              <a:cs typeface="Arial"/>
            </a:endParaRPr>
          </a:p>
        </p:txBody>
      </p:sp>
      <p:sp>
        <p:nvSpPr>
          <p:cNvPr id="29" name="object 26">
            <a:extLst>
              <a:ext uri="{FF2B5EF4-FFF2-40B4-BE49-F238E27FC236}">
                <a16:creationId xmlns:a16="http://schemas.microsoft.com/office/drawing/2014/main" id="{66ECEE6F-6A38-4ECC-AA7D-D08E8086F826}"/>
              </a:ext>
            </a:extLst>
          </p:cNvPr>
          <p:cNvSpPr txBox="1"/>
          <p:nvPr/>
        </p:nvSpPr>
        <p:spPr>
          <a:xfrm>
            <a:off x="4328347" y="4400104"/>
            <a:ext cx="73001" cy="136670"/>
          </a:xfrm>
          <a:prstGeom prst="rect">
            <a:avLst/>
          </a:prstGeom>
        </p:spPr>
        <p:txBody>
          <a:bodyPr vert="horz" wrap="square" lIns="0" tIns="6697" rIns="0" bIns="0" rtlCol="0">
            <a:spAutoFit/>
          </a:bodyPr>
          <a:lstStyle/>
          <a:p>
            <a:pPr marL="6697">
              <a:spcBef>
                <a:spcPts val="53"/>
              </a:spcBef>
            </a:pPr>
            <a:r>
              <a:rPr sz="844" spc="-3">
                <a:latin typeface="Yu Gothic" panose="020B0400000000000000" pitchFamily="34" charset="-128"/>
                <a:ea typeface="Yu Gothic" panose="020B0400000000000000" pitchFamily="34" charset="-128"/>
                <a:cs typeface="Arial"/>
              </a:rPr>
              <a:t>6</a:t>
            </a:r>
            <a:endParaRPr sz="844">
              <a:latin typeface="Yu Gothic" panose="020B0400000000000000" pitchFamily="34" charset="-128"/>
              <a:ea typeface="Yu Gothic" panose="020B0400000000000000" pitchFamily="34" charset="-128"/>
              <a:cs typeface="Arial"/>
            </a:endParaRPr>
          </a:p>
        </p:txBody>
      </p:sp>
      <p:sp>
        <p:nvSpPr>
          <p:cNvPr id="30" name="object 27">
            <a:extLst>
              <a:ext uri="{FF2B5EF4-FFF2-40B4-BE49-F238E27FC236}">
                <a16:creationId xmlns:a16="http://schemas.microsoft.com/office/drawing/2014/main" id="{84468292-B3C7-41B9-BFAE-E73858711D78}"/>
              </a:ext>
            </a:extLst>
          </p:cNvPr>
          <p:cNvSpPr txBox="1"/>
          <p:nvPr/>
        </p:nvSpPr>
        <p:spPr>
          <a:xfrm>
            <a:off x="4676605" y="4400104"/>
            <a:ext cx="73001" cy="136670"/>
          </a:xfrm>
          <a:prstGeom prst="rect">
            <a:avLst/>
          </a:prstGeom>
        </p:spPr>
        <p:txBody>
          <a:bodyPr vert="horz" wrap="square" lIns="0" tIns="6697" rIns="0" bIns="0" rtlCol="0">
            <a:spAutoFit/>
          </a:bodyPr>
          <a:lstStyle/>
          <a:p>
            <a:pPr marL="6697">
              <a:spcBef>
                <a:spcPts val="53"/>
              </a:spcBef>
            </a:pPr>
            <a:r>
              <a:rPr sz="844" spc="-3">
                <a:latin typeface="Yu Gothic" panose="020B0400000000000000" pitchFamily="34" charset="-128"/>
                <a:ea typeface="Yu Gothic" panose="020B0400000000000000" pitchFamily="34" charset="-128"/>
                <a:cs typeface="Arial"/>
              </a:rPr>
              <a:t>7</a:t>
            </a:r>
            <a:endParaRPr sz="844">
              <a:latin typeface="Yu Gothic" panose="020B0400000000000000" pitchFamily="34" charset="-128"/>
              <a:ea typeface="Yu Gothic" panose="020B0400000000000000" pitchFamily="34" charset="-128"/>
              <a:cs typeface="Arial"/>
            </a:endParaRPr>
          </a:p>
        </p:txBody>
      </p:sp>
      <p:sp>
        <p:nvSpPr>
          <p:cNvPr id="31" name="object 28">
            <a:extLst>
              <a:ext uri="{FF2B5EF4-FFF2-40B4-BE49-F238E27FC236}">
                <a16:creationId xmlns:a16="http://schemas.microsoft.com/office/drawing/2014/main" id="{D776D302-5E86-4A26-8C27-D29EE6E423B7}"/>
              </a:ext>
            </a:extLst>
          </p:cNvPr>
          <p:cNvSpPr txBox="1"/>
          <p:nvPr/>
        </p:nvSpPr>
        <p:spPr>
          <a:xfrm>
            <a:off x="5024862" y="4400104"/>
            <a:ext cx="73001" cy="136670"/>
          </a:xfrm>
          <a:prstGeom prst="rect">
            <a:avLst/>
          </a:prstGeom>
        </p:spPr>
        <p:txBody>
          <a:bodyPr vert="horz" wrap="square" lIns="0" tIns="6697" rIns="0" bIns="0" rtlCol="0">
            <a:spAutoFit/>
          </a:bodyPr>
          <a:lstStyle/>
          <a:p>
            <a:pPr marL="6697">
              <a:spcBef>
                <a:spcPts val="53"/>
              </a:spcBef>
            </a:pPr>
            <a:r>
              <a:rPr sz="844" spc="-3">
                <a:latin typeface="Yu Gothic" panose="020B0400000000000000" pitchFamily="34" charset="-128"/>
                <a:ea typeface="Yu Gothic" panose="020B0400000000000000" pitchFamily="34" charset="-128"/>
                <a:cs typeface="Arial"/>
              </a:rPr>
              <a:t>8</a:t>
            </a:r>
            <a:endParaRPr sz="844">
              <a:latin typeface="Yu Gothic" panose="020B0400000000000000" pitchFamily="34" charset="-128"/>
              <a:ea typeface="Yu Gothic" panose="020B0400000000000000" pitchFamily="34" charset="-128"/>
              <a:cs typeface="Arial"/>
            </a:endParaRPr>
          </a:p>
        </p:txBody>
      </p:sp>
      <p:sp>
        <p:nvSpPr>
          <p:cNvPr id="32" name="object 29">
            <a:extLst>
              <a:ext uri="{FF2B5EF4-FFF2-40B4-BE49-F238E27FC236}">
                <a16:creationId xmlns:a16="http://schemas.microsoft.com/office/drawing/2014/main" id="{CB997317-1CCD-4132-83C3-57BFD8A441A5}"/>
              </a:ext>
            </a:extLst>
          </p:cNvPr>
          <p:cNvSpPr/>
          <p:nvPr/>
        </p:nvSpPr>
        <p:spPr>
          <a:xfrm>
            <a:off x="2499994" y="2651937"/>
            <a:ext cx="247799" cy="1714681"/>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33" name="object 30">
            <a:extLst>
              <a:ext uri="{FF2B5EF4-FFF2-40B4-BE49-F238E27FC236}">
                <a16:creationId xmlns:a16="http://schemas.microsoft.com/office/drawing/2014/main" id="{030A9740-35F9-410D-9855-B280BC0A8EE4}"/>
              </a:ext>
            </a:extLst>
          </p:cNvPr>
          <p:cNvSpPr/>
          <p:nvPr/>
        </p:nvSpPr>
        <p:spPr>
          <a:xfrm>
            <a:off x="2848251" y="3215564"/>
            <a:ext cx="247799" cy="1151054"/>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34" name="object 31">
            <a:extLst>
              <a:ext uri="{FF2B5EF4-FFF2-40B4-BE49-F238E27FC236}">
                <a16:creationId xmlns:a16="http://schemas.microsoft.com/office/drawing/2014/main" id="{26C331C7-388A-4D1C-9756-CE224AE177D3}"/>
              </a:ext>
            </a:extLst>
          </p:cNvPr>
          <p:cNvSpPr/>
          <p:nvPr/>
        </p:nvSpPr>
        <p:spPr>
          <a:xfrm>
            <a:off x="3196509" y="3429000"/>
            <a:ext cx="247799" cy="937617"/>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35" name="object 32">
            <a:extLst>
              <a:ext uri="{FF2B5EF4-FFF2-40B4-BE49-F238E27FC236}">
                <a16:creationId xmlns:a16="http://schemas.microsoft.com/office/drawing/2014/main" id="{143BE7C7-85D2-41B1-9448-CFF7E6E9FF4D}"/>
              </a:ext>
            </a:extLst>
          </p:cNvPr>
          <p:cNvSpPr/>
          <p:nvPr/>
        </p:nvSpPr>
        <p:spPr>
          <a:xfrm>
            <a:off x="3544767" y="3630063"/>
            <a:ext cx="247799" cy="73655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36" name="object 33">
            <a:extLst>
              <a:ext uri="{FF2B5EF4-FFF2-40B4-BE49-F238E27FC236}">
                <a16:creationId xmlns:a16="http://schemas.microsoft.com/office/drawing/2014/main" id="{D85C2664-6EF0-4471-A67B-652E076DD8E1}"/>
              </a:ext>
            </a:extLst>
          </p:cNvPr>
          <p:cNvSpPr/>
          <p:nvPr/>
        </p:nvSpPr>
        <p:spPr>
          <a:xfrm>
            <a:off x="3893025" y="3864054"/>
            <a:ext cx="247799" cy="502563"/>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37" name="object 34">
            <a:extLst>
              <a:ext uri="{FF2B5EF4-FFF2-40B4-BE49-F238E27FC236}">
                <a16:creationId xmlns:a16="http://schemas.microsoft.com/office/drawing/2014/main" id="{4007BA2A-D325-4746-BCFB-819A897BAAAD}"/>
              </a:ext>
            </a:extLst>
          </p:cNvPr>
          <p:cNvSpPr/>
          <p:nvPr/>
        </p:nvSpPr>
        <p:spPr>
          <a:xfrm>
            <a:off x="4241282" y="4009397"/>
            <a:ext cx="247799" cy="357220"/>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38" name="object 35">
            <a:extLst>
              <a:ext uri="{FF2B5EF4-FFF2-40B4-BE49-F238E27FC236}">
                <a16:creationId xmlns:a16="http://schemas.microsoft.com/office/drawing/2014/main" id="{F358FF16-F746-47E6-AC33-19DA5C1F92B2}"/>
              </a:ext>
            </a:extLst>
          </p:cNvPr>
          <p:cNvSpPr/>
          <p:nvPr/>
        </p:nvSpPr>
        <p:spPr>
          <a:xfrm>
            <a:off x="4589540" y="4131946"/>
            <a:ext cx="247799" cy="234671"/>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39" name="object 36">
            <a:extLst>
              <a:ext uri="{FF2B5EF4-FFF2-40B4-BE49-F238E27FC236}">
                <a16:creationId xmlns:a16="http://schemas.microsoft.com/office/drawing/2014/main" id="{D73858FE-9352-4432-A319-B4ABD7B5F203}"/>
              </a:ext>
            </a:extLst>
          </p:cNvPr>
          <p:cNvSpPr/>
          <p:nvPr/>
        </p:nvSpPr>
        <p:spPr>
          <a:xfrm>
            <a:off x="4937798" y="4203032"/>
            <a:ext cx="247799" cy="163586"/>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40" name="object 40">
            <a:extLst>
              <a:ext uri="{FF2B5EF4-FFF2-40B4-BE49-F238E27FC236}">
                <a16:creationId xmlns:a16="http://schemas.microsoft.com/office/drawing/2014/main" id="{CC54544E-C5E0-4D39-90E9-FADF45EDBEA9}"/>
              </a:ext>
            </a:extLst>
          </p:cNvPr>
          <p:cNvSpPr txBox="1"/>
          <p:nvPr/>
        </p:nvSpPr>
        <p:spPr>
          <a:xfrm>
            <a:off x="2479902" y="4352955"/>
            <a:ext cx="1303288" cy="184010"/>
          </a:xfrm>
          <a:prstGeom prst="rect">
            <a:avLst/>
          </a:prstGeom>
        </p:spPr>
        <p:txBody>
          <a:bodyPr vert="horz" wrap="square" lIns="0" tIns="53579" rIns="0" bIns="0" rtlCol="0">
            <a:spAutoFit/>
          </a:bodyPr>
          <a:lstStyle/>
          <a:p>
            <a:pPr marL="28462" algn="ctr">
              <a:spcBef>
                <a:spcPts val="421"/>
              </a:spcBef>
              <a:tabLst>
                <a:tab pos="376706" algn="l"/>
                <a:tab pos="724950" algn="l"/>
                <a:tab pos="1073194" algn="l"/>
              </a:tabLst>
            </a:pPr>
            <a:r>
              <a:rPr sz="844" spc="-3">
                <a:latin typeface="Yu Gothic" panose="020B0400000000000000" pitchFamily="34" charset="-128"/>
                <a:ea typeface="Yu Gothic" panose="020B0400000000000000" pitchFamily="34" charset="-128"/>
                <a:cs typeface="Arial"/>
              </a:rPr>
              <a:t>1	2	3	4</a:t>
            </a:r>
            <a:endParaRPr lang="en-US" sz="844" spc="-3">
              <a:latin typeface="Yu Gothic" panose="020B0400000000000000" pitchFamily="34" charset="-128"/>
              <a:ea typeface="Yu Gothic" panose="020B0400000000000000" pitchFamily="34" charset="-128"/>
              <a:cs typeface="Arial"/>
            </a:endParaRPr>
          </a:p>
        </p:txBody>
      </p:sp>
      <p:sp>
        <p:nvSpPr>
          <p:cNvPr id="41" name="Rectangle 40">
            <a:extLst>
              <a:ext uri="{FF2B5EF4-FFF2-40B4-BE49-F238E27FC236}">
                <a16:creationId xmlns:a16="http://schemas.microsoft.com/office/drawing/2014/main" id="{B05D84D9-B464-48FA-AEAD-50CDCB083567}"/>
              </a:ext>
            </a:extLst>
          </p:cNvPr>
          <p:cNvSpPr/>
          <p:nvPr/>
        </p:nvSpPr>
        <p:spPr>
          <a:xfrm>
            <a:off x="2239056" y="4544095"/>
            <a:ext cx="3207481" cy="238399"/>
          </a:xfrm>
          <a:prstGeom prst="rect">
            <a:avLst/>
          </a:prstGeom>
        </p:spPr>
        <p:txBody>
          <a:bodyPr wrap="none">
            <a:spAutoFit/>
          </a:bodyPr>
          <a:lstStyle/>
          <a:p>
            <a:pPr algn="ctr">
              <a:spcBef>
                <a:spcPts val="464"/>
              </a:spcBef>
            </a:pPr>
            <a:r>
              <a:rPr lang="fr-FR" sz="949" spc="-13">
                <a:latin typeface="Yu Gothic" panose="020B0400000000000000" pitchFamily="34" charset="-128"/>
                <a:ea typeface="Yu Gothic" panose="020B0400000000000000" pitchFamily="34" charset="-128"/>
                <a:cs typeface="Arial"/>
              </a:rPr>
              <a:t>Mutation class (Singletons, doubletons, tripletons, etc.)</a:t>
            </a:r>
            <a:endParaRPr lang="fr-FR" sz="949">
              <a:latin typeface="Yu Gothic" panose="020B0400000000000000" pitchFamily="34" charset="-128"/>
              <a:ea typeface="Yu Gothic" panose="020B0400000000000000" pitchFamily="34" charset="-128"/>
              <a:cs typeface="Arial"/>
            </a:endParaRPr>
          </a:p>
        </p:txBody>
      </p:sp>
      <p:sp>
        <p:nvSpPr>
          <p:cNvPr id="42" name="Rectangle 41">
            <a:extLst>
              <a:ext uri="{FF2B5EF4-FFF2-40B4-BE49-F238E27FC236}">
                <a16:creationId xmlns:a16="http://schemas.microsoft.com/office/drawing/2014/main" id="{EBD2CD04-6EFE-4E8B-A59B-0AC0B32EEC50}"/>
              </a:ext>
            </a:extLst>
          </p:cNvPr>
          <p:cNvSpPr/>
          <p:nvPr/>
        </p:nvSpPr>
        <p:spPr>
          <a:xfrm rot="16200000">
            <a:off x="1209918" y="3330789"/>
            <a:ext cx="1462452" cy="238399"/>
          </a:xfrm>
          <a:prstGeom prst="rect">
            <a:avLst/>
          </a:prstGeom>
        </p:spPr>
        <p:txBody>
          <a:bodyPr wrap="none">
            <a:spAutoFit/>
          </a:bodyPr>
          <a:lstStyle/>
          <a:p>
            <a:pPr algn="ctr">
              <a:spcBef>
                <a:spcPts val="464"/>
              </a:spcBef>
            </a:pPr>
            <a:r>
              <a:rPr lang="fr-FR" sz="949" spc="-13">
                <a:latin typeface="Yu Gothic" panose="020B0400000000000000" pitchFamily="34" charset="-128"/>
                <a:ea typeface="Yu Gothic" panose="020B0400000000000000" pitchFamily="34" charset="-128"/>
                <a:cs typeface="Arial"/>
              </a:rPr>
              <a:t>Proportional Frequency</a:t>
            </a:r>
            <a:endParaRPr lang="fr-FR" sz="949">
              <a:latin typeface="Yu Gothic" panose="020B0400000000000000" pitchFamily="34" charset="-128"/>
              <a:ea typeface="Yu Gothic" panose="020B0400000000000000" pitchFamily="34" charset="-128"/>
              <a:cs typeface="Arial"/>
            </a:endParaRPr>
          </a:p>
        </p:txBody>
      </p:sp>
      <p:sp>
        <p:nvSpPr>
          <p:cNvPr id="43" name="object 4">
            <a:extLst>
              <a:ext uri="{FF2B5EF4-FFF2-40B4-BE49-F238E27FC236}">
                <a16:creationId xmlns:a16="http://schemas.microsoft.com/office/drawing/2014/main" id="{2B6E085A-8188-4F63-8C51-C4BB574A2597}"/>
              </a:ext>
            </a:extLst>
          </p:cNvPr>
          <p:cNvSpPr txBox="1"/>
          <p:nvPr/>
        </p:nvSpPr>
        <p:spPr>
          <a:xfrm>
            <a:off x="7049935" y="2228790"/>
            <a:ext cx="2996692" cy="250227"/>
          </a:xfrm>
          <a:prstGeom prst="rect">
            <a:avLst/>
          </a:prstGeom>
        </p:spPr>
        <p:txBody>
          <a:bodyPr vert="horz" wrap="square" lIns="0" tIns="6697" rIns="0" bIns="0" rtlCol="0">
            <a:spAutoFit/>
          </a:bodyPr>
          <a:lstStyle/>
          <a:p>
            <a:pPr marL="6697">
              <a:spcBef>
                <a:spcPts val="53"/>
              </a:spcBef>
            </a:pPr>
            <a:r>
              <a:rPr sz="1582" b="1" spc="-3">
                <a:latin typeface="Yu Gothic" panose="020B0400000000000000" pitchFamily="34" charset="-128"/>
                <a:ea typeface="Yu Gothic" panose="020B0400000000000000" pitchFamily="34" charset="-128"/>
                <a:cs typeface="Arial"/>
              </a:rPr>
              <a:t>Site </a:t>
            </a:r>
            <a:r>
              <a:rPr sz="1582" b="1" spc="-11">
                <a:latin typeface="Yu Gothic" panose="020B0400000000000000" pitchFamily="34" charset="-128"/>
                <a:ea typeface="Yu Gothic" panose="020B0400000000000000" pitchFamily="34" charset="-128"/>
                <a:cs typeface="Arial"/>
              </a:rPr>
              <a:t>Frequency</a:t>
            </a:r>
            <a:r>
              <a:rPr sz="1582" b="1" spc="-21">
                <a:latin typeface="Yu Gothic" panose="020B0400000000000000" pitchFamily="34" charset="-128"/>
                <a:ea typeface="Yu Gothic" panose="020B0400000000000000" pitchFamily="34" charset="-128"/>
                <a:cs typeface="Arial"/>
              </a:rPr>
              <a:t> </a:t>
            </a:r>
            <a:r>
              <a:rPr sz="1582" b="1" spc="11">
                <a:latin typeface="Yu Gothic" panose="020B0400000000000000" pitchFamily="34" charset="-128"/>
                <a:ea typeface="Yu Gothic" panose="020B0400000000000000" pitchFamily="34" charset="-128"/>
                <a:cs typeface="Arial"/>
              </a:rPr>
              <a:t>Spectra</a:t>
            </a:r>
            <a:endParaRPr sz="1582">
              <a:latin typeface="Yu Gothic" panose="020B0400000000000000" pitchFamily="34" charset="-128"/>
              <a:ea typeface="Yu Gothic" panose="020B0400000000000000" pitchFamily="34" charset="-128"/>
              <a:cs typeface="Arial"/>
            </a:endParaRPr>
          </a:p>
        </p:txBody>
      </p:sp>
      <p:sp>
        <p:nvSpPr>
          <p:cNvPr id="44" name="object 5">
            <a:extLst>
              <a:ext uri="{FF2B5EF4-FFF2-40B4-BE49-F238E27FC236}">
                <a16:creationId xmlns:a16="http://schemas.microsoft.com/office/drawing/2014/main" id="{7BDCA7BD-5458-4BEA-9EC5-29D0406B875E}"/>
              </a:ext>
            </a:extLst>
          </p:cNvPr>
          <p:cNvSpPr/>
          <p:nvPr/>
        </p:nvSpPr>
        <p:spPr>
          <a:xfrm>
            <a:off x="9219849" y="3914284"/>
            <a:ext cx="395139"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45" name="object 6">
            <a:extLst>
              <a:ext uri="{FF2B5EF4-FFF2-40B4-BE49-F238E27FC236}">
                <a16:creationId xmlns:a16="http://schemas.microsoft.com/office/drawing/2014/main" id="{40CAD6EF-2D5F-4C2D-A44F-8E6FD638A9FD}"/>
              </a:ext>
            </a:extLst>
          </p:cNvPr>
          <p:cNvSpPr/>
          <p:nvPr/>
        </p:nvSpPr>
        <p:spPr>
          <a:xfrm>
            <a:off x="8871592" y="3914284"/>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46" name="object 7">
            <a:extLst>
              <a:ext uri="{FF2B5EF4-FFF2-40B4-BE49-F238E27FC236}">
                <a16:creationId xmlns:a16="http://schemas.microsoft.com/office/drawing/2014/main" id="{548C0FC2-352D-42BA-8D5B-6EE6496B11B3}"/>
              </a:ext>
            </a:extLst>
          </p:cNvPr>
          <p:cNvSpPr/>
          <p:nvPr/>
        </p:nvSpPr>
        <p:spPr>
          <a:xfrm>
            <a:off x="8523334" y="3914284"/>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47" name="object 8">
            <a:extLst>
              <a:ext uri="{FF2B5EF4-FFF2-40B4-BE49-F238E27FC236}">
                <a16:creationId xmlns:a16="http://schemas.microsoft.com/office/drawing/2014/main" id="{7459E098-74D3-41B5-9390-88BD580CA26F}"/>
              </a:ext>
            </a:extLst>
          </p:cNvPr>
          <p:cNvSpPr/>
          <p:nvPr/>
        </p:nvSpPr>
        <p:spPr>
          <a:xfrm>
            <a:off x="8175076" y="3914284"/>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48" name="object 9">
            <a:extLst>
              <a:ext uri="{FF2B5EF4-FFF2-40B4-BE49-F238E27FC236}">
                <a16:creationId xmlns:a16="http://schemas.microsoft.com/office/drawing/2014/main" id="{D8A34D80-2701-4D6C-BA9A-167C4579B804}"/>
              </a:ext>
            </a:extLst>
          </p:cNvPr>
          <p:cNvSpPr/>
          <p:nvPr/>
        </p:nvSpPr>
        <p:spPr>
          <a:xfrm>
            <a:off x="7826818" y="3914284"/>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49" name="object 10">
            <a:extLst>
              <a:ext uri="{FF2B5EF4-FFF2-40B4-BE49-F238E27FC236}">
                <a16:creationId xmlns:a16="http://schemas.microsoft.com/office/drawing/2014/main" id="{AFD26E2B-4DEA-41F7-9A2F-386BB4C45A09}"/>
              </a:ext>
            </a:extLst>
          </p:cNvPr>
          <p:cNvSpPr/>
          <p:nvPr/>
        </p:nvSpPr>
        <p:spPr>
          <a:xfrm>
            <a:off x="7478561" y="3914284"/>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50" name="object 11">
            <a:extLst>
              <a:ext uri="{FF2B5EF4-FFF2-40B4-BE49-F238E27FC236}">
                <a16:creationId xmlns:a16="http://schemas.microsoft.com/office/drawing/2014/main" id="{8FCCC2E6-32E5-42B0-9DAF-37F3A406F982}"/>
              </a:ext>
            </a:extLst>
          </p:cNvPr>
          <p:cNvSpPr/>
          <p:nvPr/>
        </p:nvSpPr>
        <p:spPr>
          <a:xfrm>
            <a:off x="7130303" y="3914284"/>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51" name="object 12">
            <a:extLst>
              <a:ext uri="{FF2B5EF4-FFF2-40B4-BE49-F238E27FC236}">
                <a16:creationId xmlns:a16="http://schemas.microsoft.com/office/drawing/2014/main" id="{826396EC-E656-4D9A-9BD2-1D05A773199D}"/>
              </a:ext>
            </a:extLst>
          </p:cNvPr>
          <p:cNvSpPr/>
          <p:nvPr/>
        </p:nvSpPr>
        <p:spPr>
          <a:xfrm>
            <a:off x="6835625" y="3914284"/>
            <a:ext cx="46881"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52" name="object 13">
            <a:extLst>
              <a:ext uri="{FF2B5EF4-FFF2-40B4-BE49-F238E27FC236}">
                <a16:creationId xmlns:a16="http://schemas.microsoft.com/office/drawing/2014/main" id="{691216DC-C037-4AE6-86C4-278068C8AAA8}"/>
              </a:ext>
            </a:extLst>
          </p:cNvPr>
          <p:cNvSpPr/>
          <p:nvPr/>
        </p:nvSpPr>
        <p:spPr>
          <a:xfrm>
            <a:off x="7478560" y="3472264"/>
            <a:ext cx="2136428"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53" name="object 14">
            <a:extLst>
              <a:ext uri="{FF2B5EF4-FFF2-40B4-BE49-F238E27FC236}">
                <a16:creationId xmlns:a16="http://schemas.microsoft.com/office/drawing/2014/main" id="{370D7F7A-0ED0-4E62-B3D4-C57BB4A21245}"/>
              </a:ext>
            </a:extLst>
          </p:cNvPr>
          <p:cNvSpPr/>
          <p:nvPr/>
        </p:nvSpPr>
        <p:spPr>
          <a:xfrm>
            <a:off x="7130303" y="3472264"/>
            <a:ext cx="100459"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54" name="object 15">
            <a:extLst>
              <a:ext uri="{FF2B5EF4-FFF2-40B4-BE49-F238E27FC236}">
                <a16:creationId xmlns:a16="http://schemas.microsoft.com/office/drawing/2014/main" id="{45FA03DF-ABE7-469D-93A4-B0F3872B3CF0}"/>
              </a:ext>
            </a:extLst>
          </p:cNvPr>
          <p:cNvSpPr/>
          <p:nvPr/>
        </p:nvSpPr>
        <p:spPr>
          <a:xfrm>
            <a:off x="6835625" y="3472264"/>
            <a:ext cx="46881"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55" name="object 16">
            <a:extLst>
              <a:ext uri="{FF2B5EF4-FFF2-40B4-BE49-F238E27FC236}">
                <a16:creationId xmlns:a16="http://schemas.microsoft.com/office/drawing/2014/main" id="{EA2431ED-1074-4A9B-ACAE-A8EFA8B80D24}"/>
              </a:ext>
            </a:extLst>
          </p:cNvPr>
          <p:cNvSpPr/>
          <p:nvPr/>
        </p:nvSpPr>
        <p:spPr>
          <a:xfrm>
            <a:off x="7130302" y="3030243"/>
            <a:ext cx="2484686"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56" name="object 17">
            <a:extLst>
              <a:ext uri="{FF2B5EF4-FFF2-40B4-BE49-F238E27FC236}">
                <a16:creationId xmlns:a16="http://schemas.microsoft.com/office/drawing/2014/main" id="{CDA3C772-9E74-4CED-8A06-8DA5F066D304}"/>
              </a:ext>
            </a:extLst>
          </p:cNvPr>
          <p:cNvSpPr/>
          <p:nvPr/>
        </p:nvSpPr>
        <p:spPr>
          <a:xfrm>
            <a:off x="6835625" y="3030243"/>
            <a:ext cx="46881"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57" name="object 18">
            <a:extLst>
              <a:ext uri="{FF2B5EF4-FFF2-40B4-BE49-F238E27FC236}">
                <a16:creationId xmlns:a16="http://schemas.microsoft.com/office/drawing/2014/main" id="{FDC53A84-FFBD-465B-B0D3-6FB05A001CCF}"/>
              </a:ext>
            </a:extLst>
          </p:cNvPr>
          <p:cNvSpPr/>
          <p:nvPr/>
        </p:nvSpPr>
        <p:spPr>
          <a:xfrm>
            <a:off x="6835625" y="2585753"/>
            <a:ext cx="277936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58" name="object 19">
            <a:extLst>
              <a:ext uri="{FF2B5EF4-FFF2-40B4-BE49-F238E27FC236}">
                <a16:creationId xmlns:a16="http://schemas.microsoft.com/office/drawing/2014/main" id="{7EE8134B-6596-47CD-B36B-5E71401D36C6}"/>
              </a:ext>
            </a:extLst>
          </p:cNvPr>
          <p:cNvSpPr txBox="1"/>
          <p:nvPr/>
        </p:nvSpPr>
        <p:spPr>
          <a:xfrm>
            <a:off x="6554338" y="4306074"/>
            <a:ext cx="210964" cy="87875"/>
          </a:xfrm>
          <a:prstGeom prst="rect">
            <a:avLst/>
          </a:prstGeom>
        </p:spPr>
        <p:txBody>
          <a:bodyPr vert="horz" wrap="square" lIns="0" tIns="6697" rIns="0" bIns="0" rtlCol="0">
            <a:spAutoFit/>
          </a:bodyPr>
          <a:lstStyle/>
          <a:p>
            <a:pPr marL="6697">
              <a:spcBef>
                <a:spcPts val="53"/>
              </a:spcBef>
            </a:pPr>
            <a:r>
              <a:rPr sz="527" spc="11">
                <a:latin typeface="Yu Gothic" panose="020B0400000000000000" pitchFamily="34" charset="-128"/>
                <a:ea typeface="Yu Gothic" panose="020B0400000000000000" pitchFamily="34" charset="-128"/>
                <a:cs typeface="Arial"/>
              </a:rPr>
              <a:t>0.00%</a:t>
            </a:r>
            <a:endParaRPr sz="527">
              <a:latin typeface="Yu Gothic" panose="020B0400000000000000" pitchFamily="34" charset="-128"/>
              <a:ea typeface="Yu Gothic" panose="020B0400000000000000" pitchFamily="34" charset="-128"/>
              <a:cs typeface="Arial"/>
            </a:endParaRPr>
          </a:p>
        </p:txBody>
      </p:sp>
      <p:sp>
        <p:nvSpPr>
          <p:cNvPr id="59" name="object 20">
            <a:extLst>
              <a:ext uri="{FF2B5EF4-FFF2-40B4-BE49-F238E27FC236}">
                <a16:creationId xmlns:a16="http://schemas.microsoft.com/office/drawing/2014/main" id="{ED274CC0-17D8-4FEA-A34F-3DB8F985E354}"/>
              </a:ext>
            </a:extLst>
          </p:cNvPr>
          <p:cNvSpPr txBox="1"/>
          <p:nvPr/>
        </p:nvSpPr>
        <p:spPr>
          <a:xfrm>
            <a:off x="6554338" y="3864053"/>
            <a:ext cx="210964" cy="87875"/>
          </a:xfrm>
          <a:prstGeom prst="rect">
            <a:avLst/>
          </a:prstGeom>
        </p:spPr>
        <p:txBody>
          <a:bodyPr vert="horz" wrap="square" lIns="0" tIns="6697" rIns="0" bIns="0" rtlCol="0">
            <a:spAutoFit/>
          </a:bodyPr>
          <a:lstStyle/>
          <a:p>
            <a:pPr marL="6697">
              <a:spcBef>
                <a:spcPts val="53"/>
              </a:spcBef>
            </a:pPr>
            <a:r>
              <a:rPr sz="527" spc="11">
                <a:latin typeface="Yu Gothic" panose="020B0400000000000000" pitchFamily="34" charset="-128"/>
                <a:ea typeface="Yu Gothic" panose="020B0400000000000000" pitchFamily="34" charset="-128"/>
                <a:cs typeface="Arial"/>
              </a:rPr>
              <a:t>7.50%</a:t>
            </a:r>
            <a:endParaRPr sz="527">
              <a:latin typeface="Yu Gothic" panose="020B0400000000000000" pitchFamily="34" charset="-128"/>
              <a:ea typeface="Yu Gothic" panose="020B0400000000000000" pitchFamily="34" charset="-128"/>
              <a:cs typeface="Arial"/>
            </a:endParaRPr>
          </a:p>
        </p:txBody>
      </p:sp>
      <p:sp>
        <p:nvSpPr>
          <p:cNvPr id="60" name="object 21">
            <a:extLst>
              <a:ext uri="{FF2B5EF4-FFF2-40B4-BE49-F238E27FC236}">
                <a16:creationId xmlns:a16="http://schemas.microsoft.com/office/drawing/2014/main" id="{338D3B99-3E74-427E-8760-E7766458D7B6}"/>
              </a:ext>
            </a:extLst>
          </p:cNvPr>
          <p:cNvSpPr txBox="1"/>
          <p:nvPr/>
        </p:nvSpPr>
        <p:spPr>
          <a:xfrm>
            <a:off x="6514154" y="3422035"/>
            <a:ext cx="248133" cy="87875"/>
          </a:xfrm>
          <a:prstGeom prst="rect">
            <a:avLst/>
          </a:prstGeom>
        </p:spPr>
        <p:txBody>
          <a:bodyPr vert="horz" wrap="square" lIns="0" tIns="6697" rIns="0" bIns="0" rtlCol="0">
            <a:spAutoFit/>
          </a:bodyPr>
          <a:lstStyle/>
          <a:p>
            <a:pPr marL="6697">
              <a:spcBef>
                <a:spcPts val="53"/>
              </a:spcBef>
            </a:pPr>
            <a:r>
              <a:rPr sz="527" spc="8">
                <a:latin typeface="Yu Gothic" panose="020B0400000000000000" pitchFamily="34" charset="-128"/>
                <a:ea typeface="Yu Gothic" panose="020B0400000000000000" pitchFamily="34" charset="-128"/>
                <a:cs typeface="Arial"/>
              </a:rPr>
              <a:t>15.00%</a:t>
            </a:r>
            <a:endParaRPr sz="527">
              <a:latin typeface="Yu Gothic" panose="020B0400000000000000" pitchFamily="34" charset="-128"/>
              <a:ea typeface="Yu Gothic" panose="020B0400000000000000" pitchFamily="34" charset="-128"/>
              <a:cs typeface="Arial"/>
            </a:endParaRPr>
          </a:p>
        </p:txBody>
      </p:sp>
      <p:sp>
        <p:nvSpPr>
          <p:cNvPr id="61" name="object 22">
            <a:extLst>
              <a:ext uri="{FF2B5EF4-FFF2-40B4-BE49-F238E27FC236}">
                <a16:creationId xmlns:a16="http://schemas.microsoft.com/office/drawing/2014/main" id="{31B4F7CF-4AC1-48B2-BF27-2810F003EE5E}"/>
              </a:ext>
            </a:extLst>
          </p:cNvPr>
          <p:cNvSpPr txBox="1"/>
          <p:nvPr/>
        </p:nvSpPr>
        <p:spPr>
          <a:xfrm>
            <a:off x="6514154" y="2980015"/>
            <a:ext cx="248133" cy="87875"/>
          </a:xfrm>
          <a:prstGeom prst="rect">
            <a:avLst/>
          </a:prstGeom>
        </p:spPr>
        <p:txBody>
          <a:bodyPr vert="horz" wrap="square" lIns="0" tIns="6697" rIns="0" bIns="0" rtlCol="0">
            <a:spAutoFit/>
          </a:bodyPr>
          <a:lstStyle/>
          <a:p>
            <a:pPr marL="6697">
              <a:spcBef>
                <a:spcPts val="53"/>
              </a:spcBef>
            </a:pPr>
            <a:r>
              <a:rPr sz="527" spc="8">
                <a:latin typeface="Yu Gothic" panose="020B0400000000000000" pitchFamily="34" charset="-128"/>
                <a:ea typeface="Yu Gothic" panose="020B0400000000000000" pitchFamily="34" charset="-128"/>
                <a:cs typeface="Arial"/>
              </a:rPr>
              <a:t>22.50%</a:t>
            </a:r>
            <a:endParaRPr sz="527">
              <a:latin typeface="Yu Gothic" panose="020B0400000000000000" pitchFamily="34" charset="-128"/>
              <a:ea typeface="Yu Gothic" panose="020B0400000000000000" pitchFamily="34" charset="-128"/>
              <a:cs typeface="Arial"/>
            </a:endParaRPr>
          </a:p>
        </p:txBody>
      </p:sp>
      <p:sp>
        <p:nvSpPr>
          <p:cNvPr id="62" name="object 23">
            <a:extLst>
              <a:ext uri="{FF2B5EF4-FFF2-40B4-BE49-F238E27FC236}">
                <a16:creationId xmlns:a16="http://schemas.microsoft.com/office/drawing/2014/main" id="{75A38704-B1F2-4EA8-9728-2A84CABE5DA7}"/>
              </a:ext>
            </a:extLst>
          </p:cNvPr>
          <p:cNvSpPr txBox="1"/>
          <p:nvPr/>
        </p:nvSpPr>
        <p:spPr>
          <a:xfrm>
            <a:off x="6514154" y="2544693"/>
            <a:ext cx="248133" cy="87875"/>
          </a:xfrm>
          <a:prstGeom prst="rect">
            <a:avLst/>
          </a:prstGeom>
        </p:spPr>
        <p:txBody>
          <a:bodyPr vert="horz" wrap="square" lIns="0" tIns="6697" rIns="0" bIns="0" rtlCol="0">
            <a:spAutoFit/>
          </a:bodyPr>
          <a:lstStyle/>
          <a:p>
            <a:pPr marL="6697">
              <a:spcBef>
                <a:spcPts val="53"/>
              </a:spcBef>
            </a:pPr>
            <a:r>
              <a:rPr sz="527" spc="8">
                <a:latin typeface="Yu Gothic" panose="020B0400000000000000" pitchFamily="34" charset="-128"/>
                <a:ea typeface="Yu Gothic" panose="020B0400000000000000" pitchFamily="34" charset="-128"/>
                <a:cs typeface="Arial"/>
              </a:rPr>
              <a:t>30.00%</a:t>
            </a:r>
            <a:endParaRPr sz="527">
              <a:latin typeface="Yu Gothic" panose="020B0400000000000000" pitchFamily="34" charset="-128"/>
              <a:ea typeface="Yu Gothic" panose="020B0400000000000000" pitchFamily="34" charset="-128"/>
              <a:cs typeface="Arial"/>
            </a:endParaRPr>
          </a:p>
        </p:txBody>
      </p:sp>
      <p:sp>
        <p:nvSpPr>
          <p:cNvPr id="63" name="object 24">
            <a:extLst>
              <a:ext uri="{FF2B5EF4-FFF2-40B4-BE49-F238E27FC236}">
                <a16:creationId xmlns:a16="http://schemas.microsoft.com/office/drawing/2014/main" id="{EEB5F77E-B1D7-4A84-B320-2635A7C18BD9}"/>
              </a:ext>
            </a:extLst>
          </p:cNvPr>
          <p:cNvSpPr/>
          <p:nvPr/>
        </p:nvSpPr>
        <p:spPr>
          <a:xfrm>
            <a:off x="6832275" y="4356303"/>
            <a:ext cx="2786063"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64" name="object 25">
            <a:extLst>
              <a:ext uri="{FF2B5EF4-FFF2-40B4-BE49-F238E27FC236}">
                <a16:creationId xmlns:a16="http://schemas.microsoft.com/office/drawing/2014/main" id="{A95CA606-1D35-41B8-8D13-906B3E0E01E8}"/>
              </a:ext>
            </a:extLst>
          </p:cNvPr>
          <p:cNvSpPr txBox="1"/>
          <p:nvPr/>
        </p:nvSpPr>
        <p:spPr>
          <a:xfrm>
            <a:off x="8362599" y="4386441"/>
            <a:ext cx="73001" cy="136670"/>
          </a:xfrm>
          <a:prstGeom prst="rect">
            <a:avLst/>
          </a:prstGeom>
        </p:spPr>
        <p:txBody>
          <a:bodyPr vert="horz" wrap="square" lIns="0" tIns="6697" rIns="0" bIns="0" rtlCol="0">
            <a:spAutoFit/>
          </a:bodyPr>
          <a:lstStyle/>
          <a:p>
            <a:pPr marL="6697">
              <a:spcBef>
                <a:spcPts val="53"/>
              </a:spcBef>
            </a:pPr>
            <a:r>
              <a:rPr sz="844" spc="-3">
                <a:latin typeface="Yu Gothic" panose="020B0400000000000000" pitchFamily="34" charset="-128"/>
                <a:ea typeface="Yu Gothic" panose="020B0400000000000000" pitchFamily="34" charset="-128"/>
                <a:cs typeface="Arial"/>
              </a:rPr>
              <a:t>5</a:t>
            </a:r>
            <a:endParaRPr sz="844">
              <a:latin typeface="Yu Gothic" panose="020B0400000000000000" pitchFamily="34" charset="-128"/>
              <a:ea typeface="Yu Gothic" panose="020B0400000000000000" pitchFamily="34" charset="-128"/>
              <a:cs typeface="Arial"/>
            </a:endParaRPr>
          </a:p>
        </p:txBody>
      </p:sp>
      <p:sp>
        <p:nvSpPr>
          <p:cNvPr id="65" name="object 26">
            <a:extLst>
              <a:ext uri="{FF2B5EF4-FFF2-40B4-BE49-F238E27FC236}">
                <a16:creationId xmlns:a16="http://schemas.microsoft.com/office/drawing/2014/main" id="{9BEB31D5-99D4-41A8-BF52-1CF5CC645F6F}"/>
              </a:ext>
            </a:extLst>
          </p:cNvPr>
          <p:cNvSpPr txBox="1"/>
          <p:nvPr/>
        </p:nvSpPr>
        <p:spPr>
          <a:xfrm>
            <a:off x="8710857" y="4386441"/>
            <a:ext cx="73001" cy="136670"/>
          </a:xfrm>
          <a:prstGeom prst="rect">
            <a:avLst/>
          </a:prstGeom>
        </p:spPr>
        <p:txBody>
          <a:bodyPr vert="horz" wrap="square" lIns="0" tIns="6697" rIns="0" bIns="0" rtlCol="0">
            <a:spAutoFit/>
          </a:bodyPr>
          <a:lstStyle/>
          <a:p>
            <a:pPr marL="6697">
              <a:spcBef>
                <a:spcPts val="53"/>
              </a:spcBef>
            </a:pPr>
            <a:r>
              <a:rPr sz="844" spc="-3">
                <a:latin typeface="Yu Gothic" panose="020B0400000000000000" pitchFamily="34" charset="-128"/>
                <a:ea typeface="Yu Gothic" panose="020B0400000000000000" pitchFamily="34" charset="-128"/>
                <a:cs typeface="Arial"/>
              </a:rPr>
              <a:t>6</a:t>
            </a:r>
            <a:endParaRPr sz="844">
              <a:latin typeface="Yu Gothic" panose="020B0400000000000000" pitchFamily="34" charset="-128"/>
              <a:ea typeface="Yu Gothic" panose="020B0400000000000000" pitchFamily="34" charset="-128"/>
              <a:cs typeface="Arial"/>
            </a:endParaRPr>
          </a:p>
        </p:txBody>
      </p:sp>
      <p:sp>
        <p:nvSpPr>
          <p:cNvPr id="66" name="object 27">
            <a:extLst>
              <a:ext uri="{FF2B5EF4-FFF2-40B4-BE49-F238E27FC236}">
                <a16:creationId xmlns:a16="http://schemas.microsoft.com/office/drawing/2014/main" id="{D2AB8800-4781-412F-9B31-AA107C091C51}"/>
              </a:ext>
            </a:extLst>
          </p:cNvPr>
          <p:cNvSpPr txBox="1"/>
          <p:nvPr/>
        </p:nvSpPr>
        <p:spPr>
          <a:xfrm>
            <a:off x="9059114" y="4386441"/>
            <a:ext cx="73001" cy="136670"/>
          </a:xfrm>
          <a:prstGeom prst="rect">
            <a:avLst/>
          </a:prstGeom>
        </p:spPr>
        <p:txBody>
          <a:bodyPr vert="horz" wrap="square" lIns="0" tIns="6697" rIns="0" bIns="0" rtlCol="0">
            <a:spAutoFit/>
          </a:bodyPr>
          <a:lstStyle/>
          <a:p>
            <a:pPr marL="6697">
              <a:spcBef>
                <a:spcPts val="53"/>
              </a:spcBef>
            </a:pPr>
            <a:r>
              <a:rPr sz="844" spc="-3">
                <a:latin typeface="Yu Gothic" panose="020B0400000000000000" pitchFamily="34" charset="-128"/>
                <a:ea typeface="Yu Gothic" panose="020B0400000000000000" pitchFamily="34" charset="-128"/>
                <a:cs typeface="Arial"/>
              </a:rPr>
              <a:t>7</a:t>
            </a:r>
            <a:endParaRPr sz="844">
              <a:latin typeface="Yu Gothic" panose="020B0400000000000000" pitchFamily="34" charset="-128"/>
              <a:ea typeface="Yu Gothic" panose="020B0400000000000000" pitchFamily="34" charset="-128"/>
              <a:cs typeface="Arial"/>
            </a:endParaRPr>
          </a:p>
        </p:txBody>
      </p:sp>
      <p:sp>
        <p:nvSpPr>
          <p:cNvPr id="67" name="object 28">
            <a:extLst>
              <a:ext uri="{FF2B5EF4-FFF2-40B4-BE49-F238E27FC236}">
                <a16:creationId xmlns:a16="http://schemas.microsoft.com/office/drawing/2014/main" id="{EFE1F21B-E7D5-4498-88F5-39147DCD00EE}"/>
              </a:ext>
            </a:extLst>
          </p:cNvPr>
          <p:cNvSpPr txBox="1"/>
          <p:nvPr/>
        </p:nvSpPr>
        <p:spPr>
          <a:xfrm>
            <a:off x="9407372" y="4386441"/>
            <a:ext cx="73001" cy="136670"/>
          </a:xfrm>
          <a:prstGeom prst="rect">
            <a:avLst/>
          </a:prstGeom>
        </p:spPr>
        <p:txBody>
          <a:bodyPr vert="horz" wrap="square" lIns="0" tIns="6697" rIns="0" bIns="0" rtlCol="0">
            <a:spAutoFit/>
          </a:bodyPr>
          <a:lstStyle/>
          <a:p>
            <a:pPr marL="6697">
              <a:spcBef>
                <a:spcPts val="53"/>
              </a:spcBef>
            </a:pPr>
            <a:r>
              <a:rPr sz="844" spc="-3">
                <a:latin typeface="Yu Gothic" panose="020B0400000000000000" pitchFamily="34" charset="-128"/>
                <a:ea typeface="Yu Gothic" panose="020B0400000000000000" pitchFamily="34" charset="-128"/>
                <a:cs typeface="Arial"/>
              </a:rPr>
              <a:t>8</a:t>
            </a:r>
            <a:endParaRPr sz="844">
              <a:latin typeface="Yu Gothic" panose="020B0400000000000000" pitchFamily="34" charset="-128"/>
              <a:ea typeface="Yu Gothic" panose="020B0400000000000000" pitchFamily="34" charset="-128"/>
              <a:cs typeface="Arial"/>
            </a:endParaRPr>
          </a:p>
        </p:txBody>
      </p:sp>
      <p:sp>
        <p:nvSpPr>
          <p:cNvPr id="68" name="object 29">
            <a:extLst>
              <a:ext uri="{FF2B5EF4-FFF2-40B4-BE49-F238E27FC236}">
                <a16:creationId xmlns:a16="http://schemas.microsoft.com/office/drawing/2014/main" id="{7857F444-4C4F-4135-B57B-FBA98180CA85}"/>
              </a:ext>
            </a:extLst>
          </p:cNvPr>
          <p:cNvSpPr/>
          <p:nvPr/>
        </p:nvSpPr>
        <p:spPr>
          <a:xfrm>
            <a:off x="6882504" y="3201901"/>
            <a:ext cx="247799" cy="1151054"/>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69" name="object 30">
            <a:extLst>
              <a:ext uri="{FF2B5EF4-FFF2-40B4-BE49-F238E27FC236}">
                <a16:creationId xmlns:a16="http://schemas.microsoft.com/office/drawing/2014/main" id="{D21F3D0D-2EB2-4DB7-920A-1E0E099D9AFC}"/>
              </a:ext>
            </a:extLst>
          </p:cNvPr>
          <p:cNvSpPr/>
          <p:nvPr/>
        </p:nvSpPr>
        <p:spPr>
          <a:xfrm>
            <a:off x="7230761" y="3294787"/>
            <a:ext cx="247799" cy="1058168"/>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70" name="object 31">
            <a:extLst>
              <a:ext uri="{FF2B5EF4-FFF2-40B4-BE49-F238E27FC236}">
                <a16:creationId xmlns:a16="http://schemas.microsoft.com/office/drawing/2014/main" id="{FB2B085D-849F-4430-A7D6-7F81AA8BF290}"/>
              </a:ext>
            </a:extLst>
          </p:cNvPr>
          <p:cNvSpPr/>
          <p:nvPr/>
        </p:nvSpPr>
        <p:spPr>
          <a:xfrm>
            <a:off x="7579019" y="3385736"/>
            <a:ext cx="247799" cy="967219"/>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71" name="object 32">
            <a:extLst>
              <a:ext uri="{FF2B5EF4-FFF2-40B4-BE49-F238E27FC236}">
                <a16:creationId xmlns:a16="http://schemas.microsoft.com/office/drawing/2014/main" id="{E4CBE439-6D92-4109-A1D8-06E27E6C79D3}"/>
              </a:ext>
            </a:extLst>
          </p:cNvPr>
          <p:cNvSpPr/>
          <p:nvPr/>
        </p:nvSpPr>
        <p:spPr>
          <a:xfrm>
            <a:off x="7927277" y="3509950"/>
            <a:ext cx="247799" cy="84300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72" name="object 33">
            <a:extLst>
              <a:ext uri="{FF2B5EF4-FFF2-40B4-BE49-F238E27FC236}">
                <a16:creationId xmlns:a16="http://schemas.microsoft.com/office/drawing/2014/main" id="{A77414AF-9D06-4122-AF9A-CCC079A95C48}"/>
              </a:ext>
            </a:extLst>
          </p:cNvPr>
          <p:cNvSpPr/>
          <p:nvPr/>
        </p:nvSpPr>
        <p:spPr>
          <a:xfrm>
            <a:off x="8275535" y="3606236"/>
            <a:ext cx="247799" cy="746718"/>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73" name="object 34">
            <a:extLst>
              <a:ext uri="{FF2B5EF4-FFF2-40B4-BE49-F238E27FC236}">
                <a16:creationId xmlns:a16="http://schemas.microsoft.com/office/drawing/2014/main" id="{FC72F96E-8309-43F6-BF7C-EA971F9809AC}"/>
              </a:ext>
            </a:extLst>
          </p:cNvPr>
          <p:cNvSpPr/>
          <p:nvPr/>
        </p:nvSpPr>
        <p:spPr>
          <a:xfrm>
            <a:off x="8623792" y="3711329"/>
            <a:ext cx="247799" cy="641627"/>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74" name="object 35">
            <a:extLst>
              <a:ext uri="{FF2B5EF4-FFF2-40B4-BE49-F238E27FC236}">
                <a16:creationId xmlns:a16="http://schemas.microsoft.com/office/drawing/2014/main" id="{5AAF7204-C4DB-4B1A-9BA8-DF9BFCAF6E7F}"/>
              </a:ext>
            </a:extLst>
          </p:cNvPr>
          <p:cNvSpPr/>
          <p:nvPr/>
        </p:nvSpPr>
        <p:spPr>
          <a:xfrm>
            <a:off x="8972050" y="3818073"/>
            <a:ext cx="247799" cy="534882"/>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75" name="object 36">
            <a:extLst>
              <a:ext uri="{FF2B5EF4-FFF2-40B4-BE49-F238E27FC236}">
                <a16:creationId xmlns:a16="http://schemas.microsoft.com/office/drawing/2014/main" id="{06FE4047-E858-4438-BD36-64C789D8F87B}"/>
              </a:ext>
            </a:extLst>
          </p:cNvPr>
          <p:cNvSpPr/>
          <p:nvPr/>
        </p:nvSpPr>
        <p:spPr>
          <a:xfrm>
            <a:off x="9320308" y="3917632"/>
            <a:ext cx="247799" cy="435323"/>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949">
              <a:latin typeface="Yu Gothic" panose="020B0400000000000000" pitchFamily="34" charset="-128"/>
              <a:ea typeface="Yu Gothic" panose="020B0400000000000000" pitchFamily="34" charset="-128"/>
            </a:endParaRPr>
          </a:p>
        </p:txBody>
      </p:sp>
      <p:sp>
        <p:nvSpPr>
          <p:cNvPr id="76" name="object 40">
            <a:extLst>
              <a:ext uri="{FF2B5EF4-FFF2-40B4-BE49-F238E27FC236}">
                <a16:creationId xmlns:a16="http://schemas.microsoft.com/office/drawing/2014/main" id="{A6878E5F-F2C6-4FF1-8D06-2860C7F0ADF3}"/>
              </a:ext>
            </a:extLst>
          </p:cNvPr>
          <p:cNvSpPr txBox="1"/>
          <p:nvPr/>
        </p:nvSpPr>
        <p:spPr>
          <a:xfrm>
            <a:off x="6862411" y="4339292"/>
            <a:ext cx="1303288" cy="184010"/>
          </a:xfrm>
          <a:prstGeom prst="rect">
            <a:avLst/>
          </a:prstGeom>
        </p:spPr>
        <p:txBody>
          <a:bodyPr vert="horz" wrap="square" lIns="0" tIns="53579" rIns="0" bIns="0" rtlCol="0">
            <a:spAutoFit/>
          </a:bodyPr>
          <a:lstStyle/>
          <a:p>
            <a:pPr marL="28462" algn="ctr">
              <a:spcBef>
                <a:spcPts val="421"/>
              </a:spcBef>
              <a:tabLst>
                <a:tab pos="376706" algn="l"/>
                <a:tab pos="724950" algn="l"/>
                <a:tab pos="1073194" algn="l"/>
              </a:tabLst>
            </a:pPr>
            <a:r>
              <a:rPr sz="844" spc="-3">
                <a:latin typeface="Yu Gothic" panose="020B0400000000000000" pitchFamily="34" charset="-128"/>
                <a:ea typeface="Yu Gothic" panose="020B0400000000000000" pitchFamily="34" charset="-128"/>
                <a:cs typeface="Arial"/>
              </a:rPr>
              <a:t>1	2	3	4</a:t>
            </a:r>
            <a:endParaRPr lang="en-US" sz="844" spc="-3">
              <a:latin typeface="Yu Gothic" panose="020B0400000000000000" pitchFamily="34" charset="-128"/>
              <a:ea typeface="Yu Gothic" panose="020B0400000000000000" pitchFamily="34" charset="-128"/>
              <a:cs typeface="Arial"/>
            </a:endParaRPr>
          </a:p>
        </p:txBody>
      </p:sp>
      <p:sp>
        <p:nvSpPr>
          <p:cNvPr id="77" name="Rectangle 76">
            <a:extLst>
              <a:ext uri="{FF2B5EF4-FFF2-40B4-BE49-F238E27FC236}">
                <a16:creationId xmlns:a16="http://schemas.microsoft.com/office/drawing/2014/main" id="{84180F2A-2543-4EC8-9F98-53FB096B7BF0}"/>
              </a:ext>
            </a:extLst>
          </p:cNvPr>
          <p:cNvSpPr/>
          <p:nvPr/>
        </p:nvSpPr>
        <p:spPr>
          <a:xfrm>
            <a:off x="6621566" y="4530432"/>
            <a:ext cx="3207481" cy="238399"/>
          </a:xfrm>
          <a:prstGeom prst="rect">
            <a:avLst/>
          </a:prstGeom>
        </p:spPr>
        <p:txBody>
          <a:bodyPr wrap="none">
            <a:spAutoFit/>
          </a:bodyPr>
          <a:lstStyle/>
          <a:p>
            <a:pPr algn="ctr">
              <a:spcBef>
                <a:spcPts val="464"/>
              </a:spcBef>
            </a:pPr>
            <a:r>
              <a:rPr lang="fr-FR" sz="949" spc="-13">
                <a:latin typeface="Yu Gothic" panose="020B0400000000000000" pitchFamily="34" charset="-128"/>
                <a:ea typeface="Yu Gothic" panose="020B0400000000000000" pitchFamily="34" charset="-128"/>
                <a:cs typeface="Arial"/>
              </a:rPr>
              <a:t>Mutation class (Singletons, doubletons, tripletons, etc.)</a:t>
            </a:r>
            <a:endParaRPr lang="fr-FR" sz="949">
              <a:latin typeface="Yu Gothic" panose="020B0400000000000000" pitchFamily="34" charset="-128"/>
              <a:ea typeface="Yu Gothic" panose="020B0400000000000000" pitchFamily="34" charset="-128"/>
              <a:cs typeface="Arial"/>
            </a:endParaRPr>
          </a:p>
        </p:txBody>
      </p:sp>
      <p:sp>
        <p:nvSpPr>
          <p:cNvPr id="78" name="Rectangle 77">
            <a:extLst>
              <a:ext uri="{FF2B5EF4-FFF2-40B4-BE49-F238E27FC236}">
                <a16:creationId xmlns:a16="http://schemas.microsoft.com/office/drawing/2014/main" id="{5FD2410C-C08A-402D-AE4B-78024DD59C62}"/>
              </a:ext>
            </a:extLst>
          </p:cNvPr>
          <p:cNvSpPr/>
          <p:nvPr/>
        </p:nvSpPr>
        <p:spPr>
          <a:xfrm rot="16200000">
            <a:off x="5592428" y="3317127"/>
            <a:ext cx="1462452" cy="238399"/>
          </a:xfrm>
          <a:prstGeom prst="rect">
            <a:avLst/>
          </a:prstGeom>
        </p:spPr>
        <p:txBody>
          <a:bodyPr wrap="none">
            <a:spAutoFit/>
          </a:bodyPr>
          <a:lstStyle/>
          <a:p>
            <a:pPr algn="ctr">
              <a:spcBef>
                <a:spcPts val="464"/>
              </a:spcBef>
            </a:pPr>
            <a:r>
              <a:rPr lang="fr-FR" sz="949" spc="-13">
                <a:latin typeface="Yu Gothic" panose="020B0400000000000000" pitchFamily="34" charset="-128"/>
                <a:ea typeface="Yu Gothic" panose="020B0400000000000000" pitchFamily="34" charset="-128"/>
                <a:cs typeface="Arial"/>
              </a:rPr>
              <a:t>Proportional Frequency</a:t>
            </a:r>
            <a:endParaRPr lang="fr-FR" sz="949">
              <a:latin typeface="Yu Gothic" panose="020B0400000000000000" pitchFamily="34" charset="-128"/>
              <a:ea typeface="Yu Gothic" panose="020B0400000000000000" pitchFamily="34" charset="-128"/>
              <a:cs typeface="Arial"/>
            </a:endParaRPr>
          </a:p>
        </p:txBody>
      </p:sp>
      <p:sp>
        <p:nvSpPr>
          <p:cNvPr id="79" name="object 4">
            <a:extLst>
              <a:ext uri="{FF2B5EF4-FFF2-40B4-BE49-F238E27FC236}">
                <a16:creationId xmlns:a16="http://schemas.microsoft.com/office/drawing/2014/main" id="{AE679A09-48A1-430E-9C1F-41A7D0AF3CB7}"/>
              </a:ext>
            </a:extLst>
          </p:cNvPr>
          <p:cNvSpPr txBox="1"/>
          <p:nvPr/>
        </p:nvSpPr>
        <p:spPr>
          <a:xfrm>
            <a:off x="2972150" y="1683487"/>
            <a:ext cx="2996692" cy="250227"/>
          </a:xfrm>
          <a:prstGeom prst="rect">
            <a:avLst/>
          </a:prstGeom>
        </p:spPr>
        <p:txBody>
          <a:bodyPr vert="horz" wrap="square" lIns="0" tIns="6697" rIns="0" bIns="0" rtlCol="0">
            <a:spAutoFit/>
          </a:bodyPr>
          <a:lstStyle/>
          <a:p>
            <a:pPr marL="6697">
              <a:spcBef>
                <a:spcPts val="53"/>
              </a:spcBef>
            </a:pPr>
            <a:r>
              <a:rPr lang="en-US" sz="1582" b="1" spc="-3">
                <a:latin typeface="Yu Gothic" panose="020B0400000000000000" pitchFamily="34" charset="-128"/>
                <a:ea typeface="Yu Gothic" panose="020B0400000000000000" pitchFamily="34" charset="-128"/>
                <a:cs typeface="Arial"/>
              </a:rPr>
              <a:t>Expansion</a:t>
            </a:r>
            <a:endParaRPr sz="1582">
              <a:latin typeface="Yu Gothic" panose="020B0400000000000000" pitchFamily="34" charset="-128"/>
              <a:ea typeface="Yu Gothic" panose="020B0400000000000000" pitchFamily="34" charset="-128"/>
              <a:cs typeface="Arial"/>
            </a:endParaRPr>
          </a:p>
        </p:txBody>
      </p:sp>
      <p:sp>
        <p:nvSpPr>
          <p:cNvPr id="80" name="object 4">
            <a:extLst>
              <a:ext uri="{FF2B5EF4-FFF2-40B4-BE49-F238E27FC236}">
                <a16:creationId xmlns:a16="http://schemas.microsoft.com/office/drawing/2014/main" id="{3EED9364-950B-49F8-96D7-964013B9DB2B}"/>
              </a:ext>
            </a:extLst>
          </p:cNvPr>
          <p:cNvSpPr txBox="1"/>
          <p:nvPr/>
        </p:nvSpPr>
        <p:spPr>
          <a:xfrm>
            <a:off x="6937253" y="1690560"/>
            <a:ext cx="2996692" cy="250227"/>
          </a:xfrm>
          <a:prstGeom prst="rect">
            <a:avLst/>
          </a:prstGeom>
        </p:spPr>
        <p:txBody>
          <a:bodyPr vert="horz" wrap="square" lIns="0" tIns="6697" rIns="0" bIns="0" rtlCol="0">
            <a:spAutoFit/>
          </a:bodyPr>
          <a:lstStyle/>
          <a:p>
            <a:pPr marL="6697">
              <a:spcBef>
                <a:spcPts val="53"/>
              </a:spcBef>
            </a:pPr>
            <a:r>
              <a:rPr lang="en-US" sz="1582" b="1" spc="-3">
                <a:latin typeface="Yu Gothic" panose="020B0400000000000000" pitchFamily="34" charset="-128"/>
                <a:ea typeface="Yu Gothic" panose="020B0400000000000000" pitchFamily="34" charset="-128"/>
                <a:cs typeface="Arial"/>
              </a:rPr>
              <a:t>Contraction</a:t>
            </a:r>
            <a:endParaRPr sz="1582">
              <a:latin typeface="Yu Gothic" panose="020B0400000000000000" pitchFamily="34" charset="-128"/>
              <a:ea typeface="Yu Gothic" panose="020B0400000000000000" pitchFamily="34" charset="-128"/>
              <a:cs typeface="Arial"/>
            </a:endParaRPr>
          </a:p>
        </p:txBody>
      </p:sp>
    </p:spTree>
    <p:extLst>
      <p:ext uri="{BB962C8B-B14F-4D97-AF65-F5344CB8AC3E}">
        <p14:creationId xmlns:p14="http://schemas.microsoft.com/office/powerpoint/2010/main" val="431192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6188-8E2A-48D0-B03A-C11048B12566}"/>
              </a:ext>
            </a:extLst>
          </p:cNvPr>
          <p:cNvSpPr>
            <a:spLocks noGrp="1"/>
          </p:cNvSpPr>
          <p:nvPr>
            <p:ph type="title"/>
          </p:nvPr>
        </p:nvSpPr>
        <p:spPr>
          <a:xfrm>
            <a:off x="1524000" y="-33578"/>
            <a:ext cx="9144000" cy="818490"/>
          </a:xfrm>
        </p:spPr>
        <p:txBody>
          <a:bodyPr>
            <a:normAutofit/>
          </a:bodyPr>
          <a:lstStyle/>
          <a:p>
            <a:r>
              <a:rPr lang="en-US" sz="2400">
                <a:latin typeface="Yu Gothic" panose="020B0400000000000000" pitchFamily="34" charset="-128"/>
                <a:ea typeface="Yu Gothic" panose="020B0400000000000000" pitchFamily="34" charset="-128"/>
              </a:rPr>
              <a:t>We use multiple demographic models to account for different types of demography</a:t>
            </a:r>
          </a:p>
        </p:txBody>
      </p:sp>
      <p:grpSp>
        <p:nvGrpSpPr>
          <p:cNvPr id="16" name="Group 15">
            <a:extLst>
              <a:ext uri="{FF2B5EF4-FFF2-40B4-BE49-F238E27FC236}">
                <a16:creationId xmlns:a16="http://schemas.microsoft.com/office/drawing/2014/main" id="{51548662-EE3F-4D4F-A27A-CBCC2ECD5094}"/>
              </a:ext>
            </a:extLst>
          </p:cNvPr>
          <p:cNvGrpSpPr/>
          <p:nvPr/>
        </p:nvGrpSpPr>
        <p:grpSpPr>
          <a:xfrm>
            <a:off x="1651949" y="1756999"/>
            <a:ext cx="1285875" cy="642938"/>
            <a:chOff x="2961064" y="2861187"/>
            <a:chExt cx="4265644" cy="1966452"/>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2961064" y="2861187"/>
              <a:ext cx="0" cy="1740310"/>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2961064" y="4552340"/>
              <a:ext cx="93898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6287726" y="4552340"/>
              <a:ext cx="93898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3900046" y="4552340"/>
              <a:ext cx="0" cy="275299"/>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6287726" y="4552340"/>
              <a:ext cx="0" cy="275299"/>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7226708" y="2861187"/>
              <a:ext cx="0" cy="1691153"/>
            </a:xfrm>
            <a:prstGeom prst="line">
              <a:avLst/>
            </a:prstGeom>
            <a:ln w="76200"/>
          </p:spPr>
          <p:style>
            <a:lnRef idx="1">
              <a:schemeClr val="dk1"/>
            </a:lnRef>
            <a:fillRef idx="0">
              <a:schemeClr val="dk1"/>
            </a:fillRef>
            <a:effectRef idx="0">
              <a:schemeClr val="dk1"/>
            </a:effectRef>
            <a:fontRef idx="minor">
              <a:schemeClr val="tx1"/>
            </a:fontRef>
          </p:style>
        </p:cxnSp>
      </p:grpSp>
      <p:sp>
        <p:nvSpPr>
          <p:cNvPr id="41" name="TextBox 40">
            <a:extLst>
              <a:ext uri="{FF2B5EF4-FFF2-40B4-BE49-F238E27FC236}">
                <a16:creationId xmlns:a16="http://schemas.microsoft.com/office/drawing/2014/main" id="{CC014116-62F8-4C34-A785-56140C2E9EE6}"/>
              </a:ext>
            </a:extLst>
          </p:cNvPr>
          <p:cNvSpPr txBox="1"/>
          <p:nvPr/>
        </p:nvSpPr>
        <p:spPr>
          <a:xfrm>
            <a:off x="2720578" y="1087011"/>
            <a:ext cx="2325140"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Two-epoch</a:t>
            </a:r>
          </a:p>
        </p:txBody>
      </p:sp>
      <p:grpSp>
        <p:nvGrpSpPr>
          <p:cNvPr id="44" name="Group 43">
            <a:extLst>
              <a:ext uri="{FF2B5EF4-FFF2-40B4-BE49-F238E27FC236}">
                <a16:creationId xmlns:a16="http://schemas.microsoft.com/office/drawing/2014/main" id="{6367EB37-CE79-410A-B06F-C169C71FA97B}"/>
              </a:ext>
            </a:extLst>
          </p:cNvPr>
          <p:cNvGrpSpPr/>
          <p:nvPr/>
        </p:nvGrpSpPr>
        <p:grpSpPr>
          <a:xfrm>
            <a:off x="3570715" y="1756999"/>
            <a:ext cx="1285875" cy="642938"/>
            <a:chOff x="7340600" y="2382054"/>
            <a:chExt cx="4501450" cy="2366689"/>
          </a:xfrm>
        </p:grpSpPr>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8311169" y="2382054"/>
              <a:ext cx="0" cy="1994788"/>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7340600" y="4376843"/>
              <a:ext cx="99088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10851161" y="4376843"/>
              <a:ext cx="99088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7340600" y="4376842"/>
              <a:ext cx="0" cy="315555"/>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11842050" y="4433188"/>
              <a:ext cx="0" cy="315555"/>
            </a:xfrm>
            <a:prstGeom prst="line">
              <a:avLst/>
            </a:prstGeom>
            <a:ln w="762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10851161" y="2382054"/>
              <a:ext cx="0" cy="1938443"/>
            </a:xfrm>
            <a:prstGeom prst="line">
              <a:avLst/>
            </a:prstGeom>
            <a:ln w="76200"/>
          </p:spPr>
          <p:style>
            <a:lnRef idx="1">
              <a:schemeClr val="dk1"/>
            </a:lnRef>
            <a:fillRef idx="0">
              <a:schemeClr val="dk1"/>
            </a:fillRef>
            <a:effectRef idx="0">
              <a:schemeClr val="dk1"/>
            </a:effectRef>
            <a:fontRef idx="minor">
              <a:schemeClr val="tx1"/>
            </a:fontRef>
          </p:style>
        </p:cxnSp>
      </p:grpSp>
      <p:sp>
        <p:nvSpPr>
          <p:cNvPr id="51" name="TextBox 50">
            <a:extLst>
              <a:ext uri="{FF2B5EF4-FFF2-40B4-BE49-F238E27FC236}">
                <a16:creationId xmlns:a16="http://schemas.microsoft.com/office/drawing/2014/main" id="{723EA04C-B49E-4480-97DD-E8A7EC1C6C05}"/>
              </a:ext>
            </a:extLst>
          </p:cNvPr>
          <p:cNvSpPr txBox="1"/>
          <p:nvPr/>
        </p:nvSpPr>
        <p:spPr>
          <a:xfrm>
            <a:off x="3123784" y="1886374"/>
            <a:ext cx="627086"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or</a:t>
            </a:r>
          </a:p>
        </p:txBody>
      </p:sp>
      <p:sp>
        <p:nvSpPr>
          <p:cNvPr id="52" name="TextBox 51">
            <a:extLst>
              <a:ext uri="{FF2B5EF4-FFF2-40B4-BE49-F238E27FC236}">
                <a16:creationId xmlns:a16="http://schemas.microsoft.com/office/drawing/2014/main" id="{5B32DBE1-9FED-403E-BC3C-4A03D6548F7A}"/>
              </a:ext>
            </a:extLst>
          </p:cNvPr>
          <p:cNvSpPr txBox="1"/>
          <p:nvPr/>
        </p:nvSpPr>
        <p:spPr>
          <a:xfrm>
            <a:off x="7274719" y="950381"/>
            <a:ext cx="2325140"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Exponential</a:t>
            </a:r>
          </a:p>
        </p:txBody>
      </p:sp>
      <p:sp>
        <p:nvSpPr>
          <p:cNvPr id="53" name="TextBox 52">
            <a:extLst>
              <a:ext uri="{FF2B5EF4-FFF2-40B4-BE49-F238E27FC236}">
                <a16:creationId xmlns:a16="http://schemas.microsoft.com/office/drawing/2014/main" id="{67B93257-0C14-44CB-A085-5C9C6458E1D9}"/>
              </a:ext>
            </a:extLst>
          </p:cNvPr>
          <p:cNvSpPr txBox="1"/>
          <p:nvPr/>
        </p:nvSpPr>
        <p:spPr>
          <a:xfrm>
            <a:off x="1524000" y="2399937"/>
            <a:ext cx="1700031"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3570715" y="2399809"/>
            <a:ext cx="1700031"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Expansion</a:t>
            </a:r>
          </a:p>
        </p:txBody>
      </p:sp>
      <p:grpSp>
        <p:nvGrpSpPr>
          <p:cNvPr id="56" name="Group 55">
            <a:extLst>
              <a:ext uri="{FF2B5EF4-FFF2-40B4-BE49-F238E27FC236}">
                <a16:creationId xmlns:a16="http://schemas.microsoft.com/office/drawing/2014/main" id="{0A7F3464-1DA3-4058-888A-7918726B7A0E}"/>
              </a:ext>
            </a:extLst>
          </p:cNvPr>
          <p:cNvGrpSpPr/>
          <p:nvPr/>
        </p:nvGrpSpPr>
        <p:grpSpPr>
          <a:xfrm>
            <a:off x="6332592" y="1640661"/>
            <a:ext cx="1285875" cy="642938"/>
            <a:chOff x="3755921" y="2900516"/>
            <a:chExt cx="3249561" cy="2300746"/>
          </a:xfrm>
        </p:grpSpPr>
        <p:cxnSp>
          <p:nvCxnSpPr>
            <p:cNvPr id="57" name="Straight Connector 56">
              <a:extLst>
                <a:ext uri="{FF2B5EF4-FFF2-40B4-BE49-F238E27FC236}">
                  <a16:creationId xmlns:a16="http://schemas.microsoft.com/office/drawing/2014/main" id="{C3D677A5-C178-4DBA-971D-020A0D8B7DC7}"/>
                </a:ext>
              </a:extLst>
            </p:cNvPr>
            <p:cNvCxnSpPr>
              <a:cxnSpLocks/>
            </p:cNvCxnSpPr>
            <p:nvPr/>
          </p:nvCxnSpPr>
          <p:spPr>
            <a:xfrm>
              <a:off x="3755921" y="2900516"/>
              <a:ext cx="1" cy="206475"/>
            </a:xfrm>
            <a:prstGeom prst="line">
              <a:avLst/>
            </a:prstGeom>
            <a:ln w="7620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92AF9FD-9B64-4EDC-8CEE-D068CC9A3306}"/>
                </a:ext>
              </a:extLst>
            </p:cNvPr>
            <p:cNvCxnSpPr>
              <a:cxnSpLocks/>
            </p:cNvCxnSpPr>
            <p:nvPr/>
          </p:nvCxnSpPr>
          <p:spPr>
            <a:xfrm>
              <a:off x="7005481" y="2900516"/>
              <a:ext cx="1" cy="206475"/>
            </a:xfrm>
            <a:prstGeom prst="line">
              <a:avLst/>
            </a:prstGeom>
            <a:ln w="7620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655DF689-3E54-4A8D-BD58-5531A9FAE5A2}"/>
                </a:ext>
              </a:extLst>
            </p:cNvPr>
            <p:cNvCxnSpPr>
              <a:cxnSpLocks/>
            </p:cNvCxnSpPr>
            <p:nvPr/>
          </p:nvCxnSpPr>
          <p:spPr>
            <a:xfrm>
              <a:off x="3755922" y="3106991"/>
              <a:ext cx="599768" cy="2094271"/>
            </a:xfrm>
            <a:prstGeom prst="line">
              <a:avLst/>
            </a:prstGeom>
            <a:ln w="76200"/>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3BB0734B-6D1A-49E5-9C16-B656BF341DD5}"/>
                </a:ext>
              </a:extLst>
            </p:cNvPr>
            <p:cNvCxnSpPr>
              <a:cxnSpLocks/>
            </p:cNvCxnSpPr>
            <p:nvPr/>
          </p:nvCxnSpPr>
          <p:spPr>
            <a:xfrm flipH="1">
              <a:off x="6479458" y="3106991"/>
              <a:ext cx="526023" cy="2094271"/>
            </a:xfrm>
            <a:prstGeom prst="line">
              <a:avLst/>
            </a:prstGeom>
            <a:ln w="76200"/>
          </p:spPr>
          <p:style>
            <a:lnRef idx="1">
              <a:schemeClr val="dk1"/>
            </a:lnRef>
            <a:fillRef idx="0">
              <a:schemeClr val="dk1"/>
            </a:fillRef>
            <a:effectRef idx="0">
              <a:schemeClr val="dk1"/>
            </a:effectRef>
            <a:fontRef idx="minor">
              <a:schemeClr val="tx1"/>
            </a:fontRef>
          </p:style>
        </p:cxnSp>
      </p:grpSp>
      <p:grpSp>
        <p:nvGrpSpPr>
          <p:cNvPr id="5" name="Group 4">
            <a:extLst>
              <a:ext uri="{FF2B5EF4-FFF2-40B4-BE49-F238E27FC236}">
                <a16:creationId xmlns:a16="http://schemas.microsoft.com/office/drawing/2014/main" id="{03DE82D6-91EB-47C0-9178-218F214FE85B}"/>
              </a:ext>
            </a:extLst>
          </p:cNvPr>
          <p:cNvGrpSpPr/>
          <p:nvPr/>
        </p:nvGrpSpPr>
        <p:grpSpPr>
          <a:xfrm>
            <a:off x="8091650" y="1655967"/>
            <a:ext cx="1285875" cy="642938"/>
            <a:chOff x="9347653" y="2294019"/>
            <a:chExt cx="1623343" cy="912735"/>
          </a:xfrm>
        </p:grpSpPr>
        <p:cxnSp>
          <p:nvCxnSpPr>
            <p:cNvPr id="62" name="Straight Connector 61">
              <a:extLst>
                <a:ext uri="{FF2B5EF4-FFF2-40B4-BE49-F238E27FC236}">
                  <a16:creationId xmlns:a16="http://schemas.microsoft.com/office/drawing/2014/main" id="{5E1F6A46-2A2F-4474-B462-B763E7E04737}"/>
                </a:ext>
              </a:extLst>
            </p:cNvPr>
            <p:cNvCxnSpPr>
              <a:cxnSpLocks/>
            </p:cNvCxnSpPr>
            <p:nvPr/>
          </p:nvCxnSpPr>
          <p:spPr>
            <a:xfrm>
              <a:off x="9657450" y="2294019"/>
              <a:ext cx="1" cy="82061"/>
            </a:xfrm>
            <a:prstGeom prst="line">
              <a:avLst/>
            </a:prstGeom>
            <a:ln w="76200"/>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276BF163-05A4-439D-8772-F2DAD1E61C3C}"/>
                </a:ext>
              </a:extLst>
            </p:cNvPr>
            <p:cNvCxnSpPr>
              <a:cxnSpLocks/>
            </p:cNvCxnSpPr>
            <p:nvPr/>
          </p:nvCxnSpPr>
          <p:spPr>
            <a:xfrm>
              <a:off x="10633456" y="2294019"/>
              <a:ext cx="1" cy="82061"/>
            </a:xfrm>
            <a:prstGeom prst="line">
              <a:avLst/>
            </a:prstGeom>
            <a:ln w="76200"/>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DF9B712C-D474-41AC-9A20-6E8CC98BF0BB}"/>
                </a:ext>
              </a:extLst>
            </p:cNvPr>
            <p:cNvCxnSpPr>
              <a:cxnSpLocks/>
            </p:cNvCxnSpPr>
            <p:nvPr/>
          </p:nvCxnSpPr>
          <p:spPr>
            <a:xfrm>
              <a:off x="10633456" y="2374415"/>
              <a:ext cx="337540" cy="832339"/>
            </a:xfrm>
            <a:prstGeom prst="line">
              <a:avLst/>
            </a:prstGeom>
            <a:ln w="76200"/>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37F63C6B-327B-4806-9C08-2167F5C5C731}"/>
                </a:ext>
              </a:extLst>
            </p:cNvPr>
            <p:cNvCxnSpPr>
              <a:cxnSpLocks/>
            </p:cNvCxnSpPr>
            <p:nvPr/>
          </p:nvCxnSpPr>
          <p:spPr>
            <a:xfrm flipH="1">
              <a:off x="9347653" y="2351818"/>
              <a:ext cx="296037" cy="832339"/>
            </a:xfrm>
            <a:prstGeom prst="line">
              <a:avLst/>
            </a:prstGeom>
            <a:ln w="76200"/>
          </p:spPr>
          <p:style>
            <a:lnRef idx="1">
              <a:schemeClr val="dk1"/>
            </a:lnRef>
            <a:fillRef idx="0">
              <a:schemeClr val="dk1"/>
            </a:fillRef>
            <a:effectRef idx="0">
              <a:schemeClr val="dk1"/>
            </a:effectRef>
            <a:fontRef idx="minor">
              <a:schemeClr val="tx1"/>
            </a:fontRef>
          </p:style>
        </p:cxnSp>
      </p:grpSp>
      <p:sp>
        <p:nvSpPr>
          <p:cNvPr id="66" name="TextBox 65">
            <a:extLst>
              <a:ext uri="{FF2B5EF4-FFF2-40B4-BE49-F238E27FC236}">
                <a16:creationId xmlns:a16="http://schemas.microsoft.com/office/drawing/2014/main" id="{F4CB9ADC-45E5-448C-90F8-EEC059CF1971}"/>
              </a:ext>
            </a:extLst>
          </p:cNvPr>
          <p:cNvSpPr txBox="1"/>
          <p:nvPr/>
        </p:nvSpPr>
        <p:spPr>
          <a:xfrm>
            <a:off x="6137655" y="2325479"/>
            <a:ext cx="1700031"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Contraction</a:t>
            </a:r>
          </a:p>
        </p:txBody>
      </p:sp>
      <p:sp>
        <p:nvSpPr>
          <p:cNvPr id="67" name="TextBox 66">
            <a:extLst>
              <a:ext uri="{FF2B5EF4-FFF2-40B4-BE49-F238E27FC236}">
                <a16:creationId xmlns:a16="http://schemas.microsoft.com/office/drawing/2014/main" id="{056058A7-EC9F-4AB6-8BB7-21A0AC60EAF0}"/>
              </a:ext>
            </a:extLst>
          </p:cNvPr>
          <p:cNvSpPr txBox="1"/>
          <p:nvPr/>
        </p:nvSpPr>
        <p:spPr>
          <a:xfrm>
            <a:off x="8184369" y="2325351"/>
            <a:ext cx="1700031"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Expansion</a:t>
            </a:r>
          </a:p>
        </p:txBody>
      </p:sp>
      <p:sp>
        <p:nvSpPr>
          <p:cNvPr id="68" name="TextBox 67">
            <a:extLst>
              <a:ext uri="{FF2B5EF4-FFF2-40B4-BE49-F238E27FC236}">
                <a16:creationId xmlns:a16="http://schemas.microsoft.com/office/drawing/2014/main" id="{31ED94F0-4D57-47B9-964D-464171142A20}"/>
              </a:ext>
            </a:extLst>
          </p:cNvPr>
          <p:cNvSpPr txBox="1"/>
          <p:nvPr/>
        </p:nvSpPr>
        <p:spPr>
          <a:xfrm>
            <a:off x="1793477" y="3344845"/>
            <a:ext cx="3941914"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Bottlegrowth or Bottledecay</a:t>
            </a:r>
          </a:p>
        </p:txBody>
      </p:sp>
      <p:grpSp>
        <p:nvGrpSpPr>
          <p:cNvPr id="69" name="Group 68">
            <a:extLst>
              <a:ext uri="{FF2B5EF4-FFF2-40B4-BE49-F238E27FC236}">
                <a16:creationId xmlns:a16="http://schemas.microsoft.com/office/drawing/2014/main" id="{D10276FB-3860-496A-BAF2-B5E558D37A49}"/>
              </a:ext>
            </a:extLst>
          </p:cNvPr>
          <p:cNvGrpSpPr/>
          <p:nvPr/>
        </p:nvGrpSpPr>
        <p:grpSpPr>
          <a:xfrm>
            <a:off x="1837909" y="3869287"/>
            <a:ext cx="1285875" cy="642938"/>
            <a:chOff x="2650783" y="3872744"/>
            <a:chExt cx="5036102" cy="2084439"/>
          </a:xfrm>
        </p:grpSpPr>
        <p:cxnSp>
          <p:nvCxnSpPr>
            <p:cNvPr id="70" name="Straight Connector 69">
              <a:extLst>
                <a:ext uri="{FF2B5EF4-FFF2-40B4-BE49-F238E27FC236}">
                  <a16:creationId xmlns:a16="http://schemas.microsoft.com/office/drawing/2014/main" id="{58012851-6461-4090-8EB7-223E58F0BA0F}"/>
                </a:ext>
              </a:extLst>
            </p:cNvPr>
            <p:cNvCxnSpPr>
              <a:cxnSpLocks/>
            </p:cNvCxnSpPr>
            <p:nvPr/>
          </p:nvCxnSpPr>
          <p:spPr>
            <a:xfrm>
              <a:off x="3562725" y="3872744"/>
              <a:ext cx="0" cy="334300"/>
            </a:xfrm>
            <a:prstGeom prst="line">
              <a:avLst/>
            </a:prstGeom>
            <a:ln w="76200"/>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EC07D7B3-AA87-4B56-A7D5-F44A5A680C0C}"/>
                </a:ext>
              </a:extLst>
            </p:cNvPr>
            <p:cNvCxnSpPr>
              <a:cxnSpLocks/>
            </p:cNvCxnSpPr>
            <p:nvPr/>
          </p:nvCxnSpPr>
          <p:spPr>
            <a:xfrm>
              <a:off x="6767503" y="3872744"/>
              <a:ext cx="0" cy="302170"/>
            </a:xfrm>
            <a:prstGeom prst="line">
              <a:avLst/>
            </a:prstGeom>
            <a:ln w="76200"/>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F817150E-C5F4-4CB0-BDE9-35819B6F88D7}"/>
                </a:ext>
              </a:extLst>
            </p:cNvPr>
            <p:cNvCxnSpPr>
              <a:cxnSpLocks/>
            </p:cNvCxnSpPr>
            <p:nvPr/>
          </p:nvCxnSpPr>
          <p:spPr>
            <a:xfrm>
              <a:off x="2650783" y="4207044"/>
              <a:ext cx="93898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372EC32B-0B98-48A3-8A8F-8950C876855F}"/>
                </a:ext>
              </a:extLst>
            </p:cNvPr>
            <p:cNvCxnSpPr>
              <a:cxnSpLocks/>
            </p:cNvCxnSpPr>
            <p:nvPr/>
          </p:nvCxnSpPr>
          <p:spPr>
            <a:xfrm>
              <a:off x="6747903" y="4209190"/>
              <a:ext cx="93898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8FA842A7-DAE9-4A08-8B6D-7E6E85270CC1}"/>
                </a:ext>
              </a:extLst>
            </p:cNvPr>
            <p:cNvCxnSpPr>
              <a:cxnSpLocks/>
            </p:cNvCxnSpPr>
            <p:nvPr/>
          </p:nvCxnSpPr>
          <p:spPr>
            <a:xfrm>
              <a:off x="2687655" y="4209471"/>
              <a:ext cx="1248696" cy="1747712"/>
            </a:xfrm>
            <a:prstGeom prst="line">
              <a:avLst/>
            </a:prstGeom>
            <a:ln w="7620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8B73E2BD-A86C-4304-A41D-B7205A684833}"/>
                </a:ext>
              </a:extLst>
            </p:cNvPr>
            <p:cNvCxnSpPr>
              <a:cxnSpLocks/>
            </p:cNvCxnSpPr>
            <p:nvPr/>
          </p:nvCxnSpPr>
          <p:spPr>
            <a:xfrm flipH="1">
              <a:off x="6423914" y="4207044"/>
              <a:ext cx="1189702" cy="1750139"/>
            </a:xfrm>
            <a:prstGeom prst="line">
              <a:avLst/>
            </a:prstGeom>
            <a:ln w="76200"/>
          </p:spPr>
          <p:style>
            <a:lnRef idx="1">
              <a:schemeClr val="dk1"/>
            </a:lnRef>
            <a:fillRef idx="0">
              <a:schemeClr val="dk1"/>
            </a:fillRef>
            <a:effectRef idx="0">
              <a:schemeClr val="dk1"/>
            </a:effectRef>
            <a:fontRef idx="minor">
              <a:schemeClr val="tx1"/>
            </a:fontRef>
          </p:style>
        </p:cxnSp>
      </p:grpSp>
      <p:grpSp>
        <p:nvGrpSpPr>
          <p:cNvPr id="7" name="Group 6">
            <a:extLst>
              <a:ext uri="{FF2B5EF4-FFF2-40B4-BE49-F238E27FC236}">
                <a16:creationId xmlns:a16="http://schemas.microsoft.com/office/drawing/2014/main" id="{BDBD26F0-6BA1-40EA-8FBA-8CE8AEF11479}"/>
              </a:ext>
            </a:extLst>
          </p:cNvPr>
          <p:cNvGrpSpPr/>
          <p:nvPr/>
        </p:nvGrpSpPr>
        <p:grpSpPr>
          <a:xfrm>
            <a:off x="3903491" y="3858276"/>
            <a:ext cx="1285875" cy="642938"/>
            <a:chOff x="3384166" y="5487326"/>
            <a:chExt cx="1328401" cy="945721"/>
          </a:xfrm>
        </p:grpSpPr>
        <p:cxnSp>
          <p:nvCxnSpPr>
            <p:cNvPr id="77" name="Straight Connector 76">
              <a:extLst>
                <a:ext uri="{FF2B5EF4-FFF2-40B4-BE49-F238E27FC236}">
                  <a16:creationId xmlns:a16="http://schemas.microsoft.com/office/drawing/2014/main" id="{A6CF132C-63E9-4DB9-9FC6-916BEE7B52F2}"/>
                </a:ext>
              </a:extLst>
            </p:cNvPr>
            <p:cNvCxnSpPr>
              <a:cxnSpLocks/>
            </p:cNvCxnSpPr>
            <p:nvPr/>
          </p:nvCxnSpPr>
          <p:spPr>
            <a:xfrm>
              <a:off x="3436322" y="5487326"/>
              <a:ext cx="0" cy="146650"/>
            </a:xfrm>
            <a:prstGeom prst="line">
              <a:avLst/>
            </a:prstGeom>
            <a:ln w="762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0B5FF9CC-9892-4331-A729-2834E5037D7C}"/>
                </a:ext>
              </a:extLst>
            </p:cNvPr>
            <p:cNvCxnSpPr>
              <a:cxnSpLocks/>
            </p:cNvCxnSpPr>
            <p:nvPr/>
          </p:nvCxnSpPr>
          <p:spPr>
            <a:xfrm>
              <a:off x="4600098" y="5487326"/>
              <a:ext cx="0" cy="132556"/>
            </a:xfrm>
            <a:prstGeom prst="line">
              <a:avLst/>
            </a:prstGeom>
            <a:ln w="76200"/>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101AABFC-779F-4BAE-94D0-1D67E2C5DA18}"/>
                </a:ext>
              </a:extLst>
            </p:cNvPr>
            <p:cNvCxnSpPr>
              <a:cxnSpLocks/>
            </p:cNvCxnSpPr>
            <p:nvPr/>
          </p:nvCxnSpPr>
          <p:spPr>
            <a:xfrm>
              <a:off x="3436322" y="5649636"/>
              <a:ext cx="34098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215B3E46-6A86-4B94-8CE5-040545EC5D73}"/>
                </a:ext>
              </a:extLst>
            </p:cNvPr>
            <p:cNvCxnSpPr>
              <a:cxnSpLocks/>
            </p:cNvCxnSpPr>
            <p:nvPr/>
          </p:nvCxnSpPr>
          <p:spPr>
            <a:xfrm>
              <a:off x="4259118" y="5649636"/>
              <a:ext cx="34098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CBC291C-A0EB-4DD4-9462-423B9616C35B}"/>
                </a:ext>
              </a:extLst>
            </p:cNvPr>
            <p:cNvCxnSpPr>
              <a:cxnSpLocks/>
            </p:cNvCxnSpPr>
            <p:nvPr/>
          </p:nvCxnSpPr>
          <p:spPr>
            <a:xfrm>
              <a:off x="4259118" y="5666362"/>
              <a:ext cx="453449" cy="766685"/>
            </a:xfrm>
            <a:prstGeom prst="line">
              <a:avLst/>
            </a:prstGeom>
            <a:ln w="76200"/>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773FCAF5-DF8A-4D6B-949C-97DE1E9EE944}"/>
                </a:ext>
              </a:extLst>
            </p:cNvPr>
            <p:cNvCxnSpPr>
              <a:cxnSpLocks/>
            </p:cNvCxnSpPr>
            <p:nvPr/>
          </p:nvCxnSpPr>
          <p:spPr>
            <a:xfrm flipH="1">
              <a:off x="3384166" y="5665297"/>
              <a:ext cx="432026" cy="767750"/>
            </a:xfrm>
            <a:prstGeom prst="line">
              <a:avLst/>
            </a:prstGeom>
            <a:ln w="76200"/>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8DA76772-5DA3-4FAB-AE8D-172F52DAD200}"/>
              </a:ext>
            </a:extLst>
          </p:cNvPr>
          <p:cNvGrpSpPr/>
          <p:nvPr/>
        </p:nvGrpSpPr>
        <p:grpSpPr>
          <a:xfrm>
            <a:off x="3881167" y="4803317"/>
            <a:ext cx="1285875" cy="642938"/>
            <a:chOff x="3073400" y="6831384"/>
            <a:chExt cx="1901127" cy="933581"/>
          </a:xfrm>
        </p:grpSpPr>
        <p:cxnSp>
          <p:nvCxnSpPr>
            <p:cNvPr id="84" name="Straight Connector 83">
              <a:extLst>
                <a:ext uri="{FF2B5EF4-FFF2-40B4-BE49-F238E27FC236}">
                  <a16:creationId xmlns:a16="http://schemas.microsoft.com/office/drawing/2014/main" id="{8B486F68-EF72-469B-A145-1266BFCAE199}"/>
                </a:ext>
              </a:extLst>
            </p:cNvPr>
            <p:cNvCxnSpPr>
              <a:cxnSpLocks/>
            </p:cNvCxnSpPr>
            <p:nvPr/>
          </p:nvCxnSpPr>
          <p:spPr>
            <a:xfrm>
              <a:off x="3114232" y="6831384"/>
              <a:ext cx="0" cy="146650"/>
            </a:xfrm>
            <a:prstGeom prst="line">
              <a:avLst/>
            </a:prstGeom>
            <a:ln w="76200"/>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95E5AB3A-F9EE-47A1-BD0C-CE7AD89ED1F2}"/>
                </a:ext>
              </a:extLst>
            </p:cNvPr>
            <p:cNvCxnSpPr>
              <a:cxnSpLocks/>
            </p:cNvCxnSpPr>
            <p:nvPr/>
          </p:nvCxnSpPr>
          <p:spPr>
            <a:xfrm>
              <a:off x="4954041" y="6831384"/>
              <a:ext cx="0" cy="132556"/>
            </a:xfrm>
            <a:prstGeom prst="line">
              <a:avLst/>
            </a:prstGeom>
            <a:ln w="76200"/>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FA29E96F-E0F8-4405-B1D1-505D31A8E263}"/>
                </a:ext>
              </a:extLst>
            </p:cNvPr>
            <p:cNvCxnSpPr>
              <a:cxnSpLocks/>
            </p:cNvCxnSpPr>
            <p:nvPr/>
          </p:nvCxnSpPr>
          <p:spPr>
            <a:xfrm>
              <a:off x="3073400" y="6997215"/>
              <a:ext cx="34098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6EF35C3E-B306-4195-947B-F1D24A221444}"/>
                </a:ext>
              </a:extLst>
            </p:cNvPr>
            <p:cNvCxnSpPr>
              <a:cxnSpLocks/>
            </p:cNvCxnSpPr>
            <p:nvPr/>
          </p:nvCxnSpPr>
          <p:spPr>
            <a:xfrm>
              <a:off x="4633547" y="6997215"/>
              <a:ext cx="34098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3904111F-82CE-4E1C-8FE2-9865BE3E738F}"/>
                </a:ext>
              </a:extLst>
            </p:cNvPr>
            <p:cNvCxnSpPr>
              <a:cxnSpLocks/>
            </p:cNvCxnSpPr>
            <p:nvPr/>
          </p:nvCxnSpPr>
          <p:spPr>
            <a:xfrm>
              <a:off x="3362809" y="6981974"/>
              <a:ext cx="453449" cy="766685"/>
            </a:xfrm>
            <a:prstGeom prst="line">
              <a:avLst/>
            </a:prstGeom>
            <a:ln w="76200"/>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E4FA5A6D-D839-40CC-87F4-893E5766FEA7}"/>
                </a:ext>
              </a:extLst>
            </p:cNvPr>
            <p:cNvCxnSpPr>
              <a:cxnSpLocks/>
            </p:cNvCxnSpPr>
            <p:nvPr/>
          </p:nvCxnSpPr>
          <p:spPr>
            <a:xfrm flipH="1">
              <a:off x="4259118" y="6997215"/>
              <a:ext cx="432026" cy="767750"/>
            </a:xfrm>
            <a:prstGeom prst="line">
              <a:avLst/>
            </a:prstGeom>
            <a:ln w="76200"/>
          </p:spPr>
          <p:style>
            <a:lnRef idx="1">
              <a:schemeClr val="dk1"/>
            </a:lnRef>
            <a:fillRef idx="0">
              <a:schemeClr val="dk1"/>
            </a:fillRef>
            <a:effectRef idx="0">
              <a:schemeClr val="dk1"/>
            </a:effectRef>
            <a:fontRef idx="minor">
              <a:schemeClr val="tx1"/>
            </a:fontRef>
          </p:style>
        </p:cxnSp>
      </p:grpSp>
      <p:grpSp>
        <p:nvGrpSpPr>
          <p:cNvPr id="8" name="Group 7">
            <a:extLst>
              <a:ext uri="{FF2B5EF4-FFF2-40B4-BE49-F238E27FC236}">
                <a16:creationId xmlns:a16="http://schemas.microsoft.com/office/drawing/2014/main" id="{81039EE4-2451-49F2-B9EC-87922DDA6823}"/>
              </a:ext>
            </a:extLst>
          </p:cNvPr>
          <p:cNvGrpSpPr/>
          <p:nvPr/>
        </p:nvGrpSpPr>
        <p:grpSpPr>
          <a:xfrm>
            <a:off x="1809665" y="4887769"/>
            <a:ext cx="1285875" cy="642938"/>
            <a:chOff x="3097438" y="6881732"/>
            <a:chExt cx="1868969" cy="946285"/>
          </a:xfrm>
        </p:grpSpPr>
        <p:cxnSp>
          <p:nvCxnSpPr>
            <p:cNvPr id="91" name="Straight Connector 90">
              <a:extLst>
                <a:ext uri="{FF2B5EF4-FFF2-40B4-BE49-F238E27FC236}">
                  <a16:creationId xmlns:a16="http://schemas.microsoft.com/office/drawing/2014/main" id="{1A2534EB-9207-42D8-AE7F-38D0F6C6D81C}"/>
                </a:ext>
              </a:extLst>
            </p:cNvPr>
            <p:cNvCxnSpPr>
              <a:cxnSpLocks/>
            </p:cNvCxnSpPr>
            <p:nvPr/>
          </p:nvCxnSpPr>
          <p:spPr>
            <a:xfrm>
              <a:off x="3816192" y="6882862"/>
              <a:ext cx="0" cy="146650"/>
            </a:xfrm>
            <a:prstGeom prst="line">
              <a:avLst/>
            </a:prstGeom>
            <a:ln w="76200"/>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0DDEC792-AEF4-4383-B1FE-B22481DA9284}"/>
                </a:ext>
              </a:extLst>
            </p:cNvPr>
            <p:cNvCxnSpPr>
              <a:cxnSpLocks/>
            </p:cNvCxnSpPr>
            <p:nvPr/>
          </p:nvCxnSpPr>
          <p:spPr>
            <a:xfrm>
              <a:off x="4227429" y="6881732"/>
              <a:ext cx="0" cy="132556"/>
            </a:xfrm>
            <a:prstGeom prst="line">
              <a:avLst/>
            </a:prstGeom>
            <a:ln w="76200"/>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CD173698-D94B-43A2-A570-7205EE4B75ED}"/>
                </a:ext>
              </a:extLst>
            </p:cNvPr>
            <p:cNvCxnSpPr>
              <a:cxnSpLocks/>
            </p:cNvCxnSpPr>
            <p:nvPr/>
          </p:nvCxnSpPr>
          <p:spPr>
            <a:xfrm>
              <a:off x="3501743" y="7058562"/>
              <a:ext cx="34098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E8FF8D8E-2199-4FD5-B3CE-64618F58EA9D}"/>
                </a:ext>
              </a:extLst>
            </p:cNvPr>
            <p:cNvCxnSpPr>
              <a:cxnSpLocks/>
            </p:cNvCxnSpPr>
            <p:nvPr/>
          </p:nvCxnSpPr>
          <p:spPr>
            <a:xfrm>
              <a:off x="4197419" y="7054054"/>
              <a:ext cx="34098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918A13A5-A9D8-450C-8B89-AA46DC92F360}"/>
                </a:ext>
              </a:extLst>
            </p:cNvPr>
            <p:cNvCxnSpPr>
              <a:cxnSpLocks/>
            </p:cNvCxnSpPr>
            <p:nvPr/>
          </p:nvCxnSpPr>
          <p:spPr>
            <a:xfrm>
              <a:off x="4512958" y="7054037"/>
              <a:ext cx="453449" cy="766685"/>
            </a:xfrm>
            <a:prstGeom prst="line">
              <a:avLst/>
            </a:prstGeom>
            <a:ln w="76200"/>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BCF5E1B8-BAF0-4BFB-BA02-D703146BB7A7}"/>
                </a:ext>
              </a:extLst>
            </p:cNvPr>
            <p:cNvCxnSpPr>
              <a:cxnSpLocks/>
            </p:cNvCxnSpPr>
            <p:nvPr/>
          </p:nvCxnSpPr>
          <p:spPr>
            <a:xfrm flipH="1">
              <a:off x="3097438" y="7060267"/>
              <a:ext cx="432026" cy="767750"/>
            </a:xfrm>
            <a:prstGeom prst="line">
              <a:avLst/>
            </a:prstGeom>
            <a:ln w="76200"/>
          </p:spPr>
          <p:style>
            <a:lnRef idx="1">
              <a:schemeClr val="dk1"/>
            </a:lnRef>
            <a:fillRef idx="0">
              <a:schemeClr val="dk1"/>
            </a:fillRef>
            <a:effectRef idx="0">
              <a:schemeClr val="dk1"/>
            </a:effectRef>
            <a:fontRef idx="minor">
              <a:schemeClr val="tx1"/>
            </a:fontRef>
          </p:style>
        </p:cxnSp>
      </p:grpSp>
      <p:sp>
        <p:nvSpPr>
          <p:cNvPr id="97" name="TextBox 96">
            <a:extLst>
              <a:ext uri="{FF2B5EF4-FFF2-40B4-BE49-F238E27FC236}">
                <a16:creationId xmlns:a16="http://schemas.microsoft.com/office/drawing/2014/main" id="{DF9B4D71-5602-4354-B48B-35C34A26F275}"/>
              </a:ext>
            </a:extLst>
          </p:cNvPr>
          <p:cNvSpPr txBox="1"/>
          <p:nvPr/>
        </p:nvSpPr>
        <p:spPr>
          <a:xfrm>
            <a:off x="1547170" y="5576158"/>
            <a:ext cx="4667993" cy="287130"/>
          </a:xfrm>
          <a:prstGeom prst="rect">
            <a:avLst/>
          </a:prstGeom>
          <a:noFill/>
        </p:spPr>
        <p:txBody>
          <a:bodyPr wrap="square">
            <a:spAutoFit/>
          </a:bodyPr>
          <a:lstStyle/>
          <a:p>
            <a:r>
              <a:rPr lang="en-US" sz="1266">
                <a:latin typeface="Yu Gothic" panose="020B0400000000000000" pitchFamily="34" charset="-128"/>
                <a:ea typeface="Yu Gothic" panose="020B0400000000000000" pitchFamily="34" charset="-128"/>
              </a:rPr>
              <a:t>Instantaneous size change </a:t>
            </a:r>
            <a:r>
              <a:rPr lang="en-US" sz="1266">
                <a:latin typeface="Yu Gothic" panose="020B0400000000000000" pitchFamily="34" charset="-128"/>
                <a:ea typeface="Yu Gothic" panose="020B0400000000000000" pitchFamily="34" charset="-128"/>
                <a:sym typeface="Wingdings" panose="05000000000000000000" pitchFamily="2" charset="2"/>
              </a:rPr>
              <a:t> exponential growth or decay</a:t>
            </a:r>
            <a:endParaRPr lang="en-US" sz="1266">
              <a:latin typeface="Yu Gothic" panose="020B0400000000000000" pitchFamily="34" charset="-128"/>
              <a:ea typeface="Yu Gothic" panose="020B0400000000000000" pitchFamily="34" charset="-128"/>
            </a:endParaRPr>
          </a:p>
        </p:txBody>
      </p:sp>
      <p:sp>
        <p:nvSpPr>
          <p:cNvPr id="98" name="TextBox 97">
            <a:extLst>
              <a:ext uri="{FF2B5EF4-FFF2-40B4-BE49-F238E27FC236}">
                <a16:creationId xmlns:a16="http://schemas.microsoft.com/office/drawing/2014/main" id="{F8963D8B-707F-4EE6-9B13-7058AD3B5AF9}"/>
              </a:ext>
            </a:extLst>
          </p:cNvPr>
          <p:cNvSpPr txBox="1"/>
          <p:nvPr/>
        </p:nvSpPr>
        <p:spPr>
          <a:xfrm>
            <a:off x="3257172" y="4043330"/>
            <a:ext cx="627086"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or</a:t>
            </a:r>
          </a:p>
        </p:txBody>
      </p:sp>
      <p:sp>
        <p:nvSpPr>
          <p:cNvPr id="99" name="TextBox 98">
            <a:extLst>
              <a:ext uri="{FF2B5EF4-FFF2-40B4-BE49-F238E27FC236}">
                <a16:creationId xmlns:a16="http://schemas.microsoft.com/office/drawing/2014/main" id="{A1AD81B3-3D60-480E-B79E-46E93CE42CE3}"/>
              </a:ext>
            </a:extLst>
          </p:cNvPr>
          <p:cNvSpPr txBox="1"/>
          <p:nvPr/>
        </p:nvSpPr>
        <p:spPr>
          <a:xfrm>
            <a:off x="3295803" y="4930575"/>
            <a:ext cx="627086"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or</a:t>
            </a:r>
          </a:p>
        </p:txBody>
      </p:sp>
      <p:sp>
        <p:nvSpPr>
          <p:cNvPr id="100" name="TextBox 99">
            <a:extLst>
              <a:ext uri="{FF2B5EF4-FFF2-40B4-BE49-F238E27FC236}">
                <a16:creationId xmlns:a16="http://schemas.microsoft.com/office/drawing/2014/main" id="{72AA6F6A-EEB9-4A88-94F2-B55C158C5755}"/>
              </a:ext>
            </a:extLst>
          </p:cNvPr>
          <p:cNvSpPr txBox="1"/>
          <p:nvPr/>
        </p:nvSpPr>
        <p:spPr>
          <a:xfrm>
            <a:off x="1476069" y="4977833"/>
            <a:ext cx="627086"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or</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7410315" y="3337373"/>
            <a:ext cx="2325140"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Three-epoch</a:t>
            </a:r>
          </a:p>
        </p:txBody>
      </p:sp>
      <p:grpSp>
        <p:nvGrpSpPr>
          <p:cNvPr id="102" name="Group 101">
            <a:extLst>
              <a:ext uri="{FF2B5EF4-FFF2-40B4-BE49-F238E27FC236}">
                <a16:creationId xmlns:a16="http://schemas.microsoft.com/office/drawing/2014/main" id="{830ED0B6-6466-4B48-A1CC-F9E7339B72C1}"/>
              </a:ext>
            </a:extLst>
          </p:cNvPr>
          <p:cNvGrpSpPr/>
          <p:nvPr/>
        </p:nvGrpSpPr>
        <p:grpSpPr>
          <a:xfrm>
            <a:off x="6631781" y="3948393"/>
            <a:ext cx="1285875" cy="642938"/>
            <a:chOff x="6148165" y="6729442"/>
            <a:chExt cx="6615608" cy="2744109"/>
          </a:xfrm>
        </p:grpSpPr>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7335255" y="6756643"/>
              <a:ext cx="0" cy="816007"/>
            </a:xfrm>
            <a:prstGeom prst="line">
              <a:avLst/>
            </a:prstGeom>
            <a:ln w="762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1581445" y="6729442"/>
              <a:ext cx="0" cy="843209"/>
            </a:xfrm>
            <a:prstGeom prst="line">
              <a:avLst/>
            </a:prstGeom>
            <a:ln w="762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6202727" y="7572651"/>
              <a:ext cx="1205086"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1529108" y="7572651"/>
              <a:ext cx="1205086"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6202727" y="7579288"/>
              <a:ext cx="0" cy="1051054"/>
            </a:xfrm>
            <a:prstGeom prst="line">
              <a:avLst/>
            </a:prstGeom>
            <a:ln w="762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2734193" y="7572651"/>
              <a:ext cx="0" cy="1057691"/>
            </a:xfrm>
            <a:prstGeom prst="line">
              <a:avLst/>
            </a:prstGeom>
            <a:ln w="762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6148165" y="8630342"/>
              <a:ext cx="157826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1158716" y="8630342"/>
              <a:ext cx="1605057"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1158716" y="8630342"/>
              <a:ext cx="0" cy="843209"/>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7726434" y="8630342"/>
              <a:ext cx="0" cy="843209"/>
            </a:xfrm>
            <a:prstGeom prst="line">
              <a:avLst/>
            </a:prstGeom>
            <a:ln w="76200"/>
          </p:spPr>
          <p:style>
            <a:lnRef idx="1">
              <a:schemeClr val="dk1"/>
            </a:lnRef>
            <a:fillRef idx="0">
              <a:schemeClr val="dk1"/>
            </a:fillRef>
            <a:effectRef idx="0">
              <a:schemeClr val="dk1"/>
            </a:effectRef>
            <a:fontRef idx="minor">
              <a:schemeClr val="tx1"/>
            </a:fontRef>
          </p:style>
        </p:cxnSp>
      </p:grpSp>
      <p:grpSp>
        <p:nvGrpSpPr>
          <p:cNvPr id="149" name="Group 148">
            <a:extLst>
              <a:ext uri="{FF2B5EF4-FFF2-40B4-BE49-F238E27FC236}">
                <a16:creationId xmlns:a16="http://schemas.microsoft.com/office/drawing/2014/main" id="{71954EBF-8CB6-4F60-A2CE-0CA1C52B3D28}"/>
              </a:ext>
            </a:extLst>
          </p:cNvPr>
          <p:cNvGrpSpPr/>
          <p:nvPr/>
        </p:nvGrpSpPr>
        <p:grpSpPr>
          <a:xfrm>
            <a:off x="8521659" y="3972894"/>
            <a:ext cx="1285875" cy="642938"/>
            <a:chOff x="9952226" y="5650338"/>
            <a:chExt cx="1938121" cy="878090"/>
          </a:xfrm>
        </p:grpSpPr>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0025081" y="5659403"/>
              <a:ext cx="0" cy="271912"/>
            </a:xfrm>
            <a:prstGeom prst="line">
              <a:avLst/>
            </a:prstGeom>
            <a:ln w="7620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6C7E719F-ABEF-474F-A839-D499288D12F6}"/>
                </a:ext>
              </a:extLst>
            </p:cNvPr>
            <p:cNvCxnSpPr>
              <a:cxnSpLocks/>
            </p:cNvCxnSpPr>
            <p:nvPr/>
          </p:nvCxnSpPr>
          <p:spPr>
            <a:xfrm>
              <a:off x="11813139" y="5650338"/>
              <a:ext cx="0" cy="280977"/>
            </a:xfrm>
            <a:prstGeom prst="line">
              <a:avLst/>
            </a:prstGeom>
            <a:ln w="762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0025081" y="5896468"/>
              <a:ext cx="333131"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A40CC835-18CF-4BCA-BEAE-11F58BB7198B}"/>
                </a:ext>
              </a:extLst>
            </p:cNvPr>
            <p:cNvCxnSpPr>
              <a:cxnSpLocks/>
            </p:cNvCxnSpPr>
            <p:nvPr/>
          </p:nvCxnSpPr>
          <p:spPr>
            <a:xfrm>
              <a:off x="11471832" y="5916519"/>
              <a:ext cx="333131"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0388518" y="5865994"/>
              <a:ext cx="0" cy="350235"/>
            </a:xfrm>
            <a:prstGeom prst="line">
              <a:avLst/>
            </a:prstGeom>
            <a:ln w="7620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3EDFFD5F-E047-4680-BCC8-A2572E5A848D}"/>
                </a:ext>
              </a:extLst>
            </p:cNvPr>
            <p:cNvCxnSpPr>
              <a:cxnSpLocks/>
            </p:cNvCxnSpPr>
            <p:nvPr/>
          </p:nvCxnSpPr>
          <p:spPr>
            <a:xfrm>
              <a:off x="11471832" y="5916519"/>
              <a:ext cx="0" cy="352447"/>
            </a:xfrm>
            <a:prstGeom prst="line">
              <a:avLst/>
            </a:prstGeom>
            <a:ln w="76200"/>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9952226" y="6216229"/>
              <a:ext cx="43629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A8BC7A8-A6F2-44B1-A85D-79517FC8FA3A}"/>
                </a:ext>
              </a:extLst>
            </p:cNvPr>
            <p:cNvCxnSpPr>
              <a:cxnSpLocks/>
            </p:cNvCxnSpPr>
            <p:nvPr/>
          </p:nvCxnSpPr>
          <p:spPr>
            <a:xfrm>
              <a:off x="11446650" y="6268965"/>
              <a:ext cx="443697"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A22EF1D3-A050-4A0E-8119-46016E386109}"/>
                </a:ext>
              </a:extLst>
            </p:cNvPr>
            <p:cNvCxnSpPr>
              <a:cxnSpLocks/>
            </p:cNvCxnSpPr>
            <p:nvPr/>
          </p:nvCxnSpPr>
          <p:spPr>
            <a:xfrm>
              <a:off x="11890347" y="6247451"/>
              <a:ext cx="0" cy="280977"/>
            </a:xfrm>
            <a:prstGeom prst="line">
              <a:avLst/>
            </a:prstGeom>
            <a:ln w="762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9974783" y="6183410"/>
              <a:ext cx="0" cy="280977"/>
            </a:xfrm>
            <a:prstGeom prst="line">
              <a:avLst/>
            </a:prstGeom>
            <a:ln w="76200"/>
          </p:spPr>
          <p:style>
            <a:lnRef idx="1">
              <a:schemeClr val="dk1"/>
            </a:lnRef>
            <a:fillRef idx="0">
              <a:schemeClr val="dk1"/>
            </a:fillRef>
            <a:effectRef idx="0">
              <a:schemeClr val="dk1"/>
            </a:effectRef>
            <a:fontRef idx="minor">
              <a:schemeClr val="tx1"/>
            </a:fontRef>
          </p:style>
        </p:cxnSp>
      </p:grpSp>
      <p:grpSp>
        <p:nvGrpSpPr>
          <p:cNvPr id="151" name="Group 150">
            <a:extLst>
              <a:ext uri="{FF2B5EF4-FFF2-40B4-BE49-F238E27FC236}">
                <a16:creationId xmlns:a16="http://schemas.microsoft.com/office/drawing/2014/main" id="{540ECAA0-2076-4FED-97CB-DEB4AE24700E}"/>
              </a:ext>
            </a:extLst>
          </p:cNvPr>
          <p:cNvGrpSpPr/>
          <p:nvPr/>
        </p:nvGrpSpPr>
        <p:grpSpPr>
          <a:xfrm>
            <a:off x="6642386" y="5108637"/>
            <a:ext cx="1285875" cy="642938"/>
            <a:chOff x="7279483" y="7265618"/>
            <a:chExt cx="1805541" cy="909395"/>
          </a:xfrm>
        </p:grpSpPr>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7290139" y="7274683"/>
              <a:ext cx="0" cy="271912"/>
            </a:xfrm>
            <a:prstGeom prst="line">
              <a:avLst/>
            </a:prstGeom>
            <a:ln w="7620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9075684" y="7265618"/>
              <a:ext cx="0" cy="280977"/>
            </a:xfrm>
            <a:prstGeom prst="line">
              <a:avLst/>
            </a:prstGeom>
            <a:ln w="7620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7279483" y="7546595"/>
              <a:ext cx="333131"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8751893" y="7546595"/>
              <a:ext cx="333131"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7569539" y="7569560"/>
              <a:ext cx="0" cy="350235"/>
            </a:xfrm>
            <a:prstGeom prst="line">
              <a:avLst/>
            </a:prstGeom>
            <a:ln w="762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8766361" y="7569560"/>
              <a:ext cx="0" cy="352447"/>
            </a:xfrm>
            <a:prstGeom prst="line">
              <a:avLst/>
            </a:prstGeom>
            <a:ln w="7620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7541146" y="7894036"/>
              <a:ext cx="43629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8322664" y="7894036"/>
              <a:ext cx="443697"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8350412" y="7894036"/>
              <a:ext cx="0" cy="280977"/>
            </a:xfrm>
            <a:prstGeom prst="line">
              <a:avLst/>
            </a:prstGeom>
            <a:ln w="76200"/>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7944034" y="7865894"/>
              <a:ext cx="0" cy="280977"/>
            </a:xfrm>
            <a:prstGeom prst="line">
              <a:avLst/>
            </a:prstGeom>
            <a:ln w="76200"/>
          </p:spPr>
          <p:style>
            <a:lnRef idx="1">
              <a:schemeClr val="dk1"/>
            </a:lnRef>
            <a:fillRef idx="0">
              <a:schemeClr val="dk1"/>
            </a:fillRef>
            <a:effectRef idx="0">
              <a:schemeClr val="dk1"/>
            </a:effectRef>
            <a:fontRef idx="minor">
              <a:schemeClr val="tx1"/>
            </a:fontRef>
          </p:style>
        </p:cxnSp>
      </p:grpSp>
      <p:grpSp>
        <p:nvGrpSpPr>
          <p:cNvPr id="150" name="Group 149">
            <a:extLst>
              <a:ext uri="{FF2B5EF4-FFF2-40B4-BE49-F238E27FC236}">
                <a16:creationId xmlns:a16="http://schemas.microsoft.com/office/drawing/2014/main" id="{BE654C95-E54E-4CC3-9A22-4DE086EC9E1D}"/>
              </a:ext>
            </a:extLst>
          </p:cNvPr>
          <p:cNvGrpSpPr/>
          <p:nvPr/>
        </p:nvGrpSpPr>
        <p:grpSpPr>
          <a:xfrm>
            <a:off x="8614172" y="4990699"/>
            <a:ext cx="1285875" cy="642938"/>
            <a:chOff x="10083800" y="7097884"/>
            <a:chExt cx="1778466" cy="896050"/>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789198" y="7097884"/>
              <a:ext cx="0" cy="271912"/>
            </a:xfrm>
            <a:prstGeom prst="line">
              <a:avLst/>
            </a:prstGeom>
            <a:ln w="762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1169458" y="7117993"/>
              <a:ext cx="0" cy="280977"/>
            </a:xfrm>
            <a:prstGeom prst="line">
              <a:avLst/>
            </a:prstGeom>
            <a:ln w="7620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480411" y="7398970"/>
              <a:ext cx="333131"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1113519" y="7398970"/>
              <a:ext cx="333131"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480411" y="7427686"/>
              <a:ext cx="0" cy="350235"/>
            </a:xfrm>
            <a:prstGeom prst="line">
              <a:avLst/>
            </a:prstGeom>
            <a:ln w="762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1446650" y="7359369"/>
              <a:ext cx="0" cy="352447"/>
            </a:xfrm>
            <a:prstGeom prst="line">
              <a:avLst/>
            </a:prstGeom>
            <a:ln w="762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10083800" y="7746929"/>
              <a:ext cx="43629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1417974" y="7711816"/>
              <a:ext cx="443697"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1862266" y="7712957"/>
              <a:ext cx="0" cy="280977"/>
            </a:xfrm>
            <a:prstGeom prst="line">
              <a:avLst/>
            </a:prstGeom>
            <a:ln w="76200"/>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10083800" y="7712957"/>
              <a:ext cx="0" cy="280977"/>
            </a:xfrm>
            <a:prstGeom prst="line">
              <a:avLst/>
            </a:prstGeom>
            <a:ln w="76200"/>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7051414" y="5877703"/>
            <a:ext cx="2719289" cy="287130"/>
          </a:xfrm>
          <a:prstGeom prst="rect">
            <a:avLst/>
          </a:prstGeom>
          <a:noFill/>
        </p:spPr>
        <p:txBody>
          <a:bodyPr wrap="square">
            <a:spAutoFit/>
          </a:bodyPr>
          <a:lstStyle/>
          <a:p>
            <a:r>
              <a:rPr lang="en-US" sz="1266">
                <a:latin typeface="Yu Gothic" panose="020B0400000000000000" pitchFamily="34" charset="-128"/>
                <a:ea typeface="Yu Gothic" panose="020B0400000000000000" pitchFamily="34" charset="-128"/>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2166155" y="2802269"/>
            <a:ext cx="2719289" cy="287130"/>
          </a:xfrm>
          <a:prstGeom prst="rect">
            <a:avLst/>
          </a:prstGeom>
          <a:noFill/>
        </p:spPr>
        <p:txBody>
          <a:bodyPr wrap="square">
            <a:spAutoFit/>
          </a:bodyPr>
          <a:lstStyle/>
          <a:p>
            <a:r>
              <a:rPr lang="en-US" sz="1266">
                <a:latin typeface="Yu Gothic" panose="020B0400000000000000" pitchFamily="34" charset="-128"/>
                <a:ea typeface="Yu Gothic" panose="020B0400000000000000" pitchFamily="34" charset="-128"/>
              </a:rPr>
              <a:t>One instantaneous size change</a:t>
            </a:r>
          </a:p>
        </p:txBody>
      </p:sp>
      <p:sp>
        <p:nvSpPr>
          <p:cNvPr id="148" name="TextBox 147">
            <a:extLst>
              <a:ext uri="{FF2B5EF4-FFF2-40B4-BE49-F238E27FC236}">
                <a16:creationId xmlns:a16="http://schemas.microsoft.com/office/drawing/2014/main" id="{C82B13EC-683B-4130-B110-FF340C86DB45}"/>
              </a:ext>
            </a:extLst>
          </p:cNvPr>
          <p:cNvSpPr txBox="1"/>
          <p:nvPr/>
        </p:nvSpPr>
        <p:spPr>
          <a:xfrm>
            <a:off x="6966501" y="2817577"/>
            <a:ext cx="2719289" cy="287130"/>
          </a:xfrm>
          <a:prstGeom prst="rect">
            <a:avLst/>
          </a:prstGeom>
          <a:noFill/>
        </p:spPr>
        <p:txBody>
          <a:bodyPr wrap="square">
            <a:spAutoFit/>
          </a:bodyPr>
          <a:lstStyle/>
          <a:p>
            <a:r>
              <a:rPr lang="en-US" sz="1266">
                <a:latin typeface="Yu Gothic" panose="020B0400000000000000" pitchFamily="34" charset="-128"/>
                <a:ea typeface="Yu Gothic" panose="020B0400000000000000" pitchFamily="34" charset="-128"/>
              </a:rPr>
              <a:t>Exponential growth or decay</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7998253" y="4201451"/>
            <a:ext cx="627086"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or</a:t>
            </a:r>
          </a:p>
        </p:txBody>
      </p:sp>
      <p:sp>
        <p:nvSpPr>
          <p:cNvPr id="153" name="TextBox 152">
            <a:extLst>
              <a:ext uri="{FF2B5EF4-FFF2-40B4-BE49-F238E27FC236}">
                <a16:creationId xmlns:a16="http://schemas.microsoft.com/office/drawing/2014/main" id="{FA096639-7B4C-4421-8D1B-3BCAB2825C11}"/>
              </a:ext>
            </a:extLst>
          </p:cNvPr>
          <p:cNvSpPr txBox="1"/>
          <p:nvPr/>
        </p:nvSpPr>
        <p:spPr>
          <a:xfrm>
            <a:off x="8036885" y="5088697"/>
            <a:ext cx="627086"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or</a:t>
            </a:r>
          </a:p>
        </p:txBody>
      </p:sp>
      <p:sp>
        <p:nvSpPr>
          <p:cNvPr id="154" name="TextBox 153">
            <a:extLst>
              <a:ext uri="{FF2B5EF4-FFF2-40B4-BE49-F238E27FC236}">
                <a16:creationId xmlns:a16="http://schemas.microsoft.com/office/drawing/2014/main" id="{03931DE7-5D12-41F0-8C57-B571840026D7}"/>
              </a:ext>
            </a:extLst>
          </p:cNvPr>
          <p:cNvSpPr txBox="1"/>
          <p:nvPr/>
        </p:nvSpPr>
        <p:spPr>
          <a:xfrm>
            <a:off x="6217151" y="5135954"/>
            <a:ext cx="627086"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or</a:t>
            </a:r>
          </a:p>
        </p:txBody>
      </p:sp>
      <p:sp>
        <p:nvSpPr>
          <p:cNvPr id="155" name="TextBox 154">
            <a:extLst>
              <a:ext uri="{FF2B5EF4-FFF2-40B4-BE49-F238E27FC236}">
                <a16:creationId xmlns:a16="http://schemas.microsoft.com/office/drawing/2014/main" id="{0182FE3F-A5C3-4210-9C56-46B07D8F93C0}"/>
              </a:ext>
            </a:extLst>
          </p:cNvPr>
          <p:cNvSpPr txBox="1"/>
          <p:nvPr/>
        </p:nvSpPr>
        <p:spPr>
          <a:xfrm>
            <a:off x="7667644" y="1827407"/>
            <a:ext cx="627086" cy="395365"/>
          </a:xfrm>
          <a:prstGeom prst="rect">
            <a:avLst/>
          </a:prstGeom>
          <a:noFill/>
        </p:spPr>
        <p:txBody>
          <a:bodyPr wrap="square" rtlCol="0">
            <a:spAutoFit/>
          </a:bodyPr>
          <a:lstStyle/>
          <a:p>
            <a:r>
              <a:rPr lang="en-US" sz="1969">
                <a:latin typeface="Yu Gothic" panose="020B0400000000000000" pitchFamily="34" charset="-128"/>
                <a:ea typeface="Yu Gothic" panose="020B0400000000000000" pitchFamily="34" charset="-128"/>
              </a:rPr>
              <a:t>or</a:t>
            </a:r>
          </a:p>
        </p:txBody>
      </p:sp>
    </p:spTree>
    <p:extLst>
      <p:ext uri="{BB962C8B-B14F-4D97-AF65-F5344CB8AC3E}">
        <p14:creationId xmlns:p14="http://schemas.microsoft.com/office/powerpoint/2010/main" val="2548783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571-5369-9AF0-8DA3-313423DB32D6}"/>
              </a:ext>
            </a:extLst>
          </p:cNvPr>
          <p:cNvSpPr>
            <a:spLocks noGrp="1"/>
          </p:cNvSpPr>
          <p:nvPr>
            <p:ph type="title"/>
          </p:nvPr>
        </p:nvSpPr>
        <p:spPr/>
        <p:txBody>
          <a:bodyPr/>
          <a:lstStyle/>
          <a:p>
            <a:r>
              <a:rPr lang="en-US"/>
              <a:t>Species step on oral data</a:t>
            </a:r>
          </a:p>
        </p:txBody>
      </p:sp>
      <p:pic>
        <p:nvPicPr>
          <p:cNvPr id="4" name="Picture 3">
            <a:extLst>
              <a:ext uri="{FF2B5EF4-FFF2-40B4-BE49-F238E27FC236}">
                <a16:creationId xmlns:a16="http://schemas.microsoft.com/office/drawing/2014/main" id="{7737AF60-8053-9B41-9439-9FAD2AAB8AD2}"/>
              </a:ext>
            </a:extLst>
          </p:cNvPr>
          <p:cNvPicPr>
            <a:picLocks noChangeAspect="1"/>
          </p:cNvPicPr>
          <p:nvPr/>
        </p:nvPicPr>
        <p:blipFill>
          <a:blip r:embed="rId2"/>
          <a:stretch>
            <a:fillRect/>
          </a:stretch>
        </p:blipFill>
        <p:spPr>
          <a:xfrm>
            <a:off x="532109" y="1417546"/>
            <a:ext cx="5868653" cy="2288989"/>
          </a:xfrm>
          <a:prstGeom prst="rect">
            <a:avLst/>
          </a:prstGeom>
        </p:spPr>
      </p:pic>
      <p:pic>
        <p:nvPicPr>
          <p:cNvPr id="6" name="Picture 5">
            <a:extLst>
              <a:ext uri="{FF2B5EF4-FFF2-40B4-BE49-F238E27FC236}">
                <a16:creationId xmlns:a16="http://schemas.microsoft.com/office/drawing/2014/main" id="{01F7ADD2-9320-CC71-53E0-8FF1E95B3ABA}"/>
              </a:ext>
            </a:extLst>
          </p:cNvPr>
          <p:cNvPicPr>
            <a:picLocks noChangeAspect="1"/>
          </p:cNvPicPr>
          <p:nvPr/>
        </p:nvPicPr>
        <p:blipFill>
          <a:blip r:embed="rId3"/>
          <a:stretch>
            <a:fillRect/>
          </a:stretch>
        </p:blipFill>
        <p:spPr>
          <a:xfrm>
            <a:off x="5379204" y="3844952"/>
            <a:ext cx="6412308" cy="2288990"/>
          </a:xfrm>
          <a:prstGeom prst="rect">
            <a:avLst/>
          </a:prstGeom>
        </p:spPr>
      </p:pic>
    </p:spTree>
    <p:extLst>
      <p:ext uri="{BB962C8B-B14F-4D97-AF65-F5344CB8AC3E}">
        <p14:creationId xmlns:p14="http://schemas.microsoft.com/office/powerpoint/2010/main" val="2870215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5</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demo_for_ccgb Weekly Update</vt:lpstr>
      <vt:lpstr>Summary of Update</vt:lpstr>
      <vt:lpstr>Inference of the demographic history of commensal gut microbes</vt:lpstr>
      <vt:lpstr>Inference of the demographic history of commensal gut microbes “Poopulation Genetics”</vt:lpstr>
      <vt:lpstr>PowerPoint Presentation</vt:lpstr>
      <vt:lpstr>PowerPoint Presentation</vt:lpstr>
      <vt:lpstr>Example SFS</vt:lpstr>
      <vt:lpstr>We use multiple demographic models to account for different types of demography</vt:lpstr>
      <vt:lpstr>Species step on oral data</vt:lpstr>
      <vt:lpstr>Benchmarking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RDM_HW Rotation Update</dc:title>
  <dc:creator>Jonathan Mah</dc:creator>
  <cp:revision>1</cp:revision>
  <dcterms:created xsi:type="dcterms:W3CDTF">2020-10-07T15:54:11Z</dcterms:created>
  <dcterms:modified xsi:type="dcterms:W3CDTF">2022-07-13T22:21:17Z</dcterms:modified>
</cp:coreProperties>
</file>