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1" r:id="rId13"/>
    <p:sldId id="297" r:id="rId14"/>
    <p:sldId id="298" r:id="rId15"/>
    <p:sldId id="299" r:id="rId16"/>
    <p:sldId id="300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903407" y="400172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6282810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99C3B0-8B4F-4BA2-88D6-B16C837227FF}"/>
              </a:ext>
            </a:extLst>
          </p:cNvPr>
          <p:cNvCxnSpPr>
            <a:cxnSpLocks/>
          </p:cNvCxnSpPr>
          <p:nvPr/>
        </p:nvCxnSpPr>
        <p:spPr>
          <a:xfrm>
            <a:off x="4817808" y="3972233"/>
            <a:ext cx="0" cy="9340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931B6-1D3C-4517-9C38-420A2EB75543}"/>
              </a:ext>
            </a:extLst>
          </p:cNvPr>
          <p:cNvCxnSpPr>
            <a:cxnSpLocks/>
          </p:cNvCxnSpPr>
          <p:nvPr/>
        </p:nvCxnSpPr>
        <p:spPr>
          <a:xfrm>
            <a:off x="6282810" y="3932905"/>
            <a:ext cx="0" cy="9340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3955026" y="4866969"/>
            <a:ext cx="875073" cy="1469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6295100" y="4844847"/>
            <a:ext cx="1079092" cy="1469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6887513" y="4125931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957493" y="36691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962401" y="266454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6331972" y="263504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4857137" y="2674373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6331972" y="259571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3962401" y="327414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6331972" y="324464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A5F2E9-70C4-4F6D-BA70-281406D7BA16}"/>
              </a:ext>
            </a:extLst>
          </p:cNvPr>
          <p:cNvCxnSpPr>
            <a:cxnSpLocks/>
          </p:cNvCxnSpPr>
          <p:nvPr/>
        </p:nvCxnSpPr>
        <p:spPr>
          <a:xfrm>
            <a:off x="3942737" y="3234815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EA3703-82D2-47E2-807E-78BA5B2C4900}"/>
              </a:ext>
            </a:extLst>
          </p:cNvPr>
          <p:cNvCxnSpPr>
            <a:cxnSpLocks/>
          </p:cNvCxnSpPr>
          <p:nvPr/>
        </p:nvCxnSpPr>
        <p:spPr>
          <a:xfrm>
            <a:off x="7251295" y="3205317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1FE262-EC83-4002-9D42-EBF6291C6132}"/>
              </a:ext>
            </a:extLst>
          </p:cNvPr>
          <p:cNvCxnSpPr>
            <a:cxnSpLocks/>
          </p:cNvCxnSpPr>
          <p:nvPr/>
        </p:nvCxnSpPr>
        <p:spPr>
          <a:xfrm>
            <a:off x="3918155" y="434094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07B152-9FE8-4ABC-89FB-F4B0B76B6A7B}"/>
              </a:ext>
            </a:extLst>
          </p:cNvPr>
          <p:cNvCxnSpPr>
            <a:cxnSpLocks/>
          </p:cNvCxnSpPr>
          <p:nvPr/>
        </p:nvCxnSpPr>
        <p:spPr>
          <a:xfrm>
            <a:off x="6287726" y="4311450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302EA-8B9E-407B-99B6-84AB8044EE63}"/>
              </a:ext>
            </a:extLst>
          </p:cNvPr>
          <p:cNvCxnSpPr>
            <a:cxnSpLocks/>
          </p:cNvCxnSpPr>
          <p:nvPr/>
        </p:nvCxnSpPr>
        <p:spPr>
          <a:xfrm>
            <a:off x="4857137" y="4311450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3ADBEC-C9AA-4BAB-BFFC-16B7453DC8A6}"/>
              </a:ext>
            </a:extLst>
          </p:cNvPr>
          <p:cNvCxnSpPr>
            <a:cxnSpLocks/>
          </p:cNvCxnSpPr>
          <p:nvPr/>
        </p:nvCxnSpPr>
        <p:spPr>
          <a:xfrm>
            <a:off x="6287724" y="4232796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92CFB1-FD4C-4FD3-9B1D-0EB7D42F5C9F}"/>
              </a:ext>
            </a:extLst>
          </p:cNvPr>
          <p:cNvCxnSpPr>
            <a:cxnSpLocks/>
          </p:cNvCxnSpPr>
          <p:nvPr/>
        </p:nvCxnSpPr>
        <p:spPr>
          <a:xfrm>
            <a:off x="3918155" y="494071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95ACEB-7910-4900-B3B0-B14398C2BA92}"/>
              </a:ext>
            </a:extLst>
          </p:cNvPr>
          <p:cNvCxnSpPr>
            <a:cxnSpLocks/>
          </p:cNvCxnSpPr>
          <p:nvPr/>
        </p:nvCxnSpPr>
        <p:spPr>
          <a:xfrm>
            <a:off x="6287726" y="4911220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077A44-42D0-4823-8A82-C0691D905F6B}"/>
              </a:ext>
            </a:extLst>
          </p:cNvPr>
          <p:cNvCxnSpPr>
            <a:cxnSpLocks/>
          </p:cNvCxnSpPr>
          <p:nvPr/>
        </p:nvCxnSpPr>
        <p:spPr>
          <a:xfrm>
            <a:off x="3942737" y="4911220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A589BB-0F7A-47B6-936A-5F5F39AF3707}"/>
              </a:ext>
            </a:extLst>
          </p:cNvPr>
          <p:cNvCxnSpPr>
            <a:cxnSpLocks/>
          </p:cNvCxnSpPr>
          <p:nvPr/>
        </p:nvCxnSpPr>
        <p:spPr>
          <a:xfrm>
            <a:off x="7251295" y="4862058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962401" y="3431461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6331972" y="3401965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4857137" y="3441291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6331972" y="336263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FE8150-CC38-4AD0-A52D-AFBC89EA1A7A}"/>
              </a:ext>
            </a:extLst>
          </p:cNvPr>
          <p:cNvCxnSpPr>
            <a:cxnSpLocks/>
          </p:cNvCxnSpPr>
          <p:nvPr/>
        </p:nvCxnSpPr>
        <p:spPr>
          <a:xfrm>
            <a:off x="3962401" y="4041061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A83C3-C36D-4EC8-A479-A7AD29C49BD9}"/>
              </a:ext>
            </a:extLst>
          </p:cNvPr>
          <p:cNvCxnSpPr>
            <a:cxnSpLocks/>
          </p:cNvCxnSpPr>
          <p:nvPr/>
        </p:nvCxnSpPr>
        <p:spPr>
          <a:xfrm>
            <a:off x="6331972" y="4011565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883CA-6C7A-4D43-A127-62F4F9AE75E0}"/>
              </a:ext>
            </a:extLst>
          </p:cNvPr>
          <p:cNvCxnSpPr>
            <a:cxnSpLocks/>
          </p:cNvCxnSpPr>
          <p:nvPr/>
        </p:nvCxnSpPr>
        <p:spPr>
          <a:xfrm>
            <a:off x="3962401" y="401156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197A81-AFA4-4230-8440-E269266B0389}"/>
              </a:ext>
            </a:extLst>
          </p:cNvPr>
          <p:cNvCxnSpPr>
            <a:cxnSpLocks/>
          </p:cNvCxnSpPr>
          <p:nvPr/>
        </p:nvCxnSpPr>
        <p:spPr>
          <a:xfrm>
            <a:off x="7226708" y="401156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  <a:p>
            <a:r>
              <a:rPr lang="en-US" dirty="0"/>
              <a:t>Happy MLK Jr. Day!</a:t>
            </a:r>
          </a:p>
          <a:p>
            <a:r>
              <a:rPr lang="en-US" dirty="0"/>
              <a:t>Congrats on pulling the Uno reverse card RE: soft selective sweeps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Read about microbial demographics: H. pylori (</a:t>
            </a:r>
            <a:r>
              <a:rPr lang="en-US" dirty="0" err="1">
                <a:sym typeface="Wingdings" panose="05000000000000000000" pitchFamily="2" charset="2"/>
              </a:rPr>
              <a:t>Falush</a:t>
            </a:r>
            <a:r>
              <a:rPr lang="en-US" dirty="0">
                <a:sym typeface="Wingdings" panose="05000000000000000000" pitchFamily="2" charset="2"/>
              </a:rPr>
              <a:t>), P. </a:t>
            </a:r>
            <a:r>
              <a:rPr lang="en-US" dirty="0" err="1">
                <a:sym typeface="Wingdings" panose="05000000000000000000" pitchFamily="2" charset="2"/>
              </a:rPr>
              <a:t>copri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Tett</a:t>
            </a:r>
            <a:r>
              <a:rPr lang="en-US" dirty="0">
                <a:sym typeface="Wingdings" panose="05000000000000000000" pitchFamily="2" charset="2"/>
              </a:rPr>
              <a:t>), truong2017microbial</a:t>
            </a:r>
          </a:p>
          <a:p>
            <a:r>
              <a:rPr lang="en-US" dirty="0">
                <a:sym typeface="Wingdings" panose="05000000000000000000" pitchFamily="2" charset="2"/>
              </a:rPr>
              <a:t>Read Midas paper (nayfach2016integrated)</a:t>
            </a:r>
          </a:p>
          <a:p>
            <a:r>
              <a:rPr lang="en-US" dirty="0">
                <a:sym typeface="Wingdings" panose="05000000000000000000" pitchFamily="2" charset="2"/>
              </a:rPr>
              <a:t>Preliminary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 analysis for top five common species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I’ve had some trouble with finding reasonable initial guesses and parameter bounds for the inference.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lot of the assumptions I make are based on inference over different data sets, i.e., dogs and simulated data. I think some of these assumptions don’t apply as well for bacteria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microbial demographic papers were very helpful reads in this regard.</a:t>
            </a:r>
          </a:p>
          <a:p>
            <a:r>
              <a:rPr lang="en-US" dirty="0">
                <a:sym typeface="Wingdings" panose="05000000000000000000" pitchFamily="2" charset="2"/>
              </a:rPr>
              <a:t>I computed the expected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. Will have plots for tomorrow.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initial guesses for parameter space (parameters differ by model)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Still testing inference pipeline, so took 10 instead of 25, or some larger number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steps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Still testing inference pipeline, so took 25 steps instead of 100, or some larger number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5931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-1666.69273895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-1670.63816752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2.72608089e-01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0.40136306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2.93160455e-01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0.749287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2.67384328e-09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0.17426896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0.09401605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1305</Words>
  <Application>Microsoft Office PowerPoint</Application>
  <PresentationFormat>Widescreen</PresentationFormat>
  <Paragraphs>255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317</cp:revision>
  <dcterms:created xsi:type="dcterms:W3CDTF">2020-10-07T15:54:11Z</dcterms:created>
  <dcterms:modified xsi:type="dcterms:W3CDTF">2021-01-19T22:23:45Z</dcterms:modified>
</cp:coreProperties>
</file>