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420" r:id="rId2"/>
    <p:sldId id="454" r:id="rId3"/>
    <p:sldId id="412" r:id="rId4"/>
    <p:sldId id="422" r:id="rId5"/>
    <p:sldId id="423" r:id="rId6"/>
    <p:sldId id="425" r:id="rId7"/>
    <p:sldId id="455" r:id="rId8"/>
    <p:sldId id="427" r:id="rId9"/>
    <p:sldId id="413" r:id="rId10"/>
    <p:sldId id="414" r:id="rId11"/>
    <p:sldId id="430" r:id="rId12"/>
    <p:sldId id="432" r:id="rId13"/>
    <p:sldId id="433" r:id="rId14"/>
    <p:sldId id="434" r:id="rId15"/>
    <p:sldId id="435" r:id="rId16"/>
    <p:sldId id="442" r:id="rId17"/>
    <p:sldId id="448" r:id="rId18"/>
    <p:sldId id="438" r:id="rId19"/>
    <p:sldId id="439" r:id="rId20"/>
    <p:sldId id="446" r:id="rId21"/>
    <p:sldId id="449" r:id="rId22"/>
    <p:sldId id="450" r:id="rId23"/>
    <p:sldId id="451" r:id="rId24"/>
    <p:sldId id="452" r:id="rId25"/>
    <p:sldId id="453" r:id="rId26"/>
    <p:sldId id="456" r:id="rId27"/>
    <p:sldId id="457" r:id="rId28"/>
    <p:sldId id="458" r:id="rId29"/>
    <p:sldId id="459" r:id="rId30"/>
    <p:sldId id="460" r:id="rId31"/>
    <p:sldId id="461" r:id="rId32"/>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324" dt="2023-10-05T22:03:29.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33" d="100"/>
          <a:sy n="33" d="100"/>
        </p:scale>
        <p:origin x="130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10-06T00:13:54.081" v="3749" actId="1076"/>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10-06T00:13:54.081" v="3749" actId="1076"/>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ac:chgData name="Jonathan Mah" userId="5261b2f2f3e51194" providerId="LiveId" clId="{833092D5-9927-4807-BE3E-672C10A7E002}" dt="2023-10-05T21:59:35.853" v="3723" actId="478"/>
          <ac:picMkLst>
            <pc:docMk/>
            <pc:sldMk cId="3690159507" sldId="425"/>
            <ac:picMk id="3" creationId="{89040A80-B777-77DD-00BD-319006296979}"/>
          </ac:picMkLst>
        </pc:pic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mod ord">
          <ac:chgData name="Jonathan Mah" userId="5261b2f2f3e51194" providerId="LiveId" clId="{833092D5-9927-4807-BE3E-672C10A7E002}" dt="2023-10-05T22:01:13.187" v="3727" actId="478"/>
          <ac:picMkLst>
            <pc:docMk/>
            <pc:sldMk cId="3690159507" sldId="425"/>
            <ac:picMk id="5" creationId="{792EFAF8-84EA-E253-D76E-55897E18CAC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10-05T22:00:39.923" v="3724" actId="478"/>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ord">
          <ac:chgData name="Jonathan Mah" userId="5261b2f2f3e51194" providerId="LiveId" clId="{833092D5-9927-4807-BE3E-672C10A7E002}" dt="2023-10-05T22:03:21.042" v="3733" actId="478"/>
          <ac:picMkLst>
            <pc:docMk/>
            <pc:sldMk cId="3690159507" sldId="425"/>
            <ac:picMk id="13" creationId="{5373F150-8966-558F-9A20-34C9A79A3DE5}"/>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mod ord">
          <ac:chgData name="Jonathan Mah" userId="5261b2f2f3e51194" providerId="LiveId" clId="{833092D5-9927-4807-BE3E-672C10A7E002}" dt="2023-10-06T00:13:54.081" v="3749" actId="1076"/>
          <ac:picMkLst>
            <pc:docMk/>
            <pc:sldMk cId="3690159507" sldId="425"/>
            <ac:picMk id="15" creationId="{15B7A2D7-94AC-3739-DF87-A6B2AB78F166}"/>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10-05T21:58:43.087" v="3720" actId="478"/>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10-05T21:58:42.636" v="3719" actId="931"/>
          <ac:picMkLst>
            <pc:docMk/>
            <pc:sldMk cId="1025585485" sldId="438"/>
            <ac:picMk id="3" creationId="{884C19C1-458E-428C-3B0D-B86ECE5099BA}"/>
          </ac:picMkLst>
        </pc:pic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del mod ord">
          <ac:chgData name="Jonathan Mah" userId="5261b2f2f3e51194" providerId="LiveId" clId="{833092D5-9927-4807-BE3E-672C10A7E002}" dt="2023-10-05T21:58:43.087" v="3720" actId="478"/>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sldChg chg="addSp delSp modSp new mod">
        <pc:chgData name="Jonathan Mah" userId="5261b2f2f3e51194" providerId="LiveId" clId="{833092D5-9927-4807-BE3E-672C10A7E002}" dt="2023-09-07T23:15:09.067" v="3613" actId="1037"/>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09-07T23:15:09.067" v="3613" actId="1037"/>
          <ac:spMkLst>
            <pc:docMk/>
            <pc:sldMk cId="2356087699" sldId="451"/>
            <ac:spMk id="16" creationId="{883B248A-7C58-080D-8580-D9C8E0D9EDE0}"/>
          </ac:spMkLst>
        </pc:spChg>
        <pc:spChg chg="add mod">
          <ac:chgData name="Jonathan Mah" userId="5261b2f2f3e51194" providerId="LiveId" clId="{833092D5-9927-4807-BE3E-672C10A7E002}" dt="2023-09-07T23:15:09.067" v="3613" actId="1037"/>
          <ac:spMkLst>
            <pc:docMk/>
            <pc:sldMk cId="2356087699" sldId="451"/>
            <ac:spMk id="17" creationId="{94DC91AF-D060-E283-9459-A0C0DA967A6E}"/>
          </ac:spMkLst>
        </pc:sp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mod">
          <ac:chgData name="Jonathan Mah" userId="5261b2f2f3e51194" providerId="LiveId" clId="{833092D5-9927-4807-BE3E-672C10A7E002}" dt="2023-09-07T23:03:19.048" v="3582" actId="1076"/>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addSp delSp modSp new mod">
        <pc:chgData name="Jonathan Mah" userId="5261b2f2f3e51194" providerId="LiveId" clId="{833092D5-9927-4807-BE3E-672C10A7E002}" dt="2023-10-03T17:22:33.133" v="3714" actId="931"/>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picChg chg="add del mod">
          <ac:chgData name="Jonathan Mah" userId="5261b2f2f3e51194" providerId="LiveId" clId="{833092D5-9927-4807-BE3E-672C10A7E002}" dt="2023-10-03T17:21:25.633" v="3711" actId="478"/>
          <ac:picMkLst>
            <pc:docMk/>
            <pc:sldMk cId="3734765804" sldId="453"/>
            <ac:picMk id="3" creationId="{226F07FB-40D9-515E-8E4C-0CE984719BE5}"/>
          </ac:picMkLst>
        </pc:picChg>
        <pc:picChg chg="add del mod">
          <ac:chgData name="Jonathan Mah" userId="5261b2f2f3e51194" providerId="LiveId" clId="{833092D5-9927-4807-BE3E-672C10A7E002}" dt="2023-10-03T17:22:28.580" v="3713" actId="478"/>
          <ac:picMkLst>
            <pc:docMk/>
            <pc:sldMk cId="3734765804" sldId="453"/>
            <ac:picMk id="5" creationId="{7B6D1D5D-3FBA-4845-64E3-DFE627D293D0}"/>
          </ac:picMkLst>
        </pc:picChg>
        <pc:picChg chg="add mod">
          <ac:chgData name="Jonathan Mah" userId="5261b2f2f3e51194" providerId="LiveId" clId="{833092D5-9927-4807-BE3E-672C10A7E002}" dt="2023-10-03T17:22:33.133" v="3714" actId="931"/>
          <ac:picMkLst>
            <pc:docMk/>
            <pc:sldMk cId="3734765804" sldId="453"/>
            <ac:picMk id="7" creationId="{DC2A0D2E-27A3-F6E9-CED9-5056936258A6}"/>
          </ac:picMkLst>
        </pc:pic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sldChg chg="addSp modSp add mod">
        <pc:chgData name="Jonathan Mah" userId="5261b2f2f3e51194" providerId="LiveId" clId="{833092D5-9927-4807-BE3E-672C10A7E002}" dt="2023-10-03T21:23:39.046" v="3716" actId="1076"/>
        <pc:sldMkLst>
          <pc:docMk/>
          <pc:sldMk cId="2098746185" sldId="456"/>
        </pc:sldMkLst>
        <pc:picChg chg="add mod">
          <ac:chgData name="Jonathan Mah" userId="5261b2f2f3e51194" providerId="LiveId" clId="{833092D5-9927-4807-BE3E-672C10A7E002}" dt="2023-10-03T21:23:39.046" v="3716" actId="1076"/>
          <ac:picMkLst>
            <pc:docMk/>
            <pc:sldMk cId="2098746185" sldId="456"/>
            <ac:picMk id="3" creationId="{59A03E0A-9FE4-004A-F62B-1A2BE7F6B001}"/>
          </ac:picMkLst>
        </pc:picChg>
      </pc:sldChg>
      <pc:sldChg chg="add">
        <pc:chgData name="Jonathan Mah" userId="5261b2f2f3e51194" providerId="LiveId" clId="{833092D5-9927-4807-BE3E-672C10A7E002}" dt="2023-10-03T17:18:47.806" v="3704"/>
        <pc:sldMkLst>
          <pc:docMk/>
          <pc:sldMk cId="3606136103" sldId="457"/>
        </pc:sldMkLst>
      </pc:sldChg>
      <pc:sldChg chg="add">
        <pc:chgData name="Jonathan Mah" userId="5261b2f2f3e51194" providerId="LiveId" clId="{833092D5-9927-4807-BE3E-672C10A7E002}" dt="2023-10-03T17:18:47.973" v="3705"/>
        <pc:sldMkLst>
          <pc:docMk/>
          <pc:sldMk cId="2839755505" sldId="458"/>
        </pc:sldMkLst>
      </pc:sldChg>
      <pc:sldChg chg="add">
        <pc:chgData name="Jonathan Mah" userId="5261b2f2f3e51194" providerId="LiveId" clId="{833092D5-9927-4807-BE3E-672C10A7E002}" dt="2023-10-03T17:18:48.113" v="3706"/>
        <pc:sldMkLst>
          <pc:docMk/>
          <pc:sldMk cId="3270000141" sldId="459"/>
        </pc:sldMkLst>
      </pc:sldChg>
      <pc:sldChg chg="add">
        <pc:chgData name="Jonathan Mah" userId="5261b2f2f3e51194" providerId="LiveId" clId="{833092D5-9927-4807-BE3E-672C10A7E002}" dt="2023-10-03T17:18:48.252" v="3707"/>
        <pc:sldMkLst>
          <pc:docMk/>
          <pc:sldMk cId="1334374382" sldId="460"/>
        </pc:sldMkLst>
      </pc:sldChg>
      <pc:sldChg chg="add">
        <pc:chgData name="Jonathan Mah" userId="5261b2f2f3e51194" providerId="LiveId" clId="{833092D5-9927-4807-BE3E-672C10A7E002}" dt="2023-10-03T17:18:48.397" v="3708"/>
        <pc:sldMkLst>
          <pc:docMk/>
          <pc:sldMk cId="603531214" sldId="4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10/5/2023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10/5/2023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graph&#10;&#10;Description automatically generated">
            <a:extLst>
              <a:ext uri="{FF2B5EF4-FFF2-40B4-BE49-F238E27FC236}">
                <a16:creationId xmlns:a16="http://schemas.microsoft.com/office/drawing/2014/main" id="{38B3D51C-B543-3925-AD07-2C3B6697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11925"/>
            <a:ext cx="11431595" cy="7621064"/>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6000407"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6000408" y="326427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number of data&#10;&#10;Description automatically generated with medium confidence">
            <a:extLst>
              <a:ext uri="{FF2B5EF4-FFF2-40B4-BE49-F238E27FC236}">
                <a16:creationId xmlns:a16="http://schemas.microsoft.com/office/drawing/2014/main" id="{DC2A0D2E-27A3-F6E9-CED9-50569362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02" y="5714202"/>
            <a:ext cx="11431595" cy="11431595"/>
          </a:xfrm>
          <a:prstGeom prst="rect">
            <a:avLst/>
          </a:prstGeom>
        </p:spPr>
      </p:pic>
    </p:spTree>
    <p:extLst>
      <p:ext uri="{BB962C8B-B14F-4D97-AF65-F5344CB8AC3E}">
        <p14:creationId xmlns:p14="http://schemas.microsoft.com/office/powerpoint/2010/main" val="373476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colorful lines and text&#10;&#10;Description automatically generated with medium confidence">
            <a:extLst>
              <a:ext uri="{FF2B5EF4-FFF2-40B4-BE49-F238E27FC236}">
                <a16:creationId xmlns:a16="http://schemas.microsoft.com/office/drawing/2014/main" id="{59A03E0A-9FE4-004A-F62B-1A2BE7F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68" y="4475337"/>
            <a:ext cx="7621064" cy="11431595"/>
          </a:xfrm>
          <a:prstGeom prst="rect">
            <a:avLst/>
          </a:prstGeom>
        </p:spPr>
      </p:pic>
    </p:spTree>
    <p:extLst>
      <p:ext uri="{BB962C8B-B14F-4D97-AF65-F5344CB8AC3E}">
        <p14:creationId xmlns:p14="http://schemas.microsoft.com/office/powerpoint/2010/main" val="209874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13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5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00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374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53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blue box&#10;&#10;Description automatically generated with medium confidence">
            <a:extLst>
              <a:ext uri="{FF2B5EF4-FFF2-40B4-BE49-F238E27FC236}">
                <a16:creationId xmlns:a16="http://schemas.microsoft.com/office/drawing/2014/main" id="{15B7A2D7-94AC-3739-DF87-A6B2AB78F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498"/>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4323</TotalTime>
  <Words>432</Words>
  <Application>Microsoft Office PowerPoint</Application>
  <PresentationFormat>Custom</PresentationFormat>
  <Paragraphs>132</Paragraphs>
  <Slides>31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2023-10-06T00:13:56Z</dcterms:modified>
</cp:coreProperties>
</file>