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412" r:id="rId2"/>
    <p:sldId id="413" r:id="rId3"/>
    <p:sldId id="414" r:id="rId4"/>
    <p:sldId id="415" r:id="rId5"/>
    <p:sldId id="416" r:id="rId6"/>
    <p:sldId id="417" r:id="rId7"/>
  </p:sldIdLst>
  <p:sldSz cx="18288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092D5-9927-4807-BE3E-672C10A7E002}" v="11" dt="2023-06-07T20:53:19.2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36"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833092D5-9927-4807-BE3E-672C10A7E002}"/>
    <pc:docChg chg="custSel addSld modSld sldOrd">
      <pc:chgData name="Jonathan Mah" userId="5261b2f2f3e51194" providerId="LiveId" clId="{833092D5-9927-4807-BE3E-672C10A7E002}" dt="2023-06-07T20:55:21.015" v="181" actId="14100"/>
      <pc:docMkLst>
        <pc:docMk/>
      </pc:docMkLst>
      <pc:sldChg chg="addSp delSp modSp new mod ord">
        <pc:chgData name="Jonathan Mah" userId="5261b2f2f3e51194" providerId="LiveId" clId="{833092D5-9927-4807-BE3E-672C10A7E002}" dt="2023-05-23T20:00:14.456" v="16" actId="1076"/>
        <pc:sldMkLst>
          <pc:docMk/>
          <pc:sldMk cId="3956265726" sldId="414"/>
        </pc:sldMkLst>
        <pc:spChg chg="del">
          <ac:chgData name="Jonathan Mah" userId="5261b2f2f3e51194" providerId="LiveId" clId="{833092D5-9927-4807-BE3E-672C10A7E002}" dt="2023-05-23T19:59:20.437" v="3" actId="478"/>
          <ac:spMkLst>
            <pc:docMk/>
            <pc:sldMk cId="3956265726" sldId="414"/>
            <ac:spMk id="2" creationId="{B991BD71-80FF-E015-D31D-BA68628EF070}"/>
          </ac:spMkLst>
        </pc:spChg>
        <pc:spChg chg="del">
          <ac:chgData name="Jonathan Mah" userId="5261b2f2f3e51194" providerId="LiveId" clId="{833092D5-9927-4807-BE3E-672C10A7E002}" dt="2023-05-23T19:59:20.437" v="3" actId="478"/>
          <ac:spMkLst>
            <pc:docMk/>
            <pc:sldMk cId="3956265726" sldId="414"/>
            <ac:spMk id="3" creationId="{779486CB-8808-CF19-4D46-33BC3F266745}"/>
          </ac:spMkLst>
        </pc:spChg>
        <pc:picChg chg="add mod modCrop">
          <ac:chgData name="Jonathan Mah" userId="5261b2f2f3e51194" providerId="LiveId" clId="{833092D5-9927-4807-BE3E-672C10A7E002}" dt="2023-05-23T20:00:03.529" v="14" actId="732"/>
          <ac:picMkLst>
            <pc:docMk/>
            <pc:sldMk cId="3956265726" sldId="414"/>
            <ac:picMk id="5" creationId="{779CD809-7536-DC24-5C61-50396C202178}"/>
          </ac:picMkLst>
        </pc:picChg>
        <pc:picChg chg="add mod modCrop">
          <ac:chgData name="Jonathan Mah" userId="5261b2f2f3e51194" providerId="LiveId" clId="{833092D5-9927-4807-BE3E-672C10A7E002}" dt="2023-05-23T20:00:14.456" v="16" actId="1076"/>
          <ac:picMkLst>
            <pc:docMk/>
            <pc:sldMk cId="3956265726" sldId="414"/>
            <ac:picMk id="6" creationId="{8D4F5922-40FA-A64E-3944-9CA090DC556C}"/>
          </ac:picMkLst>
        </pc:picChg>
      </pc:sldChg>
      <pc:sldChg chg="addSp delSp modSp new mod">
        <pc:chgData name="Jonathan Mah" userId="5261b2f2f3e51194" providerId="LiveId" clId="{833092D5-9927-4807-BE3E-672C10A7E002}" dt="2023-06-01T01:05:39.589" v="97" actId="1037"/>
        <pc:sldMkLst>
          <pc:docMk/>
          <pc:sldMk cId="3213471130" sldId="415"/>
        </pc:sldMkLst>
        <pc:spChg chg="del">
          <ac:chgData name="Jonathan Mah" userId="5261b2f2f3e51194" providerId="LiveId" clId="{833092D5-9927-4807-BE3E-672C10A7E002}" dt="2023-06-01T00:56:25.884" v="18" actId="478"/>
          <ac:spMkLst>
            <pc:docMk/>
            <pc:sldMk cId="3213471130" sldId="415"/>
            <ac:spMk id="2" creationId="{F27AC356-A973-F68E-6022-C93132B725F3}"/>
          </ac:spMkLst>
        </pc:spChg>
        <pc:spChg chg="del">
          <ac:chgData name="Jonathan Mah" userId="5261b2f2f3e51194" providerId="LiveId" clId="{833092D5-9927-4807-BE3E-672C10A7E002}" dt="2023-06-01T00:56:25.884" v="18" actId="478"/>
          <ac:spMkLst>
            <pc:docMk/>
            <pc:sldMk cId="3213471130" sldId="415"/>
            <ac:spMk id="3" creationId="{D863FDCC-31A9-89A3-1E61-B830B8E339E3}"/>
          </ac:spMkLst>
        </pc:spChg>
        <pc:picChg chg="add del mod">
          <ac:chgData name="Jonathan Mah" userId="5261b2f2f3e51194" providerId="LiveId" clId="{833092D5-9927-4807-BE3E-672C10A7E002}" dt="2023-06-01T00:59:30.786" v="26" actId="478"/>
          <ac:picMkLst>
            <pc:docMk/>
            <pc:sldMk cId="3213471130" sldId="415"/>
            <ac:picMk id="5" creationId="{4C760A01-2A0B-9614-586C-EE47BA65DA9C}"/>
          </ac:picMkLst>
        </pc:picChg>
        <pc:picChg chg="add del mod">
          <ac:chgData name="Jonathan Mah" userId="5261b2f2f3e51194" providerId="LiveId" clId="{833092D5-9927-4807-BE3E-672C10A7E002}" dt="2023-06-01T00:59:30.786" v="26" actId="478"/>
          <ac:picMkLst>
            <pc:docMk/>
            <pc:sldMk cId="3213471130" sldId="415"/>
            <ac:picMk id="7" creationId="{B109A1EE-4276-C3FE-901A-8832368D0C9B}"/>
          </ac:picMkLst>
        </pc:picChg>
        <pc:picChg chg="add del mod">
          <ac:chgData name="Jonathan Mah" userId="5261b2f2f3e51194" providerId="LiveId" clId="{833092D5-9927-4807-BE3E-672C10A7E002}" dt="2023-06-01T00:59:30.786" v="26" actId="478"/>
          <ac:picMkLst>
            <pc:docMk/>
            <pc:sldMk cId="3213471130" sldId="415"/>
            <ac:picMk id="9" creationId="{E6310E47-7870-1D82-A9DC-CF0111090A73}"/>
          </ac:picMkLst>
        </pc:picChg>
        <pc:picChg chg="add del mod">
          <ac:chgData name="Jonathan Mah" userId="5261b2f2f3e51194" providerId="LiveId" clId="{833092D5-9927-4807-BE3E-672C10A7E002}" dt="2023-06-01T00:59:30.786" v="26" actId="478"/>
          <ac:picMkLst>
            <pc:docMk/>
            <pc:sldMk cId="3213471130" sldId="415"/>
            <ac:picMk id="11" creationId="{1DF1153D-045A-7944-7905-ECB17865796A}"/>
          </ac:picMkLst>
        </pc:picChg>
        <pc:picChg chg="add del mod">
          <ac:chgData name="Jonathan Mah" userId="5261b2f2f3e51194" providerId="LiveId" clId="{833092D5-9927-4807-BE3E-672C10A7E002}" dt="2023-06-01T00:59:30.786" v="26" actId="478"/>
          <ac:picMkLst>
            <pc:docMk/>
            <pc:sldMk cId="3213471130" sldId="415"/>
            <ac:picMk id="13" creationId="{3C3A7423-3AAE-BBFD-AEA8-90523835DC8D}"/>
          </ac:picMkLst>
        </pc:picChg>
        <pc:picChg chg="add del mod">
          <ac:chgData name="Jonathan Mah" userId="5261b2f2f3e51194" providerId="LiveId" clId="{833092D5-9927-4807-BE3E-672C10A7E002}" dt="2023-06-01T00:59:30.786" v="26" actId="478"/>
          <ac:picMkLst>
            <pc:docMk/>
            <pc:sldMk cId="3213471130" sldId="415"/>
            <ac:picMk id="15" creationId="{C924906A-46C6-8D13-7452-CCC95FE28AAF}"/>
          </ac:picMkLst>
        </pc:picChg>
        <pc:picChg chg="add mod">
          <ac:chgData name="Jonathan Mah" userId="5261b2f2f3e51194" providerId="LiveId" clId="{833092D5-9927-4807-BE3E-672C10A7E002}" dt="2023-06-01T01:05:25.901" v="89" actId="1582"/>
          <ac:picMkLst>
            <pc:docMk/>
            <pc:sldMk cId="3213471130" sldId="415"/>
            <ac:picMk id="17" creationId="{27E60B67-A0A6-F5F9-BF7F-6E7EBF1CF06C}"/>
          </ac:picMkLst>
        </pc:picChg>
        <pc:picChg chg="add del mod">
          <ac:chgData name="Jonathan Mah" userId="5261b2f2f3e51194" providerId="LiveId" clId="{833092D5-9927-4807-BE3E-672C10A7E002}" dt="2023-06-01T01:00:35.481" v="49" actId="478"/>
          <ac:picMkLst>
            <pc:docMk/>
            <pc:sldMk cId="3213471130" sldId="415"/>
            <ac:picMk id="19" creationId="{A3FAA1C9-554E-C549-01C8-BD59F78E0DF9}"/>
          </ac:picMkLst>
        </pc:picChg>
        <pc:picChg chg="add del mod">
          <ac:chgData name="Jonathan Mah" userId="5261b2f2f3e51194" providerId="LiveId" clId="{833092D5-9927-4807-BE3E-672C10A7E002}" dt="2023-06-01T01:00:44.424" v="52" actId="21"/>
          <ac:picMkLst>
            <pc:docMk/>
            <pc:sldMk cId="3213471130" sldId="415"/>
            <ac:picMk id="21" creationId="{74A252AB-2CFA-F6A9-7496-E2B1F7E35E74}"/>
          </ac:picMkLst>
        </pc:picChg>
        <pc:picChg chg="add del mod">
          <ac:chgData name="Jonathan Mah" userId="5261b2f2f3e51194" providerId="LiveId" clId="{833092D5-9927-4807-BE3E-672C10A7E002}" dt="2023-06-01T01:00:23.460" v="43" actId="21"/>
          <ac:picMkLst>
            <pc:docMk/>
            <pc:sldMk cId="3213471130" sldId="415"/>
            <ac:picMk id="23" creationId="{0B7A9C2B-BE76-0F77-B564-D3467D6BE55F}"/>
          </ac:picMkLst>
        </pc:picChg>
        <pc:picChg chg="add del mod">
          <ac:chgData name="Jonathan Mah" userId="5261b2f2f3e51194" providerId="LiveId" clId="{833092D5-9927-4807-BE3E-672C10A7E002}" dt="2023-06-01T01:00:23.460" v="43" actId="21"/>
          <ac:picMkLst>
            <pc:docMk/>
            <pc:sldMk cId="3213471130" sldId="415"/>
            <ac:picMk id="25" creationId="{3D49D680-0EF0-8CF4-0042-E84276DE6273}"/>
          </ac:picMkLst>
        </pc:picChg>
        <pc:picChg chg="add del mod">
          <ac:chgData name="Jonathan Mah" userId="5261b2f2f3e51194" providerId="LiveId" clId="{833092D5-9927-4807-BE3E-672C10A7E002}" dt="2023-06-01T01:00:23.460" v="43" actId="21"/>
          <ac:picMkLst>
            <pc:docMk/>
            <pc:sldMk cId="3213471130" sldId="415"/>
            <ac:picMk id="27" creationId="{152288D0-8433-FD38-3FE8-36D3F8587D69}"/>
          </ac:picMkLst>
        </pc:picChg>
        <pc:picChg chg="add mod modCrop">
          <ac:chgData name="Jonathan Mah" userId="5261b2f2f3e51194" providerId="LiveId" clId="{833092D5-9927-4807-BE3E-672C10A7E002}" dt="2023-06-01T01:05:39.589" v="97" actId="1037"/>
          <ac:picMkLst>
            <pc:docMk/>
            <pc:sldMk cId="3213471130" sldId="415"/>
            <ac:picMk id="29" creationId="{DE20CB9C-850C-69E7-EA85-FB716989F586}"/>
          </ac:picMkLst>
        </pc:picChg>
      </pc:sldChg>
      <pc:sldChg chg="addSp delSp modSp new mod">
        <pc:chgData name="Jonathan Mah" userId="5261b2f2f3e51194" providerId="LiveId" clId="{833092D5-9927-4807-BE3E-672C10A7E002}" dt="2023-06-01T01:03:06.962" v="80" actId="1037"/>
        <pc:sldMkLst>
          <pc:docMk/>
          <pc:sldMk cId="540664807" sldId="416"/>
        </pc:sldMkLst>
        <pc:spChg chg="del">
          <ac:chgData name="Jonathan Mah" userId="5261b2f2f3e51194" providerId="LiveId" clId="{833092D5-9927-4807-BE3E-672C10A7E002}" dt="2023-06-01T01:00:26.226" v="45" actId="478"/>
          <ac:spMkLst>
            <pc:docMk/>
            <pc:sldMk cId="540664807" sldId="416"/>
            <ac:spMk id="2" creationId="{01C9506C-A373-F010-047E-022362F2A3F1}"/>
          </ac:spMkLst>
        </pc:spChg>
        <pc:spChg chg="del">
          <ac:chgData name="Jonathan Mah" userId="5261b2f2f3e51194" providerId="LiveId" clId="{833092D5-9927-4807-BE3E-672C10A7E002}" dt="2023-06-01T01:00:26.226" v="45" actId="478"/>
          <ac:spMkLst>
            <pc:docMk/>
            <pc:sldMk cId="540664807" sldId="416"/>
            <ac:spMk id="3" creationId="{7B58ABFE-A9EA-AE30-9B31-573CFCF52F95}"/>
          </ac:spMkLst>
        </pc:spChg>
        <pc:picChg chg="add del mod">
          <ac:chgData name="Jonathan Mah" userId="5261b2f2f3e51194" providerId="LiveId" clId="{833092D5-9927-4807-BE3E-672C10A7E002}" dt="2023-06-01T01:01:16.211" v="57" actId="478"/>
          <ac:picMkLst>
            <pc:docMk/>
            <pc:sldMk cId="540664807" sldId="416"/>
            <ac:picMk id="4" creationId="{A5C217AE-17C5-7FB6-7EE5-01552DD10CEE}"/>
          </ac:picMkLst>
        </pc:picChg>
        <pc:picChg chg="add del mod">
          <ac:chgData name="Jonathan Mah" userId="5261b2f2f3e51194" providerId="LiveId" clId="{833092D5-9927-4807-BE3E-672C10A7E002}" dt="2023-06-01T01:00:53.016" v="56" actId="478"/>
          <ac:picMkLst>
            <pc:docMk/>
            <pc:sldMk cId="540664807" sldId="416"/>
            <ac:picMk id="5" creationId="{B3FAFFFE-ADE6-25DB-D03F-2AC1CEAB0C23}"/>
          </ac:picMkLst>
        </pc:picChg>
        <pc:picChg chg="add del mod">
          <ac:chgData name="Jonathan Mah" userId="5261b2f2f3e51194" providerId="LiveId" clId="{833092D5-9927-4807-BE3E-672C10A7E002}" dt="2023-06-01T01:00:46.986" v="53" actId="478"/>
          <ac:picMkLst>
            <pc:docMk/>
            <pc:sldMk cId="540664807" sldId="416"/>
            <ac:picMk id="6" creationId="{B65F877E-C5E4-A754-3C8B-E18C951EA401}"/>
          </ac:picMkLst>
        </pc:picChg>
        <pc:picChg chg="add mod modCrop">
          <ac:chgData name="Jonathan Mah" userId="5261b2f2f3e51194" providerId="LiveId" clId="{833092D5-9927-4807-BE3E-672C10A7E002}" dt="2023-06-01T01:03:06.962" v="80" actId="1037"/>
          <ac:picMkLst>
            <pc:docMk/>
            <pc:sldMk cId="540664807" sldId="416"/>
            <ac:picMk id="8" creationId="{38D8B649-D976-05E4-70E0-031959DFCC3C}"/>
          </ac:picMkLst>
        </pc:picChg>
        <pc:picChg chg="add mod">
          <ac:chgData name="Jonathan Mah" userId="5261b2f2f3e51194" providerId="LiveId" clId="{833092D5-9927-4807-BE3E-672C10A7E002}" dt="2023-06-01T01:02:19.692" v="68" actId="1582"/>
          <ac:picMkLst>
            <pc:docMk/>
            <pc:sldMk cId="540664807" sldId="416"/>
            <ac:picMk id="9" creationId="{D000D737-6BAF-FE83-543B-7F7DC45251BE}"/>
          </ac:picMkLst>
        </pc:picChg>
      </pc:sldChg>
      <pc:sldChg chg="addSp delSp modSp new mod">
        <pc:chgData name="Jonathan Mah" userId="5261b2f2f3e51194" providerId="LiveId" clId="{833092D5-9927-4807-BE3E-672C10A7E002}" dt="2023-06-07T20:55:21.015" v="181" actId="14100"/>
        <pc:sldMkLst>
          <pc:docMk/>
          <pc:sldMk cId="400842982" sldId="417"/>
        </pc:sldMkLst>
        <pc:spChg chg="del">
          <ac:chgData name="Jonathan Mah" userId="5261b2f2f3e51194" providerId="LiveId" clId="{833092D5-9927-4807-BE3E-672C10A7E002}" dt="2023-06-07T20:52:22.675" v="99" actId="478"/>
          <ac:spMkLst>
            <pc:docMk/>
            <pc:sldMk cId="400842982" sldId="417"/>
            <ac:spMk id="2" creationId="{901FD9CE-1DFA-F117-37E6-28E6AC7BC4AA}"/>
          </ac:spMkLst>
        </pc:spChg>
        <pc:spChg chg="del">
          <ac:chgData name="Jonathan Mah" userId="5261b2f2f3e51194" providerId="LiveId" clId="{833092D5-9927-4807-BE3E-672C10A7E002}" dt="2023-06-07T20:52:22.675" v="99" actId="478"/>
          <ac:spMkLst>
            <pc:docMk/>
            <pc:sldMk cId="400842982" sldId="417"/>
            <ac:spMk id="3" creationId="{3F2F3AB7-DC92-5F03-4641-DEB0F0A35135}"/>
          </ac:spMkLst>
        </pc:spChg>
        <pc:picChg chg="add mod">
          <ac:chgData name="Jonathan Mah" userId="5261b2f2f3e51194" providerId="LiveId" clId="{833092D5-9927-4807-BE3E-672C10A7E002}" dt="2023-06-07T20:52:51.539" v="103" actId="1076"/>
          <ac:picMkLst>
            <pc:docMk/>
            <pc:sldMk cId="400842982" sldId="417"/>
            <ac:picMk id="5" creationId="{B68C9AA9-1D3A-A326-5B5F-9D03D92D1DF0}"/>
          </ac:picMkLst>
        </pc:picChg>
        <pc:picChg chg="add mod modCrop">
          <ac:chgData name="Jonathan Mah" userId="5261b2f2f3e51194" providerId="LiveId" clId="{833092D5-9927-4807-BE3E-672C10A7E002}" dt="2023-06-07T20:55:21.015" v="181" actId="14100"/>
          <ac:picMkLst>
            <pc:docMk/>
            <pc:sldMk cId="400842982" sldId="417"/>
            <ac:picMk id="7" creationId="{0AD190B1-2F35-5FB5-9720-7ADA88F455E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4B04-6A50-4A51-B675-D86EC6563060}" type="datetimeFigureOut">
              <a:rPr lang="en-US" smtClean="0"/>
              <a:t>6/7/2023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66EEF-0D0A-4529-B3B7-A8E483F72DC0}" type="slidenum">
              <a:rPr lang="en-US" smtClean="0"/>
              <a:t>‹#›</a:t>
            </a:fld>
            <a:endParaRPr lang="en-US"/>
          </a:p>
        </p:txBody>
      </p:sp>
    </p:spTree>
    <p:extLst>
      <p:ext uri="{BB962C8B-B14F-4D97-AF65-F5344CB8AC3E}">
        <p14:creationId xmlns:p14="http://schemas.microsoft.com/office/powerpoint/2010/main" val="23873249"/>
      </p:ext>
    </p:extLst>
  </p:cSld>
  <p:clrMap bg1="lt1" tx1="dk1" bg2="lt2" tx2="dk2" accent1="accent1" accent2="accent2" accent3="accent3" accent4="accent4" accent5="accent5" accent6="accent6" hlink="hlink" folHlink="folHlink"/>
  <p:notesStyle>
    <a:lvl1pPr marL="0" algn="l" defTabSz="1755648" rtl="0" eaLnBrk="1" latinLnBrk="0" hangingPunct="1">
      <a:defRPr sz="2304" kern="1200">
        <a:solidFill>
          <a:schemeClr val="tx1"/>
        </a:solidFill>
        <a:latin typeface="+mn-lt"/>
        <a:ea typeface="+mn-ea"/>
        <a:cs typeface="+mn-cs"/>
      </a:defRPr>
    </a:lvl1pPr>
    <a:lvl2pPr marL="877824" algn="l" defTabSz="1755648" rtl="0" eaLnBrk="1" latinLnBrk="0" hangingPunct="1">
      <a:defRPr sz="2304" kern="1200">
        <a:solidFill>
          <a:schemeClr val="tx1"/>
        </a:solidFill>
        <a:latin typeface="+mn-lt"/>
        <a:ea typeface="+mn-ea"/>
        <a:cs typeface="+mn-cs"/>
      </a:defRPr>
    </a:lvl2pPr>
    <a:lvl3pPr marL="1755648" algn="l" defTabSz="1755648" rtl="0" eaLnBrk="1" latinLnBrk="0" hangingPunct="1">
      <a:defRPr sz="2304" kern="1200">
        <a:solidFill>
          <a:schemeClr val="tx1"/>
        </a:solidFill>
        <a:latin typeface="+mn-lt"/>
        <a:ea typeface="+mn-ea"/>
        <a:cs typeface="+mn-cs"/>
      </a:defRPr>
    </a:lvl3pPr>
    <a:lvl4pPr marL="2633472" algn="l" defTabSz="1755648" rtl="0" eaLnBrk="1" latinLnBrk="0" hangingPunct="1">
      <a:defRPr sz="2304" kern="1200">
        <a:solidFill>
          <a:schemeClr val="tx1"/>
        </a:solidFill>
        <a:latin typeface="+mn-lt"/>
        <a:ea typeface="+mn-ea"/>
        <a:cs typeface="+mn-cs"/>
      </a:defRPr>
    </a:lvl4pPr>
    <a:lvl5pPr marL="3511296" algn="l" defTabSz="1755648" rtl="0" eaLnBrk="1" latinLnBrk="0" hangingPunct="1">
      <a:defRPr sz="2304" kern="1200">
        <a:solidFill>
          <a:schemeClr val="tx1"/>
        </a:solidFill>
        <a:latin typeface="+mn-lt"/>
        <a:ea typeface="+mn-ea"/>
        <a:cs typeface="+mn-cs"/>
      </a:defRPr>
    </a:lvl5pPr>
    <a:lvl6pPr marL="4389120" algn="l" defTabSz="1755648" rtl="0" eaLnBrk="1" latinLnBrk="0" hangingPunct="1">
      <a:defRPr sz="2304" kern="1200">
        <a:solidFill>
          <a:schemeClr val="tx1"/>
        </a:solidFill>
        <a:latin typeface="+mn-lt"/>
        <a:ea typeface="+mn-ea"/>
        <a:cs typeface="+mn-cs"/>
      </a:defRPr>
    </a:lvl6pPr>
    <a:lvl7pPr marL="5266944" algn="l" defTabSz="1755648" rtl="0" eaLnBrk="1" latinLnBrk="0" hangingPunct="1">
      <a:defRPr sz="2304" kern="1200">
        <a:solidFill>
          <a:schemeClr val="tx1"/>
        </a:solidFill>
        <a:latin typeface="+mn-lt"/>
        <a:ea typeface="+mn-ea"/>
        <a:cs typeface="+mn-cs"/>
      </a:defRPr>
    </a:lvl7pPr>
    <a:lvl8pPr marL="6144768" algn="l" defTabSz="1755648" rtl="0" eaLnBrk="1" latinLnBrk="0" hangingPunct="1">
      <a:defRPr sz="2304" kern="1200">
        <a:solidFill>
          <a:schemeClr val="tx1"/>
        </a:solidFill>
        <a:latin typeface="+mn-lt"/>
        <a:ea typeface="+mn-ea"/>
        <a:cs typeface="+mn-cs"/>
      </a:defRPr>
    </a:lvl8pPr>
    <a:lvl9pPr marL="7022592" algn="l" defTabSz="1755648" rtl="0" eaLnBrk="1" latinLnBrk="0" hangingPunct="1">
      <a:defRPr sz="230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1</a:t>
            </a:fld>
            <a:endParaRPr lang="en-US"/>
          </a:p>
        </p:txBody>
      </p:sp>
    </p:spTree>
    <p:extLst>
      <p:ext uri="{BB962C8B-B14F-4D97-AF65-F5344CB8AC3E}">
        <p14:creationId xmlns:p14="http://schemas.microsoft.com/office/powerpoint/2010/main" val="240512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992968"/>
            <a:ext cx="15544800" cy="6366933"/>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9605435"/>
            <a:ext cx="13716000" cy="4415365"/>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83997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42077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73667"/>
            <a:ext cx="394335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973667"/>
            <a:ext cx="11601450"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44661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28168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4559305"/>
            <a:ext cx="15773400" cy="7607299"/>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2238572"/>
            <a:ext cx="15773400" cy="4000499"/>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435BD-4569-4C00-96FD-DE6EEAA430DA}"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03965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435BD-4569-4C00-96FD-DE6EEAA430DA}"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86246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73671"/>
            <a:ext cx="157734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4483101"/>
            <a:ext cx="7736680"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6680200"/>
            <a:ext cx="773668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4483101"/>
            <a:ext cx="7774782"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6680200"/>
            <a:ext cx="7774782"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435BD-4569-4C00-96FD-DE6EEAA430DA}" type="datetimeFigureOut">
              <a:rPr lang="en-US" smtClean="0"/>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10305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435BD-4569-4C00-96FD-DE6EEAA430DA}" type="datetimeFigureOut">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421143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435BD-4569-4C00-96FD-DE6EEAA430DA}" type="datetimeFigureOut">
              <a:rPr lang="en-US" smtClean="0"/>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90855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2633138"/>
            <a:ext cx="9258300" cy="12996333"/>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741487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2633138"/>
            <a:ext cx="9258300" cy="12996333"/>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89080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973671"/>
            <a:ext cx="157734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4868333"/>
            <a:ext cx="157734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6950271"/>
            <a:ext cx="4114800" cy="973667"/>
          </a:xfrm>
          <a:prstGeom prst="rect">
            <a:avLst/>
          </a:prstGeom>
        </p:spPr>
        <p:txBody>
          <a:bodyPr vert="horz" lIns="91440" tIns="45720" rIns="91440" bIns="45720" rtlCol="0" anchor="ctr"/>
          <a:lstStyle>
            <a:lvl1pPr algn="l">
              <a:defRPr sz="2400">
                <a:solidFill>
                  <a:schemeClr val="tx1">
                    <a:tint val="75000"/>
                  </a:schemeClr>
                </a:solidFill>
              </a:defRPr>
            </a:lvl1pPr>
          </a:lstStyle>
          <a:p>
            <a:fld id="{54E435BD-4569-4C00-96FD-DE6EEAA430DA}" type="datetimeFigureOut">
              <a:rPr lang="en-US" smtClean="0"/>
              <a:t>6/7/2023</a:t>
            </a:fld>
            <a:endParaRPr lang="en-US"/>
          </a:p>
        </p:txBody>
      </p:sp>
      <p:sp>
        <p:nvSpPr>
          <p:cNvPr id="5" name="Footer Placeholder 4"/>
          <p:cNvSpPr>
            <a:spLocks noGrp="1"/>
          </p:cNvSpPr>
          <p:nvPr>
            <p:ph type="ftr" sz="quarter" idx="3"/>
          </p:nvPr>
        </p:nvSpPr>
        <p:spPr>
          <a:xfrm>
            <a:off x="6057900" y="16950271"/>
            <a:ext cx="6172200" cy="973667"/>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16950271"/>
            <a:ext cx="4114800" cy="973667"/>
          </a:xfrm>
          <a:prstGeom prst="rect">
            <a:avLst/>
          </a:prstGeom>
        </p:spPr>
        <p:txBody>
          <a:bodyPr vert="horz" lIns="91440" tIns="45720" rIns="91440" bIns="45720" rtlCol="0" anchor="ctr"/>
          <a:lstStyle>
            <a:lvl1pPr algn="r">
              <a:defRPr sz="2400">
                <a:solidFill>
                  <a:schemeClr val="tx1">
                    <a:tint val="75000"/>
                  </a:schemeClr>
                </a:solidFill>
              </a:defRPr>
            </a:lvl1pPr>
          </a:lstStyle>
          <a:p>
            <a:fld id="{A6F35474-F7C1-45E5-A05F-D70385F49662}" type="slidenum">
              <a:rPr lang="en-US" smtClean="0"/>
              <a:t>‹#›</a:t>
            </a:fld>
            <a:endParaRPr lang="en-US"/>
          </a:p>
        </p:txBody>
      </p:sp>
    </p:spTree>
    <p:extLst>
      <p:ext uri="{BB962C8B-B14F-4D97-AF65-F5344CB8AC3E}">
        <p14:creationId xmlns:p14="http://schemas.microsoft.com/office/powerpoint/2010/main" val="3406459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6367934" y="6635997"/>
            <a:ext cx="0" cy="1125273"/>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6310784" y="7702797"/>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7261265" y="7707560"/>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6773466" y="7647263"/>
            <a:ext cx="0" cy="355511"/>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7315547" y="7664698"/>
            <a:ext cx="0" cy="355511"/>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7629996" y="6635997"/>
            <a:ext cx="0" cy="1125273"/>
          </a:xfrm>
          <a:prstGeom prst="line">
            <a:avLst/>
          </a:prstGeom>
          <a:ln w="7620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C014116-62F8-4C34-A785-56140C2E9EE6}"/>
              </a:ext>
            </a:extLst>
          </p:cNvPr>
          <p:cNvSpPr txBox="1"/>
          <p:nvPr/>
        </p:nvSpPr>
        <p:spPr>
          <a:xfrm>
            <a:off x="7105710" y="5628196"/>
            <a:ext cx="3487710" cy="546945"/>
          </a:xfrm>
          <a:prstGeom prst="rect">
            <a:avLst/>
          </a:prstGeom>
          <a:noFill/>
        </p:spPr>
        <p:txBody>
          <a:bodyPr wrap="square" rtlCol="0">
            <a:spAutoFit/>
          </a:bodyPr>
          <a:lstStyle/>
          <a:p>
            <a:r>
              <a:rPr lang="en-US" sz="2954" dirty="0">
                <a:latin typeface="Yu Gothic" panose="020B0400000000000000" pitchFamily="34" charset="-128"/>
                <a:ea typeface="Yu Gothic" panose="020B0400000000000000" pitchFamily="34" charset="-128"/>
              </a:rPr>
              <a:t>Two-epoch</a:t>
            </a:r>
          </a:p>
        </p:txBody>
      </p:sp>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8995209" y="6635997"/>
            <a:ext cx="0" cy="1125273"/>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8626559" y="7729127"/>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9588262" y="7720998"/>
            <a:ext cx="42458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8682915" y="7717232"/>
            <a:ext cx="0" cy="340563"/>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9955694" y="7686229"/>
            <a:ext cx="0" cy="407642"/>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9645413" y="6635997"/>
            <a:ext cx="0" cy="1125273"/>
          </a:xfrm>
          <a:prstGeom prst="line">
            <a:avLst/>
          </a:prstGeom>
          <a:ln w="7620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23EA04C-B49E-4480-97DD-E8A7EC1C6C05}"/>
              </a:ext>
            </a:extLst>
          </p:cNvPr>
          <p:cNvSpPr txBox="1"/>
          <p:nvPr/>
        </p:nvSpPr>
        <p:spPr>
          <a:xfrm>
            <a:off x="7908936" y="6830062"/>
            <a:ext cx="940629" cy="546945"/>
          </a:xfrm>
          <a:prstGeom prst="rect">
            <a:avLst/>
          </a:prstGeom>
          <a:noFill/>
        </p:spPr>
        <p:txBody>
          <a:bodyPr wrap="square" rtlCol="0">
            <a:spAutoFit/>
          </a:bodyPr>
          <a:lstStyle/>
          <a:p>
            <a:r>
              <a:rPr lang="en-US" sz="2954" dirty="0">
                <a:latin typeface="Yu Gothic" panose="020B0400000000000000" pitchFamily="34" charset="-128"/>
                <a:ea typeface="Yu Gothic" panose="020B0400000000000000" pitchFamily="34" charset="-128"/>
              </a:rPr>
              <a:t>or</a:t>
            </a:r>
          </a:p>
        </p:txBody>
      </p:sp>
      <p:sp>
        <p:nvSpPr>
          <p:cNvPr id="53" name="TextBox 52">
            <a:extLst>
              <a:ext uri="{FF2B5EF4-FFF2-40B4-BE49-F238E27FC236}">
                <a16:creationId xmlns:a16="http://schemas.microsoft.com/office/drawing/2014/main" id="{67B93257-0C14-44CB-A085-5C9C6458E1D9}"/>
              </a:ext>
            </a:extLst>
          </p:cNvPr>
          <p:cNvSpPr txBox="1"/>
          <p:nvPr/>
        </p:nvSpPr>
        <p:spPr>
          <a:xfrm>
            <a:off x="5982580" y="8314349"/>
            <a:ext cx="2550047" cy="546945"/>
          </a:xfrm>
          <a:prstGeom prst="rect">
            <a:avLst/>
          </a:prstGeom>
          <a:noFill/>
        </p:spPr>
        <p:txBody>
          <a:bodyPr wrap="square" rtlCol="0">
            <a:spAutoFit/>
          </a:bodyPr>
          <a:lstStyle/>
          <a:p>
            <a:r>
              <a:rPr lang="en-US" sz="2954" dirty="0">
                <a:latin typeface="Yu Gothic" panose="020B0400000000000000" pitchFamily="34" charset="-128"/>
                <a:ea typeface="Yu Gothic" panose="020B0400000000000000" pitchFamily="34" charset="-128"/>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8555170" y="8345591"/>
            <a:ext cx="2550047" cy="546945"/>
          </a:xfrm>
          <a:prstGeom prst="rect">
            <a:avLst/>
          </a:prstGeom>
          <a:noFill/>
        </p:spPr>
        <p:txBody>
          <a:bodyPr wrap="square" rtlCol="0">
            <a:spAutoFit/>
          </a:bodyPr>
          <a:lstStyle/>
          <a:p>
            <a:r>
              <a:rPr lang="en-US" sz="2954" dirty="0">
                <a:latin typeface="Yu Gothic" panose="020B0400000000000000" pitchFamily="34" charset="-128"/>
                <a:ea typeface="Yu Gothic" panose="020B0400000000000000" pitchFamily="34" charset="-128"/>
              </a:rPr>
              <a:t>Expansion</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11747933" y="5501360"/>
            <a:ext cx="3487710" cy="546945"/>
          </a:xfrm>
          <a:prstGeom prst="rect">
            <a:avLst/>
          </a:prstGeom>
          <a:noFill/>
        </p:spPr>
        <p:txBody>
          <a:bodyPr wrap="square" rtlCol="0">
            <a:spAutoFit/>
          </a:bodyPr>
          <a:lstStyle/>
          <a:p>
            <a:r>
              <a:rPr lang="en-US" sz="2954" dirty="0">
                <a:latin typeface="Yu Gothic" panose="020B0400000000000000" pitchFamily="34" charset="-128"/>
                <a:ea typeface="Yu Gothic" panose="020B0400000000000000" pitchFamily="34" charset="-128"/>
              </a:rPr>
              <a:t>Three-epoch</a:t>
            </a:r>
          </a:p>
        </p:txBody>
      </p:sp>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11491511" y="6455139"/>
            <a:ext cx="0" cy="2867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2207093" y="6467898"/>
            <a:ext cx="0" cy="296343"/>
          </a:xfrm>
          <a:prstGeom prst="line">
            <a:avLst/>
          </a:prstGeom>
          <a:ln w="762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11195556" y="6714231"/>
            <a:ext cx="35134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2148971" y="6714233"/>
            <a:ext cx="35134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11195556" y="6659413"/>
            <a:ext cx="0" cy="369389"/>
          </a:xfrm>
          <a:prstGeom prst="line">
            <a:avLst/>
          </a:prstGeom>
          <a:ln w="762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2500321" y="6657080"/>
            <a:ext cx="0" cy="371721"/>
          </a:xfrm>
          <a:prstGeom prst="line">
            <a:avLst/>
          </a:prstGeom>
          <a:ln w="762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11154647" y="6971642"/>
            <a:ext cx="46015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2055271" y="6971642"/>
            <a:ext cx="46796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2112424" y="7007364"/>
            <a:ext cx="0" cy="296343"/>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11558046" y="7007364"/>
            <a:ext cx="0" cy="296343"/>
          </a:xfrm>
          <a:prstGeom prst="line">
            <a:avLst/>
          </a:prstGeom>
          <a:ln w="7620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3552428" y="6553458"/>
            <a:ext cx="0" cy="298641"/>
          </a:xfrm>
          <a:prstGeom prst="line">
            <a:avLst/>
          </a:prstGeom>
          <a:ln w="762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C7E719F-ABEF-474F-A839-D499288D12F6}"/>
              </a:ext>
            </a:extLst>
          </p:cNvPr>
          <p:cNvCxnSpPr>
            <a:cxnSpLocks/>
          </p:cNvCxnSpPr>
          <p:nvPr/>
        </p:nvCxnSpPr>
        <p:spPr>
          <a:xfrm>
            <a:off x="14465768" y="6547659"/>
            <a:ext cx="0" cy="308598"/>
          </a:xfrm>
          <a:prstGeom prst="line">
            <a:avLst/>
          </a:prstGeom>
          <a:ln w="762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3495135" y="6799013"/>
            <a:ext cx="33153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40CC835-18CF-4BCA-BEAE-11F58BB7198B}"/>
              </a:ext>
            </a:extLst>
          </p:cNvPr>
          <p:cNvCxnSpPr>
            <a:cxnSpLocks/>
          </p:cNvCxnSpPr>
          <p:nvPr/>
        </p:nvCxnSpPr>
        <p:spPr>
          <a:xfrm>
            <a:off x="14183372" y="6803775"/>
            <a:ext cx="33153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3823028" y="6741921"/>
            <a:ext cx="0" cy="384663"/>
          </a:xfrm>
          <a:prstGeom prst="line">
            <a:avLst/>
          </a:prstGeom>
          <a:ln w="7620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EDFFD5F-E047-4680-BCC8-A2572E5A848D}"/>
              </a:ext>
            </a:extLst>
          </p:cNvPr>
          <p:cNvCxnSpPr>
            <a:cxnSpLocks/>
          </p:cNvCxnSpPr>
          <p:nvPr/>
        </p:nvCxnSpPr>
        <p:spPr>
          <a:xfrm>
            <a:off x="14240525" y="6746624"/>
            <a:ext cx="0" cy="387093"/>
          </a:xfrm>
          <a:prstGeom prst="line">
            <a:avLst/>
          </a:prstGeom>
          <a:ln w="7620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3443803" y="7126584"/>
            <a:ext cx="434196"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A8BC7A8-A6F2-44B1-A85D-79517FC8FA3A}"/>
              </a:ext>
            </a:extLst>
          </p:cNvPr>
          <p:cNvCxnSpPr>
            <a:cxnSpLocks/>
          </p:cNvCxnSpPr>
          <p:nvPr/>
        </p:nvCxnSpPr>
        <p:spPr>
          <a:xfrm>
            <a:off x="14182124" y="7133715"/>
            <a:ext cx="441566"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A22EF1D3-A050-4A0E-8119-46016E386109}"/>
              </a:ext>
            </a:extLst>
          </p:cNvPr>
          <p:cNvCxnSpPr>
            <a:cxnSpLocks/>
          </p:cNvCxnSpPr>
          <p:nvPr/>
        </p:nvCxnSpPr>
        <p:spPr>
          <a:xfrm>
            <a:off x="14628452" y="7076745"/>
            <a:ext cx="0" cy="308598"/>
          </a:xfrm>
          <a:prstGeom prst="line">
            <a:avLst/>
          </a:prstGeom>
          <a:ln w="762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3497674" y="7094405"/>
            <a:ext cx="0" cy="308598"/>
          </a:xfrm>
          <a:prstGeom prst="line">
            <a:avLst/>
          </a:prstGeom>
          <a:ln w="7620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11017328" y="8163310"/>
            <a:ext cx="0" cy="288362"/>
          </a:xfrm>
          <a:prstGeom prst="line">
            <a:avLst/>
          </a:prstGeom>
          <a:ln w="7620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12724751" y="8123909"/>
            <a:ext cx="0" cy="297974"/>
          </a:xfrm>
          <a:prstGeom prst="line">
            <a:avLst/>
          </a:prstGeom>
          <a:ln w="7620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10960568" y="8401842"/>
            <a:ext cx="35587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12420234" y="8371124"/>
            <a:ext cx="35587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11258654" y="8367552"/>
            <a:ext cx="0" cy="315198"/>
          </a:xfrm>
          <a:prstGeom prst="line">
            <a:avLst/>
          </a:prstGeom>
          <a:ln w="762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12478556" y="8316126"/>
            <a:ext cx="0" cy="373767"/>
          </a:xfrm>
          <a:prstGeom prst="line">
            <a:avLst/>
          </a:prstGeom>
          <a:ln w="762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11202438" y="8631735"/>
            <a:ext cx="46608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12057490" y="8634927"/>
            <a:ext cx="47399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12117800" y="8609626"/>
            <a:ext cx="0" cy="297974"/>
          </a:xfrm>
          <a:prstGeom prst="line">
            <a:avLst/>
          </a:prstGeom>
          <a:ln w="7620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11611227" y="8615110"/>
            <a:ext cx="0" cy="297974"/>
          </a:xfrm>
          <a:prstGeom prst="line">
            <a:avLst/>
          </a:prstGeom>
          <a:ln w="76200"/>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CE9A485A-DD2D-69C2-405D-9617D8411583}"/>
              </a:ext>
            </a:extLst>
          </p:cNvPr>
          <p:cNvGrpSpPr/>
          <p:nvPr/>
        </p:nvGrpSpPr>
        <p:grpSpPr>
          <a:xfrm>
            <a:off x="13143722" y="8168271"/>
            <a:ext cx="1684097" cy="786306"/>
            <a:chOff x="9902941" y="2803914"/>
            <a:chExt cx="1122731" cy="524204"/>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351844" y="2803914"/>
              <a:ext cx="0" cy="195104"/>
            </a:xfrm>
            <a:prstGeom prst="line">
              <a:avLst/>
            </a:prstGeom>
            <a:ln w="762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0541856" y="2808823"/>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146834" y="2976829"/>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0503791" y="2977090"/>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184938" y="2940279"/>
              <a:ext cx="0" cy="251302"/>
            </a:xfrm>
            <a:prstGeom prst="line">
              <a:avLst/>
            </a:prstGeom>
            <a:ln w="762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0725601" y="2939149"/>
              <a:ext cx="0" cy="252889"/>
            </a:xfrm>
            <a:prstGeom prst="line">
              <a:avLst/>
            </a:prstGeom>
            <a:ln w="762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9902941" y="3155055"/>
              <a:ext cx="3154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0704868" y="3157111"/>
              <a:ext cx="32080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0986107" y="3126510"/>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9917230" y="3116390"/>
              <a:ext cx="0" cy="201608"/>
            </a:xfrm>
            <a:prstGeom prst="line">
              <a:avLst/>
            </a:prstGeom>
            <a:ln w="76200"/>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11195557" y="9064518"/>
            <a:ext cx="4078934" cy="384592"/>
          </a:xfrm>
          <a:prstGeom prst="rect">
            <a:avLst/>
          </a:prstGeom>
          <a:noFill/>
        </p:spPr>
        <p:txBody>
          <a:bodyPr wrap="square">
            <a:spAutoFit/>
          </a:bodyPr>
          <a:lstStyle/>
          <a:p>
            <a:r>
              <a:rPr lang="en-US" sz="1899" dirty="0">
                <a:latin typeface="Yu Gothic" panose="020B0400000000000000" pitchFamily="34" charset="-128"/>
                <a:ea typeface="Yu Gothic" panose="020B0400000000000000" pitchFamily="34" charset="-128"/>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6472493" y="9042104"/>
            <a:ext cx="4078934" cy="384592"/>
          </a:xfrm>
          <a:prstGeom prst="rect">
            <a:avLst/>
          </a:prstGeom>
          <a:noFill/>
        </p:spPr>
        <p:txBody>
          <a:bodyPr wrap="square">
            <a:spAutoFit/>
          </a:bodyPr>
          <a:lstStyle/>
          <a:p>
            <a:r>
              <a:rPr lang="en-US" sz="1899" dirty="0">
                <a:latin typeface="Yu Gothic" panose="020B0400000000000000" pitchFamily="34" charset="-128"/>
                <a:ea typeface="Yu Gothic" panose="020B0400000000000000" pitchFamily="34" charset="-128"/>
              </a:rPr>
              <a:t>One instantaneous size change</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12628002" y="7464748"/>
            <a:ext cx="940629" cy="546945"/>
          </a:xfrm>
          <a:prstGeom prst="rect">
            <a:avLst/>
          </a:prstGeom>
          <a:noFill/>
        </p:spPr>
        <p:txBody>
          <a:bodyPr wrap="square" rtlCol="0">
            <a:spAutoFit/>
          </a:bodyPr>
          <a:lstStyle/>
          <a:p>
            <a:r>
              <a:rPr lang="en-US" sz="2954" dirty="0">
                <a:latin typeface="Yu Gothic" panose="020B0400000000000000" pitchFamily="34" charset="-128"/>
                <a:ea typeface="Yu Gothic" panose="020B0400000000000000" pitchFamily="34" charset="-128"/>
              </a:rPr>
              <a:t>or</a:t>
            </a:r>
          </a:p>
        </p:txBody>
      </p:sp>
      <p:cxnSp>
        <p:nvCxnSpPr>
          <p:cNvPr id="4" name="Straight Connector 3">
            <a:extLst>
              <a:ext uri="{FF2B5EF4-FFF2-40B4-BE49-F238E27FC236}">
                <a16:creationId xmlns:a16="http://schemas.microsoft.com/office/drawing/2014/main" id="{9F84B0B4-3C9D-FEB6-9D85-1732B0E5AD52}"/>
              </a:ext>
            </a:extLst>
          </p:cNvPr>
          <p:cNvCxnSpPr>
            <a:cxnSpLocks/>
          </p:cNvCxnSpPr>
          <p:nvPr/>
        </p:nvCxnSpPr>
        <p:spPr>
          <a:xfrm>
            <a:off x="3964491" y="6635998"/>
            <a:ext cx="0" cy="1305950"/>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BA11BF-70BC-0E75-4117-E407FA62110D}"/>
              </a:ext>
            </a:extLst>
          </p:cNvPr>
          <p:cNvCxnSpPr>
            <a:cxnSpLocks/>
          </p:cNvCxnSpPr>
          <p:nvPr/>
        </p:nvCxnSpPr>
        <p:spPr>
          <a:xfrm>
            <a:off x="5112254" y="6655354"/>
            <a:ext cx="0" cy="1286594"/>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5A48ADE-F577-27AD-1B7E-CF549FCD2D09}"/>
              </a:ext>
            </a:extLst>
          </p:cNvPr>
          <p:cNvSpPr txBox="1"/>
          <p:nvPr/>
        </p:nvSpPr>
        <p:spPr>
          <a:xfrm>
            <a:off x="3395735" y="5689895"/>
            <a:ext cx="2550047" cy="546945"/>
          </a:xfrm>
          <a:prstGeom prst="rect">
            <a:avLst/>
          </a:prstGeom>
          <a:noFill/>
        </p:spPr>
        <p:txBody>
          <a:bodyPr wrap="square" rtlCol="0">
            <a:spAutoFit/>
          </a:bodyPr>
          <a:lstStyle/>
          <a:p>
            <a:r>
              <a:rPr lang="en-US" sz="2954" dirty="0">
                <a:latin typeface="Yu Gothic" panose="020B0400000000000000" pitchFamily="34" charset="-128"/>
                <a:ea typeface="Yu Gothic" panose="020B0400000000000000" pitchFamily="34" charset="-128"/>
              </a:rPr>
              <a:t>One-epoch</a:t>
            </a:r>
          </a:p>
        </p:txBody>
      </p:sp>
      <p:sp>
        <p:nvSpPr>
          <p:cNvPr id="30" name="TextBox 29">
            <a:extLst>
              <a:ext uri="{FF2B5EF4-FFF2-40B4-BE49-F238E27FC236}">
                <a16:creationId xmlns:a16="http://schemas.microsoft.com/office/drawing/2014/main" id="{F354C963-2232-7F9B-16E5-84C01783A459}"/>
              </a:ext>
            </a:extLst>
          </p:cNvPr>
          <p:cNvSpPr txBox="1"/>
          <p:nvPr/>
        </p:nvSpPr>
        <p:spPr>
          <a:xfrm>
            <a:off x="3265703" y="7941947"/>
            <a:ext cx="2843624" cy="1001556"/>
          </a:xfrm>
          <a:prstGeom prst="rect">
            <a:avLst/>
          </a:prstGeom>
          <a:noFill/>
        </p:spPr>
        <p:txBody>
          <a:bodyPr wrap="square" rtlCol="0">
            <a:spAutoFit/>
          </a:bodyPr>
          <a:lstStyle/>
          <a:p>
            <a:r>
              <a:rPr lang="en-US" sz="2954" dirty="0">
                <a:latin typeface="Yu Gothic" panose="020B0400000000000000" pitchFamily="34" charset="-128"/>
                <a:ea typeface="Yu Gothic" panose="020B0400000000000000" pitchFamily="34" charset="-128"/>
              </a:rPr>
              <a:t>Demographic</a:t>
            </a:r>
          </a:p>
          <a:p>
            <a:r>
              <a:rPr lang="en-US" sz="2954" dirty="0">
                <a:latin typeface="Yu Gothic" panose="020B0400000000000000" pitchFamily="34" charset="-128"/>
                <a:ea typeface="Yu Gothic" panose="020B0400000000000000" pitchFamily="34" charset="-128"/>
              </a:rPr>
              <a:t> Equilibrium</a:t>
            </a:r>
          </a:p>
        </p:txBody>
      </p:sp>
      <p:sp>
        <p:nvSpPr>
          <p:cNvPr id="32" name="TextBox 31">
            <a:extLst>
              <a:ext uri="{FF2B5EF4-FFF2-40B4-BE49-F238E27FC236}">
                <a16:creationId xmlns:a16="http://schemas.microsoft.com/office/drawing/2014/main" id="{B385F478-C06D-6E2D-3F5B-FD14F152EC92}"/>
              </a:ext>
            </a:extLst>
          </p:cNvPr>
          <p:cNvSpPr txBox="1"/>
          <p:nvPr/>
        </p:nvSpPr>
        <p:spPr>
          <a:xfrm>
            <a:off x="3395735" y="9111353"/>
            <a:ext cx="2410706" cy="676852"/>
          </a:xfrm>
          <a:prstGeom prst="rect">
            <a:avLst/>
          </a:prstGeom>
          <a:noFill/>
        </p:spPr>
        <p:txBody>
          <a:bodyPr wrap="square">
            <a:spAutoFit/>
          </a:bodyPr>
          <a:lstStyle/>
          <a:p>
            <a:pPr algn="ctr"/>
            <a:r>
              <a:rPr lang="en-US" sz="1899" dirty="0">
                <a:latin typeface="Yu Gothic" panose="020B0400000000000000" pitchFamily="34" charset="-128"/>
                <a:ea typeface="Yu Gothic" panose="020B0400000000000000" pitchFamily="34" charset="-128"/>
              </a:rPr>
              <a:t>Constant effective </a:t>
            </a:r>
          </a:p>
          <a:p>
            <a:pPr algn="ctr"/>
            <a:r>
              <a:rPr lang="en-US" sz="1899" dirty="0">
                <a:latin typeface="Yu Gothic" panose="020B0400000000000000" pitchFamily="34" charset="-128"/>
                <a:ea typeface="Yu Gothic" panose="020B0400000000000000" pitchFamily="34" charset="-128"/>
              </a:rPr>
              <a:t>population size</a:t>
            </a:r>
          </a:p>
        </p:txBody>
      </p:sp>
      <p:sp>
        <p:nvSpPr>
          <p:cNvPr id="3" name="TextBox 2">
            <a:extLst>
              <a:ext uri="{FF2B5EF4-FFF2-40B4-BE49-F238E27FC236}">
                <a16:creationId xmlns:a16="http://schemas.microsoft.com/office/drawing/2014/main" id="{E045C57F-5BD5-0644-1B90-BFE7968076DB}"/>
              </a:ext>
            </a:extLst>
          </p:cNvPr>
          <p:cNvSpPr txBox="1"/>
          <p:nvPr/>
        </p:nvSpPr>
        <p:spPr>
          <a:xfrm>
            <a:off x="5512265" y="6830062"/>
            <a:ext cx="940629" cy="546945"/>
          </a:xfrm>
          <a:prstGeom prst="rect">
            <a:avLst/>
          </a:prstGeom>
          <a:noFill/>
        </p:spPr>
        <p:txBody>
          <a:bodyPr wrap="square" rtlCol="0">
            <a:spAutoFit/>
          </a:bodyPr>
          <a:lstStyle/>
          <a:p>
            <a:r>
              <a:rPr lang="en-US" sz="2954" dirty="0">
                <a:latin typeface="Yu Gothic" panose="020B0400000000000000" pitchFamily="34" charset="-128"/>
                <a:ea typeface="Yu Gothic" panose="020B0400000000000000" pitchFamily="34" charset="-128"/>
              </a:rPr>
              <a:t>or</a:t>
            </a:r>
          </a:p>
        </p:txBody>
      </p:sp>
    </p:spTree>
    <p:extLst>
      <p:ext uri="{BB962C8B-B14F-4D97-AF65-F5344CB8AC3E}">
        <p14:creationId xmlns:p14="http://schemas.microsoft.com/office/powerpoint/2010/main" val="254878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307686A5-3680-46F3-D341-E628644A8634}"/>
              </a:ext>
            </a:extLst>
          </p:cNvPr>
          <p:cNvGrpSpPr/>
          <p:nvPr/>
        </p:nvGrpSpPr>
        <p:grpSpPr>
          <a:xfrm>
            <a:off x="794324" y="5001139"/>
            <a:ext cx="16007777" cy="6506588"/>
            <a:chOff x="529549" y="667092"/>
            <a:chExt cx="10671851" cy="4337725"/>
          </a:xfrm>
        </p:grpSpPr>
        <p:sp>
          <p:nvSpPr>
            <p:cNvPr id="5" name="object 4">
              <a:extLst>
                <a:ext uri="{FF2B5EF4-FFF2-40B4-BE49-F238E27FC236}">
                  <a16:creationId xmlns:a16="http://schemas.microsoft.com/office/drawing/2014/main" id="{C4184AE2-4A61-8C2B-E69A-8FCD5EA594A4}"/>
                </a:ext>
              </a:extLst>
            </p:cNvPr>
            <p:cNvSpPr txBox="1"/>
            <p:nvPr/>
          </p:nvSpPr>
          <p:spPr>
            <a:xfrm>
              <a:off x="1697135" y="1462065"/>
              <a:ext cx="4261962" cy="355867"/>
            </a:xfrm>
            <a:prstGeom prst="rect">
              <a:avLst/>
            </a:prstGeom>
          </p:spPr>
          <p:txBody>
            <a:bodyPr vert="horz" wrap="square" lIns="0" tIns="14288" rIns="0" bIns="0" rtlCol="0">
              <a:spAutoFit/>
            </a:bodyPr>
            <a:lstStyle/>
            <a:p>
              <a:pPr marL="14288">
                <a:spcBef>
                  <a:spcPts val="113"/>
                </a:spcBef>
              </a:pPr>
              <a:r>
                <a:rPr sz="3375" b="1" spc="-6" dirty="0">
                  <a:latin typeface="Yu Gothic" panose="020B0400000000000000" pitchFamily="34" charset="-128"/>
                  <a:ea typeface="Yu Gothic" panose="020B0400000000000000" pitchFamily="34" charset="-128"/>
                  <a:cs typeface="Arial"/>
                </a:rPr>
                <a:t>Site </a:t>
              </a:r>
              <a:r>
                <a:rPr sz="3375" b="1" spc="-23" dirty="0">
                  <a:latin typeface="Yu Gothic" panose="020B0400000000000000" pitchFamily="34" charset="-128"/>
                  <a:ea typeface="Yu Gothic" panose="020B0400000000000000" pitchFamily="34" charset="-128"/>
                  <a:cs typeface="Arial"/>
                </a:rPr>
                <a:t>Frequency</a:t>
              </a:r>
              <a:r>
                <a:rPr sz="3375" b="1" spc="-45" dirty="0">
                  <a:latin typeface="Yu Gothic" panose="020B0400000000000000" pitchFamily="34" charset="-128"/>
                  <a:ea typeface="Yu Gothic" panose="020B0400000000000000" pitchFamily="34" charset="-128"/>
                  <a:cs typeface="Arial"/>
                </a:rPr>
                <a:t> </a:t>
              </a:r>
              <a:r>
                <a:rPr sz="3375" b="1" spc="23" dirty="0">
                  <a:latin typeface="Yu Gothic" panose="020B0400000000000000" pitchFamily="34" charset="-128"/>
                  <a:ea typeface="Yu Gothic" panose="020B0400000000000000" pitchFamily="34" charset="-128"/>
                  <a:cs typeface="Arial"/>
                </a:rPr>
                <a:t>Spectra</a:t>
              </a:r>
              <a:endParaRPr sz="3375" dirty="0">
                <a:latin typeface="Yu Gothic" panose="020B0400000000000000" pitchFamily="34" charset="-128"/>
                <a:ea typeface="Yu Gothic" panose="020B0400000000000000" pitchFamily="34" charset="-128"/>
                <a:cs typeface="Arial"/>
              </a:endParaRPr>
            </a:p>
          </p:txBody>
        </p:sp>
        <p:sp>
          <p:nvSpPr>
            <p:cNvPr id="6" name="object 5">
              <a:extLst>
                <a:ext uri="{FF2B5EF4-FFF2-40B4-BE49-F238E27FC236}">
                  <a16:creationId xmlns:a16="http://schemas.microsoft.com/office/drawing/2014/main" id="{5FBB603D-4BC2-F373-FAEC-705055EB7785}"/>
                </a:ext>
              </a:extLst>
            </p:cNvPr>
            <p:cNvSpPr/>
            <p:nvPr/>
          </p:nvSpPr>
          <p:spPr>
            <a:xfrm>
              <a:off x="4783235" y="3859212"/>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 name="object 6">
              <a:extLst>
                <a:ext uri="{FF2B5EF4-FFF2-40B4-BE49-F238E27FC236}">
                  <a16:creationId xmlns:a16="http://schemas.microsoft.com/office/drawing/2014/main" id="{6498FAAC-29F1-CF44-C614-F47118162FEA}"/>
                </a:ext>
              </a:extLst>
            </p:cNvPr>
            <p:cNvSpPr/>
            <p:nvPr/>
          </p:nvSpPr>
          <p:spPr>
            <a:xfrm>
              <a:off x="42879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8" name="object 7">
              <a:extLst>
                <a:ext uri="{FF2B5EF4-FFF2-40B4-BE49-F238E27FC236}">
                  <a16:creationId xmlns:a16="http://schemas.microsoft.com/office/drawing/2014/main" id="{9AB52E24-ED4E-3754-3DEB-7E6282C80480}"/>
                </a:ext>
              </a:extLst>
            </p:cNvPr>
            <p:cNvSpPr/>
            <p:nvPr/>
          </p:nvSpPr>
          <p:spPr>
            <a:xfrm>
              <a:off x="37926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9" name="object 8">
              <a:extLst>
                <a:ext uri="{FF2B5EF4-FFF2-40B4-BE49-F238E27FC236}">
                  <a16:creationId xmlns:a16="http://schemas.microsoft.com/office/drawing/2014/main" id="{903A0CAF-74B0-A718-EF61-6B64E2CA3A92}"/>
                </a:ext>
              </a:extLst>
            </p:cNvPr>
            <p:cNvSpPr/>
            <p:nvPr/>
          </p:nvSpPr>
          <p:spPr>
            <a:xfrm>
              <a:off x="32973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0" name="object 9">
              <a:extLst>
                <a:ext uri="{FF2B5EF4-FFF2-40B4-BE49-F238E27FC236}">
                  <a16:creationId xmlns:a16="http://schemas.microsoft.com/office/drawing/2014/main" id="{335610D9-EDDB-A7C5-EDE0-9BE9729FB9FE}"/>
                </a:ext>
              </a:extLst>
            </p:cNvPr>
            <p:cNvSpPr/>
            <p:nvPr/>
          </p:nvSpPr>
          <p:spPr>
            <a:xfrm>
              <a:off x="28020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1" name="object 10">
              <a:extLst>
                <a:ext uri="{FF2B5EF4-FFF2-40B4-BE49-F238E27FC236}">
                  <a16:creationId xmlns:a16="http://schemas.microsoft.com/office/drawing/2014/main" id="{319A4F8F-B15A-99FF-2166-F32BA13D3912}"/>
                </a:ext>
              </a:extLst>
            </p:cNvPr>
            <p:cNvSpPr/>
            <p:nvPr/>
          </p:nvSpPr>
          <p:spPr>
            <a:xfrm>
              <a:off x="23067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2" name="object 11">
              <a:extLst>
                <a:ext uri="{FF2B5EF4-FFF2-40B4-BE49-F238E27FC236}">
                  <a16:creationId xmlns:a16="http://schemas.microsoft.com/office/drawing/2014/main" id="{905B8630-1352-B628-B5EF-695483A04242}"/>
                </a:ext>
              </a:extLst>
            </p:cNvPr>
            <p:cNvSpPr/>
            <p:nvPr/>
          </p:nvSpPr>
          <p:spPr>
            <a:xfrm>
              <a:off x="18114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3" name="object 12">
              <a:extLst>
                <a:ext uri="{FF2B5EF4-FFF2-40B4-BE49-F238E27FC236}">
                  <a16:creationId xmlns:a16="http://schemas.microsoft.com/office/drawing/2014/main" id="{E44E6295-28DB-B304-7AD7-8FD5BC318EC2}"/>
                </a:ext>
              </a:extLst>
            </p:cNvPr>
            <p:cNvSpPr/>
            <p:nvPr/>
          </p:nvSpPr>
          <p:spPr>
            <a:xfrm>
              <a:off x="1392338" y="385921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4" name="object 13">
              <a:extLst>
                <a:ext uri="{FF2B5EF4-FFF2-40B4-BE49-F238E27FC236}">
                  <a16:creationId xmlns:a16="http://schemas.microsoft.com/office/drawing/2014/main" id="{15AD30E2-C70F-BDBC-C07E-DBD9D219DBC3}"/>
                </a:ext>
              </a:extLst>
            </p:cNvPr>
            <p:cNvSpPr/>
            <p:nvPr/>
          </p:nvSpPr>
          <p:spPr>
            <a:xfrm>
              <a:off x="2306735" y="3230562"/>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5" name="object 14">
              <a:extLst>
                <a:ext uri="{FF2B5EF4-FFF2-40B4-BE49-F238E27FC236}">
                  <a16:creationId xmlns:a16="http://schemas.microsoft.com/office/drawing/2014/main" id="{F608402C-04E3-E00B-1178-416D7A68EE80}"/>
                </a:ext>
              </a:extLst>
            </p:cNvPr>
            <p:cNvSpPr/>
            <p:nvPr/>
          </p:nvSpPr>
          <p:spPr>
            <a:xfrm>
              <a:off x="1811436" y="323056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6" name="object 15">
              <a:extLst>
                <a:ext uri="{FF2B5EF4-FFF2-40B4-BE49-F238E27FC236}">
                  <a16:creationId xmlns:a16="http://schemas.microsoft.com/office/drawing/2014/main" id="{44B71928-566D-5107-C613-5AAB18196907}"/>
                </a:ext>
              </a:extLst>
            </p:cNvPr>
            <p:cNvSpPr/>
            <p:nvPr/>
          </p:nvSpPr>
          <p:spPr>
            <a:xfrm>
              <a:off x="1392338" y="323056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7" name="object 16">
              <a:extLst>
                <a:ext uri="{FF2B5EF4-FFF2-40B4-BE49-F238E27FC236}">
                  <a16:creationId xmlns:a16="http://schemas.microsoft.com/office/drawing/2014/main" id="{1B7531E8-E5B6-F960-1C6D-B39FAA72F720}"/>
                </a:ext>
              </a:extLst>
            </p:cNvPr>
            <p:cNvSpPr/>
            <p:nvPr/>
          </p:nvSpPr>
          <p:spPr>
            <a:xfrm>
              <a:off x="1811435" y="2601910"/>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8" name="object 17">
              <a:extLst>
                <a:ext uri="{FF2B5EF4-FFF2-40B4-BE49-F238E27FC236}">
                  <a16:creationId xmlns:a16="http://schemas.microsoft.com/office/drawing/2014/main" id="{27ED9682-A4B8-4E15-4939-1AB6AE6A441B}"/>
                </a:ext>
              </a:extLst>
            </p:cNvPr>
            <p:cNvSpPr/>
            <p:nvPr/>
          </p:nvSpPr>
          <p:spPr>
            <a:xfrm>
              <a:off x="1392338" y="260191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19" name="object 18">
              <a:extLst>
                <a:ext uri="{FF2B5EF4-FFF2-40B4-BE49-F238E27FC236}">
                  <a16:creationId xmlns:a16="http://schemas.microsoft.com/office/drawing/2014/main" id="{19BF0975-33BA-6407-470A-BEBC4D9E407B}"/>
                </a:ext>
              </a:extLst>
            </p:cNvPr>
            <p:cNvSpPr/>
            <p:nvPr/>
          </p:nvSpPr>
          <p:spPr>
            <a:xfrm>
              <a:off x="1392338" y="1969746"/>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20" name="object 19">
              <a:extLst>
                <a:ext uri="{FF2B5EF4-FFF2-40B4-BE49-F238E27FC236}">
                  <a16:creationId xmlns:a16="http://schemas.microsoft.com/office/drawing/2014/main" id="{8268FC69-A900-9343-897D-ADD13F83A91E}"/>
                </a:ext>
              </a:extLst>
            </p:cNvPr>
            <p:cNvSpPr txBox="1"/>
            <p:nvPr/>
          </p:nvSpPr>
          <p:spPr>
            <a:xfrm>
              <a:off x="992286" y="4416425"/>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0.00%</a:t>
              </a:r>
              <a:endParaRPr sz="1125" dirty="0">
                <a:latin typeface="Yu Gothic" panose="020B0400000000000000" pitchFamily="34" charset="-128"/>
                <a:ea typeface="Yu Gothic" panose="020B0400000000000000" pitchFamily="34" charset="-128"/>
                <a:cs typeface="Arial"/>
              </a:endParaRPr>
            </a:p>
          </p:txBody>
        </p:sp>
        <p:sp>
          <p:nvSpPr>
            <p:cNvPr id="21" name="object 20">
              <a:extLst>
                <a:ext uri="{FF2B5EF4-FFF2-40B4-BE49-F238E27FC236}">
                  <a16:creationId xmlns:a16="http://schemas.microsoft.com/office/drawing/2014/main" id="{37396794-87AE-43FA-CD33-89FF5BDD078C}"/>
                </a:ext>
              </a:extLst>
            </p:cNvPr>
            <p:cNvSpPr txBox="1"/>
            <p:nvPr/>
          </p:nvSpPr>
          <p:spPr>
            <a:xfrm>
              <a:off x="992286" y="3787774"/>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7.50%</a:t>
              </a:r>
              <a:endParaRPr sz="1125" dirty="0">
                <a:latin typeface="Yu Gothic" panose="020B0400000000000000" pitchFamily="34" charset="-128"/>
                <a:ea typeface="Yu Gothic" panose="020B0400000000000000" pitchFamily="34" charset="-128"/>
                <a:cs typeface="Arial"/>
              </a:endParaRPr>
            </a:p>
          </p:txBody>
        </p:sp>
        <p:sp>
          <p:nvSpPr>
            <p:cNvPr id="22" name="object 21">
              <a:extLst>
                <a:ext uri="{FF2B5EF4-FFF2-40B4-BE49-F238E27FC236}">
                  <a16:creationId xmlns:a16="http://schemas.microsoft.com/office/drawing/2014/main" id="{DA11C9A6-1743-1880-1902-B656C478ECB0}"/>
                </a:ext>
              </a:extLst>
            </p:cNvPr>
            <p:cNvSpPr txBox="1"/>
            <p:nvPr/>
          </p:nvSpPr>
          <p:spPr>
            <a:xfrm>
              <a:off x="935136" y="3159125"/>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15.00%</a:t>
              </a:r>
              <a:endParaRPr sz="1125" dirty="0">
                <a:latin typeface="Yu Gothic" panose="020B0400000000000000" pitchFamily="34" charset="-128"/>
                <a:ea typeface="Yu Gothic" panose="020B0400000000000000" pitchFamily="34" charset="-128"/>
                <a:cs typeface="Arial"/>
              </a:endParaRPr>
            </a:p>
          </p:txBody>
        </p:sp>
        <p:sp>
          <p:nvSpPr>
            <p:cNvPr id="23" name="object 22">
              <a:extLst>
                <a:ext uri="{FF2B5EF4-FFF2-40B4-BE49-F238E27FC236}">
                  <a16:creationId xmlns:a16="http://schemas.microsoft.com/office/drawing/2014/main" id="{D3BB50E6-DAB0-89B8-018B-09E0C9F04419}"/>
                </a:ext>
              </a:extLst>
            </p:cNvPr>
            <p:cNvSpPr txBox="1"/>
            <p:nvPr/>
          </p:nvSpPr>
          <p:spPr>
            <a:xfrm>
              <a:off x="935136" y="2530475"/>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22.50%</a:t>
              </a:r>
              <a:endParaRPr sz="1125" dirty="0">
                <a:latin typeface="Yu Gothic" panose="020B0400000000000000" pitchFamily="34" charset="-128"/>
                <a:ea typeface="Yu Gothic" panose="020B0400000000000000" pitchFamily="34" charset="-128"/>
                <a:cs typeface="Arial"/>
              </a:endParaRPr>
            </a:p>
          </p:txBody>
        </p:sp>
        <p:sp>
          <p:nvSpPr>
            <p:cNvPr id="24" name="object 23">
              <a:extLst>
                <a:ext uri="{FF2B5EF4-FFF2-40B4-BE49-F238E27FC236}">
                  <a16:creationId xmlns:a16="http://schemas.microsoft.com/office/drawing/2014/main" id="{D280E447-85EB-BF40-C993-962D9AF2FC1C}"/>
                </a:ext>
              </a:extLst>
            </p:cNvPr>
            <p:cNvSpPr txBox="1"/>
            <p:nvPr/>
          </p:nvSpPr>
          <p:spPr>
            <a:xfrm>
              <a:off x="935136" y="1911350"/>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30.00%</a:t>
              </a:r>
              <a:endParaRPr sz="1125" dirty="0">
                <a:latin typeface="Yu Gothic" panose="020B0400000000000000" pitchFamily="34" charset="-128"/>
                <a:ea typeface="Yu Gothic" panose="020B0400000000000000" pitchFamily="34" charset="-128"/>
                <a:cs typeface="Arial"/>
              </a:endParaRPr>
            </a:p>
          </p:txBody>
        </p:sp>
        <p:sp>
          <p:nvSpPr>
            <p:cNvPr id="25" name="object 24">
              <a:extLst>
                <a:ext uri="{FF2B5EF4-FFF2-40B4-BE49-F238E27FC236}">
                  <a16:creationId xmlns:a16="http://schemas.microsoft.com/office/drawing/2014/main" id="{00697B37-2E4B-BE8A-F2D2-1D56C71DF1C0}"/>
                </a:ext>
              </a:extLst>
            </p:cNvPr>
            <p:cNvSpPr/>
            <p:nvPr/>
          </p:nvSpPr>
          <p:spPr>
            <a:xfrm>
              <a:off x="1387575" y="4487862"/>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26" name="object 25">
              <a:extLst>
                <a:ext uri="{FF2B5EF4-FFF2-40B4-BE49-F238E27FC236}">
                  <a16:creationId xmlns:a16="http://schemas.microsoft.com/office/drawing/2014/main" id="{B67756C3-7931-BF64-DC96-7BB325BA74C6}"/>
                </a:ext>
              </a:extLst>
            </p:cNvPr>
            <p:cNvSpPr txBox="1"/>
            <p:nvPr/>
          </p:nvSpPr>
          <p:spPr>
            <a:xfrm>
              <a:off x="3564035"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5</a:t>
              </a:r>
              <a:endParaRPr sz="1800" dirty="0">
                <a:latin typeface="Yu Gothic" panose="020B0400000000000000" pitchFamily="34" charset="-128"/>
                <a:ea typeface="Yu Gothic" panose="020B0400000000000000" pitchFamily="34" charset="-128"/>
                <a:cs typeface="Arial"/>
              </a:endParaRPr>
            </a:p>
          </p:txBody>
        </p:sp>
        <p:sp>
          <p:nvSpPr>
            <p:cNvPr id="27" name="object 26">
              <a:extLst>
                <a:ext uri="{FF2B5EF4-FFF2-40B4-BE49-F238E27FC236}">
                  <a16:creationId xmlns:a16="http://schemas.microsoft.com/office/drawing/2014/main" id="{165D45DA-BDA9-24C3-E9C9-8402F6A11150}"/>
                </a:ext>
              </a:extLst>
            </p:cNvPr>
            <p:cNvSpPr txBox="1"/>
            <p:nvPr/>
          </p:nvSpPr>
          <p:spPr>
            <a:xfrm>
              <a:off x="4059335"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6</a:t>
              </a:r>
              <a:endParaRPr sz="1800" dirty="0">
                <a:latin typeface="Yu Gothic" panose="020B0400000000000000" pitchFamily="34" charset="-128"/>
                <a:ea typeface="Yu Gothic" panose="020B0400000000000000" pitchFamily="34" charset="-128"/>
                <a:cs typeface="Arial"/>
              </a:endParaRPr>
            </a:p>
          </p:txBody>
        </p:sp>
        <p:sp>
          <p:nvSpPr>
            <p:cNvPr id="28" name="object 27">
              <a:extLst>
                <a:ext uri="{FF2B5EF4-FFF2-40B4-BE49-F238E27FC236}">
                  <a16:creationId xmlns:a16="http://schemas.microsoft.com/office/drawing/2014/main" id="{DC6FA556-FB08-96A4-8585-65BC93AD0791}"/>
                </a:ext>
              </a:extLst>
            </p:cNvPr>
            <p:cNvSpPr txBox="1"/>
            <p:nvPr/>
          </p:nvSpPr>
          <p:spPr>
            <a:xfrm>
              <a:off x="4554635"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7</a:t>
              </a:r>
              <a:endParaRPr sz="1800" dirty="0">
                <a:latin typeface="Yu Gothic" panose="020B0400000000000000" pitchFamily="34" charset="-128"/>
                <a:ea typeface="Yu Gothic" panose="020B0400000000000000" pitchFamily="34" charset="-128"/>
                <a:cs typeface="Arial"/>
              </a:endParaRPr>
            </a:p>
          </p:txBody>
        </p:sp>
        <p:sp>
          <p:nvSpPr>
            <p:cNvPr id="29" name="object 28">
              <a:extLst>
                <a:ext uri="{FF2B5EF4-FFF2-40B4-BE49-F238E27FC236}">
                  <a16:creationId xmlns:a16="http://schemas.microsoft.com/office/drawing/2014/main" id="{734425D9-18FA-437E-288B-ADE781CB52A7}"/>
                </a:ext>
              </a:extLst>
            </p:cNvPr>
            <p:cNvSpPr txBox="1"/>
            <p:nvPr/>
          </p:nvSpPr>
          <p:spPr>
            <a:xfrm>
              <a:off x="5049934" y="4530725"/>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8</a:t>
              </a:r>
              <a:endParaRPr sz="1800" dirty="0">
                <a:latin typeface="Yu Gothic" panose="020B0400000000000000" pitchFamily="34" charset="-128"/>
                <a:ea typeface="Yu Gothic" panose="020B0400000000000000" pitchFamily="34" charset="-128"/>
                <a:cs typeface="Arial"/>
              </a:endParaRPr>
            </a:p>
          </p:txBody>
        </p:sp>
        <p:sp>
          <p:nvSpPr>
            <p:cNvPr id="30" name="object 29">
              <a:extLst>
                <a:ext uri="{FF2B5EF4-FFF2-40B4-BE49-F238E27FC236}">
                  <a16:creationId xmlns:a16="http://schemas.microsoft.com/office/drawing/2014/main" id="{40425D1A-4DEF-EE5F-98B7-526622F113E3}"/>
                </a:ext>
              </a:extLst>
            </p:cNvPr>
            <p:cNvSpPr/>
            <p:nvPr/>
          </p:nvSpPr>
          <p:spPr>
            <a:xfrm>
              <a:off x="1459011" y="2044443"/>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1" name="object 30">
              <a:extLst>
                <a:ext uri="{FF2B5EF4-FFF2-40B4-BE49-F238E27FC236}">
                  <a16:creationId xmlns:a16="http://schemas.microsoft.com/office/drawing/2014/main" id="{5E191216-251C-DFD3-1686-FDE3CF4CE2B7}"/>
                </a:ext>
              </a:extLst>
            </p:cNvPr>
            <p:cNvSpPr/>
            <p:nvPr/>
          </p:nvSpPr>
          <p:spPr>
            <a:xfrm>
              <a:off x="1954310" y="2846046"/>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2" name="object 31">
              <a:extLst>
                <a:ext uri="{FF2B5EF4-FFF2-40B4-BE49-F238E27FC236}">
                  <a16:creationId xmlns:a16="http://schemas.microsoft.com/office/drawing/2014/main" id="{0F7A0D1A-C7A4-4F32-380F-22966A30B15E}"/>
                </a:ext>
              </a:extLst>
            </p:cNvPr>
            <p:cNvSpPr/>
            <p:nvPr/>
          </p:nvSpPr>
          <p:spPr>
            <a:xfrm>
              <a:off x="2449610" y="3149600"/>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3" name="object 32">
              <a:extLst>
                <a:ext uri="{FF2B5EF4-FFF2-40B4-BE49-F238E27FC236}">
                  <a16:creationId xmlns:a16="http://schemas.microsoft.com/office/drawing/2014/main" id="{6962EAE9-68B8-3E51-DB93-86D6360F6E76}"/>
                </a:ext>
              </a:extLst>
            </p:cNvPr>
            <p:cNvSpPr/>
            <p:nvPr/>
          </p:nvSpPr>
          <p:spPr>
            <a:xfrm>
              <a:off x="2944910" y="3435555"/>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4" name="object 33">
              <a:extLst>
                <a:ext uri="{FF2B5EF4-FFF2-40B4-BE49-F238E27FC236}">
                  <a16:creationId xmlns:a16="http://schemas.microsoft.com/office/drawing/2014/main" id="{CE7C8062-1F33-43DE-9392-7589E06545DE}"/>
                </a:ext>
              </a:extLst>
            </p:cNvPr>
            <p:cNvSpPr/>
            <p:nvPr/>
          </p:nvSpPr>
          <p:spPr>
            <a:xfrm>
              <a:off x="3440211" y="3768343"/>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5" name="object 34">
              <a:extLst>
                <a:ext uri="{FF2B5EF4-FFF2-40B4-BE49-F238E27FC236}">
                  <a16:creationId xmlns:a16="http://schemas.microsoft.com/office/drawing/2014/main" id="{27F095DD-8ECC-FEC4-C4CE-4151B93A8F55}"/>
                </a:ext>
              </a:extLst>
            </p:cNvPr>
            <p:cNvSpPr/>
            <p:nvPr/>
          </p:nvSpPr>
          <p:spPr>
            <a:xfrm>
              <a:off x="3935510" y="3975054"/>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6" name="object 35">
              <a:extLst>
                <a:ext uri="{FF2B5EF4-FFF2-40B4-BE49-F238E27FC236}">
                  <a16:creationId xmlns:a16="http://schemas.microsoft.com/office/drawing/2014/main" id="{B783506B-8A6D-F221-7D68-0A7ED8490E8C}"/>
                </a:ext>
              </a:extLst>
            </p:cNvPr>
            <p:cNvSpPr/>
            <p:nvPr/>
          </p:nvSpPr>
          <p:spPr>
            <a:xfrm>
              <a:off x="4430810" y="4149344"/>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7" name="object 36">
              <a:extLst>
                <a:ext uri="{FF2B5EF4-FFF2-40B4-BE49-F238E27FC236}">
                  <a16:creationId xmlns:a16="http://schemas.microsoft.com/office/drawing/2014/main" id="{E51BE4F0-6423-3675-38C8-84D762942D31}"/>
                </a:ext>
              </a:extLst>
            </p:cNvPr>
            <p:cNvSpPr/>
            <p:nvPr/>
          </p:nvSpPr>
          <p:spPr>
            <a:xfrm>
              <a:off x="4926110" y="4250445"/>
              <a:ext cx="352425" cy="232655"/>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38" name="object 40">
              <a:extLst>
                <a:ext uri="{FF2B5EF4-FFF2-40B4-BE49-F238E27FC236}">
                  <a16:creationId xmlns:a16="http://schemas.microsoft.com/office/drawing/2014/main" id="{743058BD-A872-EEA7-4C61-89BA08249035}"/>
                </a:ext>
              </a:extLst>
            </p:cNvPr>
            <p:cNvSpPr txBox="1"/>
            <p:nvPr/>
          </p:nvSpPr>
          <p:spPr>
            <a:xfrm>
              <a:off x="1430435" y="4463669"/>
              <a:ext cx="1853565" cy="261611"/>
            </a:xfrm>
            <a:prstGeom prst="rect">
              <a:avLst/>
            </a:prstGeom>
          </p:spPr>
          <p:txBody>
            <a:bodyPr vert="horz" wrap="square" lIns="0" tIns="114302" rIns="0" bIns="0" rtlCol="0">
              <a:spAutoFit/>
            </a:bodyPr>
            <a:lstStyle/>
            <a:p>
              <a:pPr marL="60722" algn="ctr">
                <a:spcBef>
                  <a:spcPts val="899"/>
                </a:spcBef>
                <a:tabLst>
                  <a:tab pos="803669" algn="l"/>
                  <a:tab pos="1546614" algn="l"/>
                  <a:tab pos="2289563" algn="l"/>
                </a:tabLst>
              </a:pPr>
              <a:r>
                <a:rPr sz="1800" spc="-6" dirty="0">
                  <a:latin typeface="Yu Gothic" panose="020B0400000000000000" pitchFamily="34" charset="-128"/>
                  <a:ea typeface="Yu Gothic" panose="020B0400000000000000" pitchFamily="34" charset="-128"/>
                  <a:cs typeface="Arial"/>
                </a:rPr>
                <a:t>1	2	3	4</a:t>
              </a:r>
              <a:endParaRPr lang="en-US" sz="1800" spc="-6" dirty="0">
                <a:latin typeface="Yu Gothic" panose="020B0400000000000000" pitchFamily="34" charset="-128"/>
                <a:ea typeface="Yu Gothic" panose="020B0400000000000000" pitchFamily="34" charset="-128"/>
                <a:cs typeface="Arial"/>
              </a:endParaRPr>
            </a:p>
          </p:txBody>
        </p:sp>
        <p:sp>
          <p:nvSpPr>
            <p:cNvPr id="39" name="Rectangle 38">
              <a:extLst>
                <a:ext uri="{FF2B5EF4-FFF2-40B4-BE49-F238E27FC236}">
                  <a16:creationId xmlns:a16="http://schemas.microsoft.com/office/drawing/2014/main" id="{E72CC241-91E9-91C8-9672-6CA7ABFFF985}"/>
                </a:ext>
              </a:extLst>
            </p:cNvPr>
            <p:cNvSpPr/>
            <p:nvPr/>
          </p:nvSpPr>
          <p:spPr>
            <a:xfrm>
              <a:off x="1169176" y="4735512"/>
              <a:ext cx="4399195"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Mutation class (Singletons, doubletons, tripletons, etc.)</a:t>
              </a:r>
              <a:endParaRPr lang="fr-FR" sz="2025" dirty="0">
                <a:latin typeface="Yu Gothic" panose="020B0400000000000000" pitchFamily="34" charset="-128"/>
                <a:ea typeface="Yu Gothic" panose="020B0400000000000000" pitchFamily="34" charset="-128"/>
                <a:cs typeface="Arial"/>
              </a:endParaRPr>
            </a:p>
          </p:txBody>
        </p:sp>
        <p:sp>
          <p:nvSpPr>
            <p:cNvPr id="40" name="Rectangle 39">
              <a:extLst>
                <a:ext uri="{FF2B5EF4-FFF2-40B4-BE49-F238E27FC236}">
                  <a16:creationId xmlns:a16="http://schemas.microsoft.com/office/drawing/2014/main" id="{C1A0FD17-71E0-5856-5A4D-1CD68EFCB073}"/>
                </a:ext>
              </a:extLst>
            </p:cNvPr>
            <p:cNvSpPr/>
            <p:nvPr/>
          </p:nvSpPr>
          <p:spPr>
            <a:xfrm rot="16200000">
              <a:off x="-303969" y="3044798"/>
              <a:ext cx="1936342"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Proportional Frequency</a:t>
              </a:r>
              <a:endParaRPr lang="fr-FR" sz="2025" dirty="0">
                <a:latin typeface="Yu Gothic" panose="020B0400000000000000" pitchFamily="34" charset="-128"/>
                <a:ea typeface="Yu Gothic" panose="020B0400000000000000" pitchFamily="34" charset="-128"/>
                <a:cs typeface="Arial"/>
              </a:endParaRPr>
            </a:p>
          </p:txBody>
        </p:sp>
        <p:sp>
          <p:nvSpPr>
            <p:cNvPr id="41" name="object 4">
              <a:extLst>
                <a:ext uri="{FF2B5EF4-FFF2-40B4-BE49-F238E27FC236}">
                  <a16:creationId xmlns:a16="http://schemas.microsoft.com/office/drawing/2014/main" id="{EDB470B3-628D-B012-908C-0C89BDB9A2D2}"/>
                </a:ext>
              </a:extLst>
            </p:cNvPr>
            <p:cNvSpPr txBox="1"/>
            <p:nvPr/>
          </p:nvSpPr>
          <p:spPr>
            <a:xfrm>
              <a:off x="6939438" y="1442634"/>
              <a:ext cx="4261962" cy="355867"/>
            </a:xfrm>
            <a:prstGeom prst="rect">
              <a:avLst/>
            </a:prstGeom>
          </p:spPr>
          <p:txBody>
            <a:bodyPr vert="horz" wrap="square" lIns="0" tIns="14288" rIns="0" bIns="0" rtlCol="0">
              <a:spAutoFit/>
            </a:bodyPr>
            <a:lstStyle/>
            <a:p>
              <a:pPr marL="14288">
                <a:spcBef>
                  <a:spcPts val="113"/>
                </a:spcBef>
              </a:pPr>
              <a:r>
                <a:rPr sz="3375" b="1" spc="-6" dirty="0">
                  <a:latin typeface="Yu Gothic" panose="020B0400000000000000" pitchFamily="34" charset="-128"/>
                  <a:ea typeface="Yu Gothic" panose="020B0400000000000000" pitchFamily="34" charset="-128"/>
                  <a:cs typeface="Arial"/>
                </a:rPr>
                <a:t>Site </a:t>
              </a:r>
              <a:r>
                <a:rPr sz="3375" b="1" spc="-23" dirty="0">
                  <a:latin typeface="Yu Gothic" panose="020B0400000000000000" pitchFamily="34" charset="-128"/>
                  <a:ea typeface="Yu Gothic" panose="020B0400000000000000" pitchFamily="34" charset="-128"/>
                  <a:cs typeface="Arial"/>
                </a:rPr>
                <a:t>Frequency</a:t>
              </a:r>
              <a:r>
                <a:rPr sz="3375" b="1" spc="-45" dirty="0">
                  <a:latin typeface="Yu Gothic" panose="020B0400000000000000" pitchFamily="34" charset="-128"/>
                  <a:ea typeface="Yu Gothic" panose="020B0400000000000000" pitchFamily="34" charset="-128"/>
                  <a:cs typeface="Arial"/>
                </a:rPr>
                <a:t> </a:t>
              </a:r>
              <a:r>
                <a:rPr sz="3375" b="1" spc="23" dirty="0">
                  <a:latin typeface="Yu Gothic" panose="020B0400000000000000" pitchFamily="34" charset="-128"/>
                  <a:ea typeface="Yu Gothic" panose="020B0400000000000000" pitchFamily="34" charset="-128"/>
                  <a:cs typeface="Arial"/>
                </a:rPr>
                <a:t>Spectra</a:t>
              </a:r>
              <a:endParaRPr sz="3375" dirty="0">
                <a:latin typeface="Yu Gothic" panose="020B0400000000000000" pitchFamily="34" charset="-128"/>
                <a:ea typeface="Yu Gothic" panose="020B0400000000000000" pitchFamily="34" charset="-128"/>
                <a:cs typeface="Arial"/>
              </a:endParaRPr>
            </a:p>
          </p:txBody>
        </p:sp>
        <p:sp>
          <p:nvSpPr>
            <p:cNvPr id="42" name="object 5">
              <a:extLst>
                <a:ext uri="{FF2B5EF4-FFF2-40B4-BE49-F238E27FC236}">
                  <a16:creationId xmlns:a16="http://schemas.microsoft.com/office/drawing/2014/main" id="{1FBB6959-F728-605E-B95B-E22A88F87390}"/>
                </a:ext>
              </a:extLst>
            </p:cNvPr>
            <p:cNvSpPr/>
            <p:nvPr/>
          </p:nvSpPr>
          <p:spPr>
            <a:xfrm>
              <a:off x="10025538" y="3839781"/>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3" name="object 6">
              <a:extLst>
                <a:ext uri="{FF2B5EF4-FFF2-40B4-BE49-F238E27FC236}">
                  <a16:creationId xmlns:a16="http://schemas.microsoft.com/office/drawing/2014/main" id="{A51828C5-0D6D-5210-3F0D-79DC9091B1D1}"/>
                </a:ext>
              </a:extLst>
            </p:cNvPr>
            <p:cNvSpPr/>
            <p:nvPr/>
          </p:nvSpPr>
          <p:spPr>
            <a:xfrm>
              <a:off x="95302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4" name="object 7">
              <a:extLst>
                <a:ext uri="{FF2B5EF4-FFF2-40B4-BE49-F238E27FC236}">
                  <a16:creationId xmlns:a16="http://schemas.microsoft.com/office/drawing/2014/main" id="{6D238C5B-F021-7B8F-E78F-FFE7F7EA6C85}"/>
                </a:ext>
              </a:extLst>
            </p:cNvPr>
            <p:cNvSpPr/>
            <p:nvPr/>
          </p:nvSpPr>
          <p:spPr>
            <a:xfrm>
              <a:off x="90349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5" name="object 8">
              <a:extLst>
                <a:ext uri="{FF2B5EF4-FFF2-40B4-BE49-F238E27FC236}">
                  <a16:creationId xmlns:a16="http://schemas.microsoft.com/office/drawing/2014/main" id="{AC2AC4CB-2557-906D-A480-62F18DF4F334}"/>
                </a:ext>
              </a:extLst>
            </p:cNvPr>
            <p:cNvSpPr/>
            <p:nvPr/>
          </p:nvSpPr>
          <p:spPr>
            <a:xfrm>
              <a:off x="85396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6" name="object 9">
              <a:extLst>
                <a:ext uri="{FF2B5EF4-FFF2-40B4-BE49-F238E27FC236}">
                  <a16:creationId xmlns:a16="http://schemas.microsoft.com/office/drawing/2014/main" id="{9D862235-1CCB-BE6C-A1F9-14EE37C8DA36}"/>
                </a:ext>
              </a:extLst>
            </p:cNvPr>
            <p:cNvSpPr/>
            <p:nvPr/>
          </p:nvSpPr>
          <p:spPr>
            <a:xfrm>
              <a:off x="80443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7" name="object 10">
              <a:extLst>
                <a:ext uri="{FF2B5EF4-FFF2-40B4-BE49-F238E27FC236}">
                  <a16:creationId xmlns:a16="http://schemas.microsoft.com/office/drawing/2014/main" id="{DBDD1091-F36D-9C64-D353-683AD6DFC37B}"/>
                </a:ext>
              </a:extLst>
            </p:cNvPr>
            <p:cNvSpPr/>
            <p:nvPr/>
          </p:nvSpPr>
          <p:spPr>
            <a:xfrm>
              <a:off x="75490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8" name="object 11">
              <a:extLst>
                <a:ext uri="{FF2B5EF4-FFF2-40B4-BE49-F238E27FC236}">
                  <a16:creationId xmlns:a16="http://schemas.microsoft.com/office/drawing/2014/main" id="{5CDEF66D-1F14-B61B-A68B-F166A1524B50}"/>
                </a:ext>
              </a:extLst>
            </p:cNvPr>
            <p:cNvSpPr/>
            <p:nvPr/>
          </p:nvSpPr>
          <p:spPr>
            <a:xfrm>
              <a:off x="70537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49" name="object 12">
              <a:extLst>
                <a:ext uri="{FF2B5EF4-FFF2-40B4-BE49-F238E27FC236}">
                  <a16:creationId xmlns:a16="http://schemas.microsoft.com/office/drawing/2014/main" id="{073A7DB9-4FD7-619C-4E58-64B4F1850C25}"/>
                </a:ext>
              </a:extLst>
            </p:cNvPr>
            <p:cNvSpPr/>
            <p:nvPr/>
          </p:nvSpPr>
          <p:spPr>
            <a:xfrm>
              <a:off x="6634641" y="383978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0" name="object 13">
              <a:extLst>
                <a:ext uri="{FF2B5EF4-FFF2-40B4-BE49-F238E27FC236}">
                  <a16:creationId xmlns:a16="http://schemas.microsoft.com/office/drawing/2014/main" id="{6BC4E529-BCE7-F5DC-1698-BBA480E46489}"/>
                </a:ext>
              </a:extLst>
            </p:cNvPr>
            <p:cNvSpPr/>
            <p:nvPr/>
          </p:nvSpPr>
          <p:spPr>
            <a:xfrm>
              <a:off x="7549038" y="3211131"/>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1" name="object 14">
              <a:extLst>
                <a:ext uri="{FF2B5EF4-FFF2-40B4-BE49-F238E27FC236}">
                  <a16:creationId xmlns:a16="http://schemas.microsoft.com/office/drawing/2014/main" id="{35BDC5AE-9DCF-3848-5AAF-9D8C60A9252D}"/>
                </a:ext>
              </a:extLst>
            </p:cNvPr>
            <p:cNvSpPr/>
            <p:nvPr/>
          </p:nvSpPr>
          <p:spPr>
            <a:xfrm>
              <a:off x="7053739" y="321113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2" name="object 15">
              <a:extLst>
                <a:ext uri="{FF2B5EF4-FFF2-40B4-BE49-F238E27FC236}">
                  <a16:creationId xmlns:a16="http://schemas.microsoft.com/office/drawing/2014/main" id="{57919770-4D38-1BD1-C77E-B8D42CD29664}"/>
                </a:ext>
              </a:extLst>
            </p:cNvPr>
            <p:cNvSpPr/>
            <p:nvPr/>
          </p:nvSpPr>
          <p:spPr>
            <a:xfrm>
              <a:off x="6634641" y="321113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5" name="object 18">
              <a:extLst>
                <a:ext uri="{FF2B5EF4-FFF2-40B4-BE49-F238E27FC236}">
                  <a16:creationId xmlns:a16="http://schemas.microsoft.com/office/drawing/2014/main" id="{6290DB66-5372-FB8D-E74F-210703F27929}"/>
                </a:ext>
              </a:extLst>
            </p:cNvPr>
            <p:cNvSpPr/>
            <p:nvPr/>
          </p:nvSpPr>
          <p:spPr>
            <a:xfrm>
              <a:off x="6634641" y="1950315"/>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56" name="object 19">
              <a:extLst>
                <a:ext uri="{FF2B5EF4-FFF2-40B4-BE49-F238E27FC236}">
                  <a16:creationId xmlns:a16="http://schemas.microsoft.com/office/drawing/2014/main" id="{D4FB232C-211F-16EF-70F2-75449034B649}"/>
                </a:ext>
              </a:extLst>
            </p:cNvPr>
            <p:cNvSpPr txBox="1"/>
            <p:nvPr/>
          </p:nvSpPr>
          <p:spPr>
            <a:xfrm>
              <a:off x="6234589" y="4396994"/>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0.00%</a:t>
              </a:r>
              <a:endParaRPr sz="1125" dirty="0">
                <a:latin typeface="Yu Gothic" panose="020B0400000000000000" pitchFamily="34" charset="-128"/>
                <a:ea typeface="Yu Gothic" panose="020B0400000000000000" pitchFamily="34" charset="-128"/>
                <a:cs typeface="Arial"/>
              </a:endParaRPr>
            </a:p>
          </p:txBody>
        </p:sp>
        <p:sp>
          <p:nvSpPr>
            <p:cNvPr id="57" name="object 20">
              <a:extLst>
                <a:ext uri="{FF2B5EF4-FFF2-40B4-BE49-F238E27FC236}">
                  <a16:creationId xmlns:a16="http://schemas.microsoft.com/office/drawing/2014/main" id="{03700634-00E4-068E-0713-DE95CD13FD8B}"/>
                </a:ext>
              </a:extLst>
            </p:cNvPr>
            <p:cNvSpPr txBox="1"/>
            <p:nvPr/>
          </p:nvSpPr>
          <p:spPr>
            <a:xfrm>
              <a:off x="6234589" y="3768343"/>
              <a:ext cx="300037" cy="125035"/>
            </a:xfrm>
            <a:prstGeom prst="rect">
              <a:avLst/>
            </a:prstGeom>
          </p:spPr>
          <p:txBody>
            <a:bodyPr vert="horz" wrap="square" lIns="0" tIns="14288" rIns="0" bIns="0" rtlCol="0">
              <a:spAutoFit/>
            </a:bodyPr>
            <a:lstStyle/>
            <a:p>
              <a:pPr marL="14288">
                <a:spcBef>
                  <a:spcPts val="113"/>
                </a:spcBef>
              </a:pPr>
              <a:r>
                <a:rPr sz="1125" spc="23" dirty="0">
                  <a:latin typeface="Yu Gothic" panose="020B0400000000000000" pitchFamily="34" charset="-128"/>
                  <a:ea typeface="Yu Gothic" panose="020B0400000000000000" pitchFamily="34" charset="-128"/>
                  <a:cs typeface="Arial"/>
                </a:rPr>
                <a:t>7.50%</a:t>
              </a:r>
              <a:endParaRPr sz="1125" dirty="0">
                <a:latin typeface="Yu Gothic" panose="020B0400000000000000" pitchFamily="34" charset="-128"/>
                <a:ea typeface="Yu Gothic" panose="020B0400000000000000" pitchFamily="34" charset="-128"/>
                <a:cs typeface="Arial"/>
              </a:endParaRPr>
            </a:p>
          </p:txBody>
        </p:sp>
        <p:sp>
          <p:nvSpPr>
            <p:cNvPr id="58" name="object 21">
              <a:extLst>
                <a:ext uri="{FF2B5EF4-FFF2-40B4-BE49-F238E27FC236}">
                  <a16:creationId xmlns:a16="http://schemas.microsoft.com/office/drawing/2014/main" id="{C8C549FE-C8BD-86C2-DB52-ABC9C29DACF2}"/>
                </a:ext>
              </a:extLst>
            </p:cNvPr>
            <p:cNvSpPr txBox="1"/>
            <p:nvPr/>
          </p:nvSpPr>
          <p:spPr>
            <a:xfrm>
              <a:off x="6177439" y="3139694"/>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15.00%</a:t>
              </a:r>
              <a:endParaRPr sz="1125" dirty="0">
                <a:latin typeface="Yu Gothic" panose="020B0400000000000000" pitchFamily="34" charset="-128"/>
                <a:ea typeface="Yu Gothic" panose="020B0400000000000000" pitchFamily="34" charset="-128"/>
                <a:cs typeface="Arial"/>
              </a:endParaRPr>
            </a:p>
          </p:txBody>
        </p:sp>
        <p:sp>
          <p:nvSpPr>
            <p:cNvPr id="59" name="object 22">
              <a:extLst>
                <a:ext uri="{FF2B5EF4-FFF2-40B4-BE49-F238E27FC236}">
                  <a16:creationId xmlns:a16="http://schemas.microsoft.com/office/drawing/2014/main" id="{90C42450-DBAD-8584-3668-FA517480525F}"/>
                </a:ext>
              </a:extLst>
            </p:cNvPr>
            <p:cNvSpPr txBox="1"/>
            <p:nvPr/>
          </p:nvSpPr>
          <p:spPr>
            <a:xfrm>
              <a:off x="6177439" y="2511044"/>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22.50%</a:t>
              </a:r>
              <a:endParaRPr sz="1125" dirty="0">
                <a:latin typeface="Yu Gothic" panose="020B0400000000000000" pitchFamily="34" charset="-128"/>
                <a:ea typeface="Yu Gothic" panose="020B0400000000000000" pitchFamily="34" charset="-128"/>
                <a:cs typeface="Arial"/>
              </a:endParaRPr>
            </a:p>
          </p:txBody>
        </p:sp>
        <p:sp>
          <p:nvSpPr>
            <p:cNvPr id="60" name="object 23">
              <a:extLst>
                <a:ext uri="{FF2B5EF4-FFF2-40B4-BE49-F238E27FC236}">
                  <a16:creationId xmlns:a16="http://schemas.microsoft.com/office/drawing/2014/main" id="{DB1B9D19-6FA5-90C0-E694-CC88AB1DCC94}"/>
                </a:ext>
              </a:extLst>
            </p:cNvPr>
            <p:cNvSpPr txBox="1"/>
            <p:nvPr/>
          </p:nvSpPr>
          <p:spPr>
            <a:xfrm>
              <a:off x="6177439" y="1891919"/>
              <a:ext cx="352900" cy="125035"/>
            </a:xfrm>
            <a:prstGeom prst="rect">
              <a:avLst/>
            </a:prstGeom>
          </p:spPr>
          <p:txBody>
            <a:bodyPr vert="horz" wrap="square" lIns="0" tIns="14288" rIns="0" bIns="0" rtlCol="0">
              <a:spAutoFit/>
            </a:bodyPr>
            <a:lstStyle/>
            <a:p>
              <a:pPr marL="14288">
                <a:spcBef>
                  <a:spcPts val="113"/>
                </a:spcBef>
              </a:pPr>
              <a:r>
                <a:rPr sz="1125" spc="18" dirty="0">
                  <a:latin typeface="Yu Gothic" panose="020B0400000000000000" pitchFamily="34" charset="-128"/>
                  <a:ea typeface="Yu Gothic" panose="020B0400000000000000" pitchFamily="34" charset="-128"/>
                  <a:cs typeface="Arial"/>
                </a:rPr>
                <a:t>30.00%</a:t>
              </a:r>
              <a:endParaRPr sz="1125" dirty="0">
                <a:latin typeface="Yu Gothic" panose="020B0400000000000000" pitchFamily="34" charset="-128"/>
                <a:ea typeface="Yu Gothic" panose="020B0400000000000000" pitchFamily="34" charset="-128"/>
                <a:cs typeface="Arial"/>
              </a:endParaRPr>
            </a:p>
          </p:txBody>
        </p:sp>
        <p:sp>
          <p:nvSpPr>
            <p:cNvPr id="61" name="object 24">
              <a:extLst>
                <a:ext uri="{FF2B5EF4-FFF2-40B4-BE49-F238E27FC236}">
                  <a16:creationId xmlns:a16="http://schemas.microsoft.com/office/drawing/2014/main" id="{DB8DBC5F-0EDA-CA2A-6F27-9FAD9A849D84}"/>
                </a:ext>
              </a:extLst>
            </p:cNvPr>
            <p:cNvSpPr/>
            <p:nvPr/>
          </p:nvSpPr>
          <p:spPr>
            <a:xfrm>
              <a:off x="6629878" y="4468431"/>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2" name="object 25">
              <a:extLst>
                <a:ext uri="{FF2B5EF4-FFF2-40B4-BE49-F238E27FC236}">
                  <a16:creationId xmlns:a16="http://schemas.microsoft.com/office/drawing/2014/main" id="{46095D55-F466-56A0-3BC1-C062EDCC094F}"/>
                </a:ext>
              </a:extLst>
            </p:cNvPr>
            <p:cNvSpPr txBox="1"/>
            <p:nvPr/>
          </p:nvSpPr>
          <p:spPr>
            <a:xfrm>
              <a:off x="8806338"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5</a:t>
              </a:r>
              <a:endParaRPr sz="1800" dirty="0">
                <a:latin typeface="Yu Gothic" panose="020B0400000000000000" pitchFamily="34" charset="-128"/>
                <a:ea typeface="Yu Gothic" panose="020B0400000000000000" pitchFamily="34" charset="-128"/>
                <a:cs typeface="Arial"/>
              </a:endParaRPr>
            </a:p>
          </p:txBody>
        </p:sp>
        <p:sp>
          <p:nvSpPr>
            <p:cNvPr id="63" name="object 26">
              <a:extLst>
                <a:ext uri="{FF2B5EF4-FFF2-40B4-BE49-F238E27FC236}">
                  <a16:creationId xmlns:a16="http://schemas.microsoft.com/office/drawing/2014/main" id="{2B1ADC0B-A833-CA6C-6214-3DFB21F5B6D8}"/>
                </a:ext>
              </a:extLst>
            </p:cNvPr>
            <p:cNvSpPr txBox="1"/>
            <p:nvPr/>
          </p:nvSpPr>
          <p:spPr>
            <a:xfrm>
              <a:off x="9301638"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6</a:t>
              </a:r>
              <a:endParaRPr sz="1800" dirty="0">
                <a:latin typeface="Yu Gothic" panose="020B0400000000000000" pitchFamily="34" charset="-128"/>
                <a:ea typeface="Yu Gothic" panose="020B0400000000000000" pitchFamily="34" charset="-128"/>
                <a:cs typeface="Arial"/>
              </a:endParaRPr>
            </a:p>
          </p:txBody>
        </p:sp>
        <p:sp>
          <p:nvSpPr>
            <p:cNvPr id="64" name="object 27">
              <a:extLst>
                <a:ext uri="{FF2B5EF4-FFF2-40B4-BE49-F238E27FC236}">
                  <a16:creationId xmlns:a16="http://schemas.microsoft.com/office/drawing/2014/main" id="{293BD567-1128-AB83-D123-2E10ABCBABD6}"/>
                </a:ext>
              </a:extLst>
            </p:cNvPr>
            <p:cNvSpPr txBox="1"/>
            <p:nvPr/>
          </p:nvSpPr>
          <p:spPr>
            <a:xfrm>
              <a:off x="9796938"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7</a:t>
              </a:r>
              <a:endParaRPr sz="1800" dirty="0">
                <a:latin typeface="Yu Gothic" panose="020B0400000000000000" pitchFamily="34" charset="-128"/>
                <a:ea typeface="Yu Gothic" panose="020B0400000000000000" pitchFamily="34" charset="-128"/>
                <a:cs typeface="Arial"/>
              </a:endParaRPr>
            </a:p>
          </p:txBody>
        </p:sp>
        <p:sp>
          <p:nvSpPr>
            <p:cNvPr id="65" name="object 28">
              <a:extLst>
                <a:ext uri="{FF2B5EF4-FFF2-40B4-BE49-F238E27FC236}">
                  <a16:creationId xmlns:a16="http://schemas.microsoft.com/office/drawing/2014/main" id="{BD17A2EF-3D20-7BFD-7462-CCB93ABF3CCB}"/>
                </a:ext>
              </a:extLst>
            </p:cNvPr>
            <p:cNvSpPr txBox="1"/>
            <p:nvPr/>
          </p:nvSpPr>
          <p:spPr>
            <a:xfrm>
              <a:off x="10292237" y="4511294"/>
              <a:ext cx="103823" cy="194284"/>
            </a:xfrm>
            <a:prstGeom prst="rect">
              <a:avLst/>
            </a:prstGeom>
          </p:spPr>
          <p:txBody>
            <a:bodyPr vert="horz" wrap="square" lIns="0" tIns="14288" rIns="0" bIns="0" rtlCol="0">
              <a:spAutoFit/>
            </a:bodyPr>
            <a:lstStyle/>
            <a:p>
              <a:pPr marL="14288">
                <a:spcBef>
                  <a:spcPts val="113"/>
                </a:spcBef>
              </a:pPr>
              <a:r>
                <a:rPr sz="1800" spc="-6" dirty="0">
                  <a:latin typeface="Yu Gothic" panose="020B0400000000000000" pitchFamily="34" charset="-128"/>
                  <a:ea typeface="Yu Gothic" panose="020B0400000000000000" pitchFamily="34" charset="-128"/>
                  <a:cs typeface="Arial"/>
                </a:rPr>
                <a:t>8</a:t>
              </a:r>
              <a:endParaRPr sz="1800" dirty="0">
                <a:latin typeface="Yu Gothic" panose="020B0400000000000000" pitchFamily="34" charset="-128"/>
                <a:ea typeface="Yu Gothic" panose="020B0400000000000000" pitchFamily="34" charset="-128"/>
                <a:cs typeface="Arial"/>
              </a:endParaRPr>
            </a:p>
          </p:txBody>
        </p:sp>
        <p:sp>
          <p:nvSpPr>
            <p:cNvPr id="66" name="object 29">
              <a:extLst>
                <a:ext uri="{FF2B5EF4-FFF2-40B4-BE49-F238E27FC236}">
                  <a16:creationId xmlns:a16="http://schemas.microsoft.com/office/drawing/2014/main" id="{5C1B8FB7-216F-073D-503E-F15F7E770D28}"/>
                </a:ext>
              </a:extLst>
            </p:cNvPr>
            <p:cNvSpPr/>
            <p:nvPr/>
          </p:nvSpPr>
          <p:spPr>
            <a:xfrm>
              <a:off x="6701314" y="2826615"/>
              <a:ext cx="352425" cy="1637054"/>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7" name="object 30">
              <a:extLst>
                <a:ext uri="{FF2B5EF4-FFF2-40B4-BE49-F238E27FC236}">
                  <a16:creationId xmlns:a16="http://schemas.microsoft.com/office/drawing/2014/main" id="{92C7E72A-CE1C-E644-070E-B78C7D539D75}"/>
                </a:ext>
              </a:extLst>
            </p:cNvPr>
            <p:cNvSpPr/>
            <p:nvPr/>
          </p:nvSpPr>
          <p:spPr>
            <a:xfrm>
              <a:off x="7196613" y="2958720"/>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8" name="object 31">
              <a:extLst>
                <a:ext uri="{FF2B5EF4-FFF2-40B4-BE49-F238E27FC236}">
                  <a16:creationId xmlns:a16="http://schemas.microsoft.com/office/drawing/2014/main" id="{C99F2629-59F6-682C-7263-6F3204432E37}"/>
                </a:ext>
              </a:extLst>
            </p:cNvPr>
            <p:cNvSpPr/>
            <p:nvPr/>
          </p:nvSpPr>
          <p:spPr>
            <a:xfrm>
              <a:off x="7691913" y="3088069"/>
              <a:ext cx="352425" cy="13756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69" name="object 32">
              <a:extLst>
                <a:ext uri="{FF2B5EF4-FFF2-40B4-BE49-F238E27FC236}">
                  <a16:creationId xmlns:a16="http://schemas.microsoft.com/office/drawing/2014/main" id="{0D918D93-40A4-4777-A0BD-23D2DFD6A6DA}"/>
                </a:ext>
              </a:extLst>
            </p:cNvPr>
            <p:cNvSpPr/>
            <p:nvPr/>
          </p:nvSpPr>
          <p:spPr>
            <a:xfrm>
              <a:off x="8187213" y="3264728"/>
              <a:ext cx="352425" cy="1198941"/>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0" name="object 33">
              <a:extLst>
                <a:ext uri="{FF2B5EF4-FFF2-40B4-BE49-F238E27FC236}">
                  <a16:creationId xmlns:a16="http://schemas.microsoft.com/office/drawing/2014/main" id="{0B36C68B-D818-A912-47EA-A3FDC65A5EC7}"/>
                </a:ext>
              </a:extLst>
            </p:cNvPr>
            <p:cNvSpPr/>
            <p:nvPr/>
          </p:nvSpPr>
          <p:spPr>
            <a:xfrm>
              <a:off x="8682514" y="3401669"/>
              <a:ext cx="352425" cy="1061999"/>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1" name="object 34">
              <a:extLst>
                <a:ext uri="{FF2B5EF4-FFF2-40B4-BE49-F238E27FC236}">
                  <a16:creationId xmlns:a16="http://schemas.microsoft.com/office/drawing/2014/main" id="{7D1BE298-3878-1311-7B31-C4CA60080FDB}"/>
                </a:ext>
              </a:extLst>
            </p:cNvPr>
            <p:cNvSpPr/>
            <p:nvPr/>
          </p:nvSpPr>
          <p:spPr>
            <a:xfrm>
              <a:off x="9177813" y="3551134"/>
              <a:ext cx="352425" cy="91253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2" name="object 35">
              <a:extLst>
                <a:ext uri="{FF2B5EF4-FFF2-40B4-BE49-F238E27FC236}">
                  <a16:creationId xmlns:a16="http://schemas.microsoft.com/office/drawing/2014/main" id="{9B399805-72F5-AA13-E2E1-2FCA7AF521AC}"/>
                </a:ext>
              </a:extLst>
            </p:cNvPr>
            <p:cNvSpPr/>
            <p:nvPr/>
          </p:nvSpPr>
          <p:spPr>
            <a:xfrm>
              <a:off x="9673113" y="3702948"/>
              <a:ext cx="352425" cy="760721"/>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3" name="object 36">
              <a:extLst>
                <a:ext uri="{FF2B5EF4-FFF2-40B4-BE49-F238E27FC236}">
                  <a16:creationId xmlns:a16="http://schemas.microsoft.com/office/drawing/2014/main" id="{F2CE336D-E68B-97AF-24B1-67DE96F7F1D9}"/>
                </a:ext>
              </a:extLst>
            </p:cNvPr>
            <p:cNvSpPr/>
            <p:nvPr/>
          </p:nvSpPr>
          <p:spPr>
            <a:xfrm>
              <a:off x="10168413" y="3844544"/>
              <a:ext cx="352425" cy="619126"/>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sp>
          <p:nvSpPr>
            <p:cNvPr id="74" name="object 40">
              <a:extLst>
                <a:ext uri="{FF2B5EF4-FFF2-40B4-BE49-F238E27FC236}">
                  <a16:creationId xmlns:a16="http://schemas.microsoft.com/office/drawing/2014/main" id="{A31C2BEE-9B12-665E-F902-636DAD4882E2}"/>
                </a:ext>
              </a:extLst>
            </p:cNvPr>
            <p:cNvSpPr txBox="1"/>
            <p:nvPr/>
          </p:nvSpPr>
          <p:spPr>
            <a:xfrm>
              <a:off x="6672738" y="4444238"/>
              <a:ext cx="1853565" cy="261611"/>
            </a:xfrm>
            <a:prstGeom prst="rect">
              <a:avLst/>
            </a:prstGeom>
          </p:spPr>
          <p:txBody>
            <a:bodyPr vert="horz" wrap="square" lIns="0" tIns="114302" rIns="0" bIns="0" rtlCol="0">
              <a:spAutoFit/>
            </a:bodyPr>
            <a:lstStyle/>
            <a:p>
              <a:pPr marL="60722" algn="ctr">
                <a:spcBef>
                  <a:spcPts val="899"/>
                </a:spcBef>
                <a:tabLst>
                  <a:tab pos="803669" algn="l"/>
                  <a:tab pos="1546614" algn="l"/>
                  <a:tab pos="2289563" algn="l"/>
                </a:tabLst>
              </a:pPr>
              <a:r>
                <a:rPr sz="1800" spc="-6" dirty="0">
                  <a:latin typeface="Yu Gothic" panose="020B0400000000000000" pitchFamily="34" charset="-128"/>
                  <a:ea typeface="Yu Gothic" panose="020B0400000000000000" pitchFamily="34" charset="-128"/>
                  <a:cs typeface="Arial"/>
                </a:rPr>
                <a:t>1	2	3	4</a:t>
              </a:r>
              <a:endParaRPr lang="en-US" sz="1800" spc="-6" dirty="0">
                <a:latin typeface="Yu Gothic" panose="020B0400000000000000" pitchFamily="34" charset="-128"/>
                <a:ea typeface="Yu Gothic" panose="020B0400000000000000" pitchFamily="34" charset="-128"/>
                <a:cs typeface="Arial"/>
              </a:endParaRPr>
            </a:p>
          </p:txBody>
        </p:sp>
        <p:sp>
          <p:nvSpPr>
            <p:cNvPr id="75" name="Rectangle 74">
              <a:extLst>
                <a:ext uri="{FF2B5EF4-FFF2-40B4-BE49-F238E27FC236}">
                  <a16:creationId xmlns:a16="http://schemas.microsoft.com/office/drawing/2014/main" id="{02B549A7-DFB1-B78A-8265-725F2D8C04C2}"/>
                </a:ext>
              </a:extLst>
            </p:cNvPr>
            <p:cNvSpPr/>
            <p:nvPr/>
          </p:nvSpPr>
          <p:spPr>
            <a:xfrm>
              <a:off x="6411479" y="4716081"/>
              <a:ext cx="4399195"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Mutation class (Singletons, doubletons, tripletons, etc.)</a:t>
              </a:r>
              <a:endParaRPr lang="fr-FR" sz="2025" dirty="0">
                <a:latin typeface="Yu Gothic" panose="020B0400000000000000" pitchFamily="34" charset="-128"/>
                <a:ea typeface="Yu Gothic" panose="020B0400000000000000" pitchFamily="34" charset="-128"/>
                <a:cs typeface="Arial"/>
              </a:endParaRPr>
            </a:p>
          </p:txBody>
        </p:sp>
        <p:sp>
          <p:nvSpPr>
            <p:cNvPr id="76" name="Rectangle 75">
              <a:extLst>
                <a:ext uri="{FF2B5EF4-FFF2-40B4-BE49-F238E27FC236}">
                  <a16:creationId xmlns:a16="http://schemas.microsoft.com/office/drawing/2014/main" id="{1DE756C8-6306-CA3E-7E66-E654898607EB}"/>
                </a:ext>
              </a:extLst>
            </p:cNvPr>
            <p:cNvSpPr/>
            <p:nvPr/>
          </p:nvSpPr>
          <p:spPr>
            <a:xfrm rot="16200000">
              <a:off x="4938334" y="3025367"/>
              <a:ext cx="1936342" cy="269305"/>
            </a:xfrm>
            <a:prstGeom prst="rect">
              <a:avLst/>
            </a:prstGeom>
          </p:spPr>
          <p:txBody>
            <a:bodyPr wrap="none">
              <a:spAutoFit/>
            </a:bodyPr>
            <a:lstStyle/>
            <a:p>
              <a:pPr algn="ctr">
                <a:spcBef>
                  <a:spcPts val="990"/>
                </a:spcBef>
              </a:pPr>
              <a:r>
                <a:rPr lang="fr-FR" sz="2025" spc="-28" dirty="0">
                  <a:latin typeface="Yu Gothic" panose="020B0400000000000000" pitchFamily="34" charset="-128"/>
                  <a:ea typeface="Yu Gothic" panose="020B0400000000000000" pitchFamily="34" charset="-128"/>
                  <a:cs typeface="Arial"/>
                </a:rPr>
                <a:t>Proportional Frequency</a:t>
              </a:r>
              <a:endParaRPr lang="fr-FR" sz="2025" dirty="0">
                <a:latin typeface="Yu Gothic" panose="020B0400000000000000" pitchFamily="34" charset="-128"/>
                <a:ea typeface="Yu Gothic" panose="020B0400000000000000" pitchFamily="34" charset="-128"/>
                <a:cs typeface="Arial"/>
              </a:endParaRPr>
            </a:p>
          </p:txBody>
        </p:sp>
        <p:sp>
          <p:nvSpPr>
            <p:cNvPr id="77" name="object 4">
              <a:extLst>
                <a:ext uri="{FF2B5EF4-FFF2-40B4-BE49-F238E27FC236}">
                  <a16:creationId xmlns:a16="http://schemas.microsoft.com/office/drawing/2014/main" id="{DF729D39-C02B-73B4-BD8B-078F364E2107}"/>
                </a:ext>
              </a:extLst>
            </p:cNvPr>
            <p:cNvSpPr txBox="1"/>
            <p:nvPr/>
          </p:nvSpPr>
          <p:spPr>
            <a:xfrm>
              <a:off x="2130522" y="667092"/>
              <a:ext cx="4261962" cy="355867"/>
            </a:xfrm>
            <a:prstGeom prst="rect">
              <a:avLst/>
            </a:prstGeom>
          </p:spPr>
          <p:txBody>
            <a:bodyPr vert="horz" wrap="square" lIns="0" tIns="14288" rIns="0" bIns="0" rtlCol="0">
              <a:spAutoFit/>
            </a:bodyPr>
            <a:lstStyle/>
            <a:p>
              <a:pPr marL="14288">
                <a:spcBef>
                  <a:spcPts val="113"/>
                </a:spcBef>
              </a:pPr>
              <a:r>
                <a:rPr lang="en-US" sz="3375" b="1" spc="-6" dirty="0">
                  <a:latin typeface="Yu Gothic" panose="020B0400000000000000" pitchFamily="34" charset="-128"/>
                  <a:ea typeface="Yu Gothic" panose="020B0400000000000000" pitchFamily="34" charset="-128"/>
                  <a:cs typeface="Arial"/>
                </a:rPr>
                <a:t>Expansion</a:t>
              </a:r>
              <a:endParaRPr sz="3375" dirty="0">
                <a:latin typeface="Yu Gothic" panose="020B0400000000000000" pitchFamily="34" charset="-128"/>
                <a:ea typeface="Yu Gothic" panose="020B0400000000000000" pitchFamily="34" charset="-128"/>
                <a:cs typeface="Arial"/>
              </a:endParaRPr>
            </a:p>
          </p:txBody>
        </p:sp>
        <p:sp>
          <p:nvSpPr>
            <p:cNvPr id="78" name="object 4">
              <a:extLst>
                <a:ext uri="{FF2B5EF4-FFF2-40B4-BE49-F238E27FC236}">
                  <a16:creationId xmlns:a16="http://schemas.microsoft.com/office/drawing/2014/main" id="{934ADB46-6FAE-2C70-1389-38E9B8E96DDB}"/>
                </a:ext>
              </a:extLst>
            </p:cNvPr>
            <p:cNvSpPr txBox="1"/>
            <p:nvPr/>
          </p:nvSpPr>
          <p:spPr>
            <a:xfrm>
              <a:off x="6779180" y="677151"/>
              <a:ext cx="4261962" cy="355867"/>
            </a:xfrm>
            <a:prstGeom prst="rect">
              <a:avLst/>
            </a:prstGeom>
          </p:spPr>
          <p:txBody>
            <a:bodyPr vert="horz" wrap="square" lIns="0" tIns="14288" rIns="0" bIns="0" rtlCol="0">
              <a:spAutoFit/>
            </a:bodyPr>
            <a:lstStyle/>
            <a:p>
              <a:pPr marL="14288">
                <a:spcBef>
                  <a:spcPts val="113"/>
                </a:spcBef>
              </a:pPr>
              <a:r>
                <a:rPr lang="en-US" sz="3375" b="1" spc="-6" dirty="0">
                  <a:latin typeface="Yu Gothic" panose="020B0400000000000000" pitchFamily="34" charset="-128"/>
                  <a:ea typeface="Yu Gothic" panose="020B0400000000000000" pitchFamily="34" charset="-128"/>
                  <a:cs typeface="Arial"/>
                </a:rPr>
                <a:t>Contraction</a:t>
              </a:r>
              <a:endParaRPr sz="3375" dirty="0">
                <a:latin typeface="Yu Gothic" panose="020B0400000000000000" pitchFamily="34" charset="-128"/>
                <a:ea typeface="Yu Gothic" panose="020B0400000000000000" pitchFamily="34" charset="-128"/>
                <a:cs typeface="Arial"/>
              </a:endParaRPr>
            </a:p>
          </p:txBody>
        </p:sp>
        <p:sp>
          <p:nvSpPr>
            <p:cNvPr id="79" name="object 18">
              <a:extLst>
                <a:ext uri="{FF2B5EF4-FFF2-40B4-BE49-F238E27FC236}">
                  <a16:creationId xmlns:a16="http://schemas.microsoft.com/office/drawing/2014/main" id="{23907B6D-42F4-9EA0-C2EA-27101BC8F4CB}"/>
                </a:ext>
              </a:extLst>
            </p:cNvPr>
            <p:cNvSpPr/>
            <p:nvPr/>
          </p:nvSpPr>
          <p:spPr>
            <a:xfrm>
              <a:off x="6648928" y="2576618"/>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025" dirty="0">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97949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line&#10;&#10;Description automatically generated">
            <a:extLst>
              <a:ext uri="{FF2B5EF4-FFF2-40B4-BE49-F238E27FC236}">
                <a16:creationId xmlns:a16="http://schemas.microsoft.com/office/drawing/2014/main" id="{779CD809-7536-DC24-5C61-50396C202178}"/>
              </a:ext>
            </a:extLst>
          </p:cNvPr>
          <p:cNvPicPr>
            <a:picLocks noChangeAspect="1"/>
          </p:cNvPicPr>
          <p:nvPr/>
        </p:nvPicPr>
        <p:blipFill rotWithShape="1">
          <a:blip r:embed="rId2">
            <a:extLst>
              <a:ext uri="{28A0092B-C50C-407E-A947-70E740481C1C}">
                <a14:useLocalDpi xmlns:a14="http://schemas.microsoft.com/office/drawing/2010/main" val="0"/>
              </a:ext>
            </a:extLst>
          </a:blip>
          <a:srcRect r="34521"/>
          <a:stretch/>
        </p:blipFill>
        <p:spPr>
          <a:xfrm>
            <a:off x="3387236" y="4232618"/>
            <a:ext cx="5051915" cy="10287000"/>
          </a:xfrm>
          <a:prstGeom prst="rect">
            <a:avLst/>
          </a:prstGeom>
        </p:spPr>
      </p:pic>
      <p:pic>
        <p:nvPicPr>
          <p:cNvPr id="6" name="Picture 5" descr="A picture containing text, screenshot, diagram, line&#10;&#10;Description automatically generated">
            <a:extLst>
              <a:ext uri="{FF2B5EF4-FFF2-40B4-BE49-F238E27FC236}">
                <a16:creationId xmlns:a16="http://schemas.microsoft.com/office/drawing/2014/main" id="{8D4F5922-40FA-A64E-3944-9CA090DC556C}"/>
              </a:ext>
            </a:extLst>
          </p:cNvPr>
          <p:cNvPicPr>
            <a:picLocks noChangeAspect="1"/>
          </p:cNvPicPr>
          <p:nvPr/>
        </p:nvPicPr>
        <p:blipFill rotWithShape="1">
          <a:blip r:embed="rId2">
            <a:extLst>
              <a:ext uri="{28A0092B-C50C-407E-A947-70E740481C1C}">
                <a14:useLocalDpi xmlns:a14="http://schemas.microsoft.com/office/drawing/2010/main" val="0"/>
              </a:ext>
            </a:extLst>
          </a:blip>
          <a:srcRect l="66091" t="11487" b="76000"/>
          <a:stretch/>
        </p:blipFill>
        <p:spPr>
          <a:xfrm>
            <a:off x="5822999" y="4774223"/>
            <a:ext cx="2616152" cy="1287195"/>
          </a:xfrm>
          <a:prstGeom prst="rect">
            <a:avLst/>
          </a:prstGeom>
        </p:spPr>
      </p:pic>
    </p:spTree>
    <p:extLst>
      <p:ext uri="{BB962C8B-B14F-4D97-AF65-F5344CB8AC3E}">
        <p14:creationId xmlns:p14="http://schemas.microsoft.com/office/powerpoint/2010/main" val="3956265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text, screenshot, font, colorfulness&#10;&#10;Description automatically generated">
            <a:extLst>
              <a:ext uri="{FF2B5EF4-FFF2-40B4-BE49-F238E27FC236}">
                <a16:creationId xmlns:a16="http://schemas.microsoft.com/office/drawing/2014/main" id="{27E60B67-A0A6-F5F9-BF7F-6E7EBF1CF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503" y="487886"/>
            <a:ext cx="6668431" cy="15242127"/>
          </a:xfrm>
          <a:prstGeom prst="rect">
            <a:avLst/>
          </a:prstGeom>
          <a:ln w="38100">
            <a:solidFill>
              <a:srgbClr val="002060"/>
            </a:solidFill>
          </a:ln>
        </p:spPr>
      </p:pic>
      <p:pic>
        <p:nvPicPr>
          <p:cNvPr id="29" name="Picture 28" descr="A picture containing text, screenshot, colorfulness, font&#10;&#10;Description automatically generated">
            <a:extLst>
              <a:ext uri="{FF2B5EF4-FFF2-40B4-BE49-F238E27FC236}">
                <a16:creationId xmlns:a16="http://schemas.microsoft.com/office/drawing/2014/main" id="{DE20CB9C-850C-69E7-EA85-FB716989F586}"/>
              </a:ext>
            </a:extLst>
          </p:cNvPr>
          <p:cNvPicPr>
            <a:picLocks noChangeAspect="1"/>
          </p:cNvPicPr>
          <p:nvPr/>
        </p:nvPicPr>
        <p:blipFill rotWithShape="1">
          <a:blip r:embed="rId3">
            <a:extLst>
              <a:ext uri="{28A0092B-C50C-407E-A947-70E740481C1C}">
                <a14:useLocalDpi xmlns:a14="http://schemas.microsoft.com/office/drawing/2010/main" val="0"/>
              </a:ext>
            </a:extLst>
          </a:blip>
          <a:srcRect l="32401"/>
          <a:stretch/>
        </p:blipFill>
        <p:spPr>
          <a:xfrm>
            <a:off x="8618034" y="487885"/>
            <a:ext cx="4507794" cy="15242127"/>
          </a:xfrm>
          <a:prstGeom prst="rect">
            <a:avLst/>
          </a:prstGeom>
          <a:ln w="38100">
            <a:solidFill>
              <a:srgbClr val="002060"/>
            </a:solidFill>
          </a:ln>
        </p:spPr>
      </p:pic>
    </p:spTree>
    <p:extLst>
      <p:ext uri="{BB962C8B-B14F-4D97-AF65-F5344CB8AC3E}">
        <p14:creationId xmlns:p14="http://schemas.microsoft.com/office/powerpoint/2010/main" val="321347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screenshot, font, number&#10;&#10;Description automatically generated">
            <a:extLst>
              <a:ext uri="{FF2B5EF4-FFF2-40B4-BE49-F238E27FC236}">
                <a16:creationId xmlns:a16="http://schemas.microsoft.com/office/drawing/2014/main" id="{38D8B649-D976-05E4-70E0-031959DFCC3C}"/>
              </a:ext>
            </a:extLst>
          </p:cNvPr>
          <p:cNvPicPr>
            <a:picLocks noChangeAspect="1"/>
          </p:cNvPicPr>
          <p:nvPr/>
        </p:nvPicPr>
        <p:blipFill rotWithShape="1">
          <a:blip r:embed="rId2">
            <a:extLst>
              <a:ext uri="{28A0092B-C50C-407E-A947-70E740481C1C}">
                <a14:useLocalDpi xmlns:a14="http://schemas.microsoft.com/office/drawing/2010/main" val="0"/>
              </a:ext>
            </a:extLst>
          </a:blip>
          <a:srcRect l="33489"/>
          <a:stretch/>
        </p:blipFill>
        <p:spPr>
          <a:xfrm>
            <a:off x="8835773" y="1003787"/>
            <a:ext cx="4435246" cy="15242126"/>
          </a:xfrm>
          <a:prstGeom prst="rect">
            <a:avLst/>
          </a:prstGeom>
          <a:ln w="38100">
            <a:solidFill>
              <a:srgbClr val="002060"/>
            </a:solidFill>
          </a:ln>
        </p:spPr>
      </p:pic>
      <p:pic>
        <p:nvPicPr>
          <p:cNvPr id="9" name="Picture 8" descr="A picture containing text, screenshot, font, colorfulness&#10;&#10;Description automatically generated">
            <a:extLst>
              <a:ext uri="{FF2B5EF4-FFF2-40B4-BE49-F238E27FC236}">
                <a16:creationId xmlns:a16="http://schemas.microsoft.com/office/drawing/2014/main" id="{D000D737-6BAF-FE83-543B-7F7DC4525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284" y="1003786"/>
            <a:ext cx="6668431" cy="15242127"/>
          </a:xfrm>
          <a:prstGeom prst="rect">
            <a:avLst/>
          </a:prstGeom>
          <a:ln w="38100">
            <a:solidFill>
              <a:srgbClr val="002060"/>
            </a:solidFill>
          </a:ln>
        </p:spPr>
      </p:pic>
    </p:spTree>
    <p:extLst>
      <p:ext uri="{BB962C8B-B14F-4D97-AF65-F5344CB8AC3E}">
        <p14:creationId xmlns:p14="http://schemas.microsoft.com/office/powerpoint/2010/main" val="54066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lack, darkness&#10;&#10;Description automatically generated">
            <a:extLst>
              <a:ext uri="{FF2B5EF4-FFF2-40B4-BE49-F238E27FC236}">
                <a16:creationId xmlns:a16="http://schemas.microsoft.com/office/drawing/2014/main" id="{B68C9AA9-1D3A-A326-5B5F-9D03D92D1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67437"/>
            <a:ext cx="10706100" cy="5953125"/>
          </a:xfrm>
          <a:prstGeom prst="rect">
            <a:avLst/>
          </a:prstGeom>
        </p:spPr>
      </p:pic>
      <p:pic>
        <p:nvPicPr>
          <p:cNvPr id="7" name="Picture 6" descr="A picture containing text, screenshot, font, number&#10;&#10;Description automatically generated">
            <a:extLst>
              <a:ext uri="{FF2B5EF4-FFF2-40B4-BE49-F238E27FC236}">
                <a16:creationId xmlns:a16="http://schemas.microsoft.com/office/drawing/2014/main" id="{0AD190B1-2F35-5FB5-9720-7ADA88F455E7}"/>
              </a:ext>
            </a:extLst>
          </p:cNvPr>
          <p:cNvPicPr>
            <a:picLocks noChangeAspect="1"/>
          </p:cNvPicPr>
          <p:nvPr/>
        </p:nvPicPr>
        <p:blipFill rotWithShape="1">
          <a:blip r:embed="rId3">
            <a:extLst>
              <a:ext uri="{28A0092B-C50C-407E-A947-70E740481C1C}">
                <a14:useLocalDpi xmlns:a14="http://schemas.microsoft.com/office/drawing/2010/main" val="0"/>
              </a:ext>
            </a:extLst>
          </a:blip>
          <a:srcRect l="35832" t="4367"/>
          <a:stretch/>
        </p:blipFill>
        <p:spPr>
          <a:xfrm>
            <a:off x="10706099" y="6243320"/>
            <a:ext cx="1677674" cy="5715000"/>
          </a:xfrm>
          <a:prstGeom prst="rect">
            <a:avLst/>
          </a:prstGeom>
        </p:spPr>
      </p:pic>
    </p:spTree>
    <p:extLst>
      <p:ext uri="{BB962C8B-B14F-4D97-AF65-F5344CB8AC3E}">
        <p14:creationId xmlns:p14="http://schemas.microsoft.com/office/powerpoint/2010/main" val="4008429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358</TotalTime>
  <Words>194</Words>
  <Application>Microsoft Office PowerPoint</Application>
  <PresentationFormat>Custom</PresentationFormat>
  <Paragraphs>44</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3</cp:revision>
  <dcterms:created xsi:type="dcterms:W3CDTF">2023-05-03T19:41:22Z</dcterms:created>
  <dcterms:modified xsi:type="dcterms:W3CDTF">2023-06-07T20:55:29Z</dcterms:modified>
</cp:coreProperties>
</file>