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66" r:id="rId3"/>
    <p:sldId id="400" r:id="rId4"/>
    <p:sldId id="407" r:id="rId5"/>
    <p:sldId id="408" r:id="rId6"/>
    <p:sldId id="409" r:id="rId7"/>
    <p:sldId id="410" r:id="rId8"/>
    <p:sldId id="406" r:id="rId9"/>
    <p:sldId id="3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0"/>
            <p14:sldId id="407"/>
            <p14:sldId id="408"/>
            <p14:sldId id="409"/>
            <p14:sldId id="410"/>
            <p14:sldId id="406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5CB9B-DEEC-46F0-AFCA-B3024238280A}" v="15" dt="2022-02-24T16:56:19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E395CB9B-DEEC-46F0-AFCA-B3024238280A}"/>
    <pc:docChg chg="undo redo custSel addSld delSld modSld modSection">
      <pc:chgData name="Jonathan Mah" userId="5261b2f2f3e51194" providerId="LiveId" clId="{E395CB9B-DEEC-46F0-AFCA-B3024238280A}" dt="2022-02-24T16:58:16.922" v="2616" actId="47"/>
      <pc:docMkLst>
        <pc:docMk/>
      </pc:docMkLst>
      <pc:sldChg chg="modSp mod">
        <pc:chgData name="Jonathan Mah" userId="5261b2f2f3e51194" providerId="LiveId" clId="{E395CB9B-DEEC-46F0-AFCA-B3024238280A}" dt="2022-02-24T16:19:43.363" v="1" actId="20577"/>
        <pc:sldMkLst>
          <pc:docMk/>
          <pc:sldMk cId="1442538198" sldId="256"/>
        </pc:sldMkLst>
        <pc:spChg chg="mod">
          <ac:chgData name="Jonathan Mah" userId="5261b2f2f3e51194" providerId="LiveId" clId="{E395CB9B-DEEC-46F0-AFCA-B3024238280A}" dt="2022-02-24T16:19:43.363" v="1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E395CB9B-DEEC-46F0-AFCA-B3024238280A}" dt="2022-02-24T16:33:28.109" v="1092" actId="20577"/>
        <pc:sldMkLst>
          <pc:docMk/>
          <pc:sldMk cId="2977728054" sldId="366"/>
        </pc:sldMkLst>
        <pc:spChg chg="mod">
          <ac:chgData name="Jonathan Mah" userId="5261b2f2f3e51194" providerId="LiveId" clId="{E395CB9B-DEEC-46F0-AFCA-B3024238280A}" dt="2022-02-24T16:33:28.109" v="1092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E395CB9B-DEEC-46F0-AFCA-B3024238280A}" dt="2022-02-24T16:58:16.922" v="2616" actId="47"/>
        <pc:sldMkLst>
          <pc:docMk/>
          <pc:sldMk cId="2533509981" sldId="399"/>
        </pc:sldMkLst>
      </pc:sldChg>
      <pc:sldChg chg="modSp mod">
        <pc:chgData name="Jonathan Mah" userId="5261b2f2f3e51194" providerId="LiveId" clId="{E395CB9B-DEEC-46F0-AFCA-B3024238280A}" dt="2022-02-24T16:22:45.101" v="434" actId="15"/>
        <pc:sldMkLst>
          <pc:docMk/>
          <pc:sldMk cId="2835220767" sldId="400"/>
        </pc:sldMkLst>
        <pc:spChg chg="mod">
          <ac:chgData name="Jonathan Mah" userId="5261b2f2f3e51194" providerId="LiveId" clId="{E395CB9B-DEEC-46F0-AFCA-B3024238280A}" dt="2022-02-24T16:20:32.187" v="162" actId="20577"/>
          <ac:spMkLst>
            <pc:docMk/>
            <pc:sldMk cId="2835220767" sldId="400"/>
            <ac:spMk id="2" creationId="{8BCDC7F3-0026-4ABC-A1FB-A556D653FBF1}"/>
          </ac:spMkLst>
        </pc:spChg>
        <pc:spChg chg="mod">
          <ac:chgData name="Jonathan Mah" userId="5261b2f2f3e51194" providerId="LiveId" clId="{E395CB9B-DEEC-46F0-AFCA-B3024238280A}" dt="2022-02-24T16:22:45.101" v="434" actId="15"/>
          <ac:spMkLst>
            <pc:docMk/>
            <pc:sldMk cId="2835220767" sldId="400"/>
            <ac:spMk id="3" creationId="{0185D601-86C1-40AA-B68A-90906EDD42C9}"/>
          </ac:spMkLst>
        </pc:spChg>
      </pc:sldChg>
      <pc:sldChg chg="del">
        <pc:chgData name="Jonathan Mah" userId="5261b2f2f3e51194" providerId="LiveId" clId="{E395CB9B-DEEC-46F0-AFCA-B3024238280A}" dt="2022-02-24T16:33:45.710" v="1093" actId="47"/>
        <pc:sldMkLst>
          <pc:docMk/>
          <pc:sldMk cId="1027443980" sldId="401"/>
        </pc:sldMkLst>
      </pc:sldChg>
      <pc:sldChg chg="del">
        <pc:chgData name="Jonathan Mah" userId="5261b2f2f3e51194" providerId="LiveId" clId="{E395CB9B-DEEC-46F0-AFCA-B3024238280A}" dt="2022-02-24T16:33:46.158" v="1094" actId="47"/>
        <pc:sldMkLst>
          <pc:docMk/>
          <pc:sldMk cId="913457084" sldId="404"/>
        </pc:sldMkLst>
      </pc:sldChg>
      <pc:sldChg chg="del">
        <pc:chgData name="Jonathan Mah" userId="5261b2f2f3e51194" providerId="LiveId" clId="{E395CB9B-DEEC-46F0-AFCA-B3024238280A}" dt="2022-02-24T16:33:46.641" v="1095" actId="47"/>
        <pc:sldMkLst>
          <pc:docMk/>
          <pc:sldMk cId="718716159" sldId="405"/>
        </pc:sldMkLst>
      </pc:sldChg>
      <pc:sldChg chg="addSp modSp mod">
        <pc:chgData name="Jonathan Mah" userId="5261b2f2f3e51194" providerId="LiveId" clId="{E395CB9B-DEEC-46F0-AFCA-B3024238280A}" dt="2022-02-24T16:56:19.906" v="2189"/>
        <pc:sldMkLst>
          <pc:docMk/>
          <pc:sldMk cId="613741759" sldId="406"/>
        </pc:sldMkLst>
        <pc:spChg chg="mod">
          <ac:chgData name="Jonathan Mah" userId="5261b2f2f3e51194" providerId="LiveId" clId="{E395CB9B-DEEC-46F0-AFCA-B3024238280A}" dt="2022-02-24T16:51:20.723" v="1816" actId="20577"/>
          <ac:spMkLst>
            <pc:docMk/>
            <pc:sldMk cId="613741759" sldId="406"/>
            <ac:spMk id="5" creationId="{B09AC49C-E470-4680-A949-628109DAC045}"/>
          </ac:spMkLst>
        </pc:spChg>
        <pc:spChg chg="add mod">
          <ac:chgData name="Jonathan Mah" userId="5261b2f2f3e51194" providerId="LiveId" clId="{E395CB9B-DEEC-46F0-AFCA-B3024238280A}" dt="2022-02-24T16:55:21.926" v="2179" actId="33524"/>
          <ac:spMkLst>
            <pc:docMk/>
            <pc:sldMk cId="613741759" sldId="406"/>
            <ac:spMk id="6" creationId="{A609EDD8-D72A-401F-B924-6D3F89149384}"/>
          </ac:spMkLst>
        </pc:spChg>
        <pc:graphicFrameChg chg="mod modGraphic">
          <ac:chgData name="Jonathan Mah" userId="5261b2f2f3e51194" providerId="LiveId" clId="{E395CB9B-DEEC-46F0-AFCA-B3024238280A}" dt="2022-02-24T16:56:19.906" v="2189"/>
          <ac:graphicFrameMkLst>
            <pc:docMk/>
            <pc:sldMk cId="613741759" sldId="406"/>
            <ac:graphicFrameMk id="4" creationId="{6726C2F3-4EC6-4D14-B89F-5E1000BD116C}"/>
          </ac:graphicFrameMkLst>
        </pc:graphicFrameChg>
      </pc:sldChg>
      <pc:sldChg chg="modSp add mod">
        <pc:chgData name="Jonathan Mah" userId="5261b2f2f3e51194" providerId="LiveId" clId="{E395CB9B-DEEC-46F0-AFCA-B3024238280A}" dt="2022-02-24T16:26:47.232" v="623" actId="20577"/>
        <pc:sldMkLst>
          <pc:docMk/>
          <pc:sldMk cId="1600787355" sldId="407"/>
        </pc:sldMkLst>
        <pc:spChg chg="mod">
          <ac:chgData name="Jonathan Mah" userId="5261b2f2f3e51194" providerId="LiveId" clId="{E395CB9B-DEEC-46F0-AFCA-B3024238280A}" dt="2022-02-24T16:26:47.232" v="623" actId="20577"/>
          <ac:spMkLst>
            <pc:docMk/>
            <pc:sldMk cId="1600787355" sldId="407"/>
            <ac:spMk id="3" creationId="{0185D601-86C1-40AA-B68A-90906EDD42C9}"/>
          </ac:spMkLst>
        </pc:spChg>
      </pc:sldChg>
      <pc:sldChg chg="addSp modSp add mod">
        <pc:chgData name="Jonathan Mah" userId="5261b2f2f3e51194" providerId="LiveId" clId="{E395CB9B-DEEC-46F0-AFCA-B3024238280A}" dt="2022-02-24T16:31:39.028" v="801" actId="1076"/>
        <pc:sldMkLst>
          <pc:docMk/>
          <pc:sldMk cId="3851261358" sldId="408"/>
        </pc:sldMkLst>
        <pc:spChg chg="mod">
          <ac:chgData name="Jonathan Mah" userId="5261b2f2f3e51194" providerId="LiveId" clId="{E395CB9B-DEEC-46F0-AFCA-B3024238280A}" dt="2022-02-24T16:29:55.442" v="787" actId="20577"/>
          <ac:spMkLst>
            <pc:docMk/>
            <pc:sldMk cId="3851261358" sldId="408"/>
            <ac:spMk id="3" creationId="{0185D601-86C1-40AA-B68A-90906EDD42C9}"/>
          </ac:spMkLst>
        </pc:spChg>
        <pc:picChg chg="add mod">
          <ac:chgData name="Jonathan Mah" userId="5261b2f2f3e51194" providerId="LiveId" clId="{E395CB9B-DEEC-46F0-AFCA-B3024238280A}" dt="2022-02-24T16:31:34.700" v="799" actId="1076"/>
          <ac:picMkLst>
            <pc:docMk/>
            <pc:sldMk cId="3851261358" sldId="408"/>
            <ac:picMk id="5" creationId="{26143DE9-2067-4A01-8A80-0B9DA72E9751}"/>
          </ac:picMkLst>
        </pc:picChg>
        <pc:picChg chg="add mod">
          <ac:chgData name="Jonathan Mah" userId="5261b2f2f3e51194" providerId="LiveId" clId="{E395CB9B-DEEC-46F0-AFCA-B3024238280A}" dt="2022-02-24T16:31:39.028" v="801" actId="1076"/>
          <ac:picMkLst>
            <pc:docMk/>
            <pc:sldMk cId="3851261358" sldId="408"/>
            <ac:picMk id="7" creationId="{6FBA0EC2-DFE9-4FB7-8D75-82214BB68EEB}"/>
          </ac:picMkLst>
        </pc:picChg>
      </pc:sldChg>
      <pc:sldChg chg="addSp delSp modSp add mod">
        <pc:chgData name="Jonathan Mah" userId="5261b2f2f3e51194" providerId="LiveId" clId="{E395CB9B-DEEC-46F0-AFCA-B3024238280A}" dt="2022-02-24T16:45:50.351" v="1319" actId="20577"/>
        <pc:sldMkLst>
          <pc:docMk/>
          <pc:sldMk cId="979571956" sldId="409"/>
        </pc:sldMkLst>
        <pc:spChg chg="mod">
          <ac:chgData name="Jonathan Mah" userId="5261b2f2f3e51194" providerId="LiveId" clId="{E395CB9B-DEEC-46F0-AFCA-B3024238280A}" dt="2022-02-24T16:45:50.351" v="1319" actId="20577"/>
          <ac:spMkLst>
            <pc:docMk/>
            <pc:sldMk cId="979571956" sldId="409"/>
            <ac:spMk id="3" creationId="{0185D601-86C1-40AA-B68A-90906EDD42C9}"/>
          </ac:spMkLst>
        </pc:spChg>
        <pc:picChg chg="del">
          <ac:chgData name="Jonathan Mah" userId="5261b2f2f3e51194" providerId="LiveId" clId="{E395CB9B-DEEC-46F0-AFCA-B3024238280A}" dt="2022-02-24T16:32:21.727" v="921" actId="478"/>
          <ac:picMkLst>
            <pc:docMk/>
            <pc:sldMk cId="979571956" sldId="409"/>
            <ac:picMk id="5" creationId="{26143DE9-2067-4A01-8A80-0B9DA72E9751}"/>
          </ac:picMkLst>
        </pc:picChg>
        <pc:picChg chg="add mod">
          <ac:chgData name="Jonathan Mah" userId="5261b2f2f3e51194" providerId="LiveId" clId="{E395CB9B-DEEC-46F0-AFCA-B3024238280A}" dt="2022-02-24T16:45:40.031" v="1275" actId="1076"/>
          <ac:picMkLst>
            <pc:docMk/>
            <pc:sldMk cId="979571956" sldId="409"/>
            <ac:picMk id="6" creationId="{B343BE32-D31A-4BF1-94F5-FD138085B17B}"/>
          </ac:picMkLst>
        </pc:picChg>
        <pc:picChg chg="del">
          <ac:chgData name="Jonathan Mah" userId="5261b2f2f3e51194" providerId="LiveId" clId="{E395CB9B-DEEC-46F0-AFCA-B3024238280A}" dt="2022-02-24T16:32:21.947" v="922" actId="478"/>
          <ac:picMkLst>
            <pc:docMk/>
            <pc:sldMk cId="979571956" sldId="409"/>
            <ac:picMk id="7" creationId="{6FBA0EC2-DFE9-4FB7-8D75-82214BB68EEB}"/>
          </ac:picMkLst>
        </pc:picChg>
      </pc:sldChg>
      <pc:sldChg chg="modSp add mod">
        <pc:chgData name="Jonathan Mah" userId="5261b2f2f3e51194" providerId="LiveId" clId="{E395CB9B-DEEC-46F0-AFCA-B3024238280A}" dt="2022-02-24T16:58:12.641" v="2615" actId="20577"/>
        <pc:sldMkLst>
          <pc:docMk/>
          <pc:sldMk cId="3647283196" sldId="410"/>
        </pc:sldMkLst>
        <pc:spChg chg="mod">
          <ac:chgData name="Jonathan Mah" userId="5261b2f2f3e51194" providerId="LiveId" clId="{E395CB9B-DEEC-46F0-AFCA-B3024238280A}" dt="2022-02-24T16:46:04.399" v="1331" actId="20577"/>
          <ac:spMkLst>
            <pc:docMk/>
            <pc:sldMk cId="3647283196" sldId="410"/>
            <ac:spMk id="2" creationId="{8BCDC7F3-0026-4ABC-A1FB-A556D653FBF1}"/>
          </ac:spMkLst>
        </pc:spChg>
        <pc:spChg chg="mod">
          <ac:chgData name="Jonathan Mah" userId="5261b2f2f3e51194" providerId="LiveId" clId="{E395CB9B-DEEC-46F0-AFCA-B3024238280A}" dt="2022-02-24T16:58:12.641" v="2615" actId="20577"/>
          <ac:spMkLst>
            <pc:docMk/>
            <pc:sldMk cId="3647283196" sldId="410"/>
            <ac:spMk id="3" creationId="{0185D601-86C1-40AA-B68A-90906EDD42C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1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20220224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Approximating `species_profile.txt` from working files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Replacing 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Works in small cases, I still have some bugs in actual files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Looking into code refactoring to deal with large text files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Dadi models still WIP</a:t>
            </a: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Approximating `species_profile.txt`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Grab all `*species_profile.txt` files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Concatenate all non-head lines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Remove zero-entries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Count prevalence of each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Remove duplicate species from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dataframe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, keeping highest read count example of each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Take top 100 by prevalence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522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Approximating `species_profile.txt`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789 unique species found across `*species_profile.txt`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Highest prevalence: 160 (all files surveyed)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Lowest prevalence: 2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Average prevalence: 129.0749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Median prevalence: 142.5</a:t>
            </a:r>
          </a:p>
        </p:txBody>
      </p:sp>
    </p:spTree>
    <p:extLst>
      <p:ext uri="{BB962C8B-B14F-4D97-AF65-F5344CB8AC3E}">
        <p14:creationId xmlns:p14="http://schemas.microsoft.com/office/powerpoint/2010/main" val="160078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Approximating `species_profile.txt`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We have output for most of genes and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snps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(some jobs need to rerun), let’s revisit SRS014787 (file index 19, which was previously failing)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43DE9-2067-4A01-8A80-0B9DA72E9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37" y="3547510"/>
            <a:ext cx="6104237" cy="3257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A0EC2-DFE9-4FB7-8D75-82214BB6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318" y="4289155"/>
            <a:ext cx="6094682" cy="17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6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Approximating `species_profile.txt`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8989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Some need to be rerun, I am still troubleshooting these cases, e.g., SRS015592, the file in which Leah found the N’s case.</a:t>
            </a:r>
          </a:p>
          <a:p>
            <a:pPr lvl="1"/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Snps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step created output but genes step did not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This occurred for a few files, specifically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snps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worked but genes did not. I’ll try again with terminal.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No error output or exit code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3BE32-D31A-4BF1-94F5-FD138085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25" y="1352496"/>
            <a:ext cx="291193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Replacing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Open input file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Open output file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For line in input file, if next line contains all N’s, remove this line and next line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Else, write line to output file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Original approach consists of using a list to index all lines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This one did work but took a long time, even for test files (longer than the actual MIDAS commands for test files). I don’t think it’s computationally feasible for the actual files.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New approach uses one loop and is faster than standard text manipulation, but it might not work for larger files?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Still troubleshooting this part. Output sometimes still contains N’s when searching through. One idea is to run it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64728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Quick benchmarking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26C2F3-4EC6-4D14-B89F-5E1000BD1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424458"/>
              </p:ext>
            </p:extLst>
          </p:nvPr>
        </p:nvGraphicFramePr>
        <p:xfrm>
          <a:off x="810126" y="1574800"/>
          <a:ext cx="8197516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3056">
                  <a:extLst>
                    <a:ext uri="{9D8B030D-6E8A-4147-A177-3AD203B41FA5}">
                      <a16:colId xmlns:a16="http://schemas.microsoft.com/office/drawing/2014/main" val="881654681"/>
                    </a:ext>
                  </a:extLst>
                </a:gridCol>
                <a:gridCol w="2996545">
                  <a:extLst>
                    <a:ext uri="{9D8B030D-6E8A-4147-A177-3AD203B41FA5}">
                      <a16:colId xmlns:a16="http://schemas.microsoft.com/office/drawing/2014/main" val="2822545378"/>
                    </a:ext>
                  </a:extLst>
                </a:gridCol>
                <a:gridCol w="2227915">
                  <a:extLst>
                    <a:ext uri="{9D8B030D-6E8A-4147-A177-3AD203B41FA5}">
                      <a16:colId xmlns:a16="http://schemas.microsoft.com/office/drawing/2014/main" val="1630252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Working runtime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“Failing” runtime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“Fixed” runtime 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87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25.621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05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37.957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2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33.710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7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57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26.551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38.315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3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1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1595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9AC49C-E470-4680-A949-628109DAC045}"/>
              </a:ext>
            </a:extLst>
          </p:cNvPr>
          <p:cNvSpPr txBox="1"/>
          <p:nvPr/>
        </p:nvSpPr>
        <p:spPr>
          <a:xfrm>
            <a:off x="838200" y="5668962"/>
            <a:ext cx="9729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doesn’t seem to be a trend in memory usage. I suspect previous memory issues with larger files</a:t>
            </a:r>
          </a:p>
          <a:p>
            <a:r>
              <a:rPr lang="en-US" dirty="0"/>
              <a:t>were due to extremely long runtime.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EDD8-D72A-401F-B924-6D3F89149384}"/>
              </a:ext>
            </a:extLst>
          </p:cNvPr>
          <p:cNvSpPr txBox="1"/>
          <p:nvPr/>
        </p:nvSpPr>
        <p:spPr>
          <a:xfrm>
            <a:off x="9384632" y="1783517"/>
            <a:ext cx="1997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all these runs are over the same test file, and rows do not</a:t>
            </a:r>
          </a:p>
          <a:p>
            <a:r>
              <a:rPr lang="en-US" dirty="0"/>
              <a:t>have corresponding results, i.e., each row is just a different benchmarking run.</a:t>
            </a:r>
          </a:p>
        </p:txBody>
      </p:sp>
    </p:spTree>
    <p:extLst>
      <p:ext uri="{BB962C8B-B14F-4D97-AF65-F5344CB8AC3E}">
        <p14:creationId xmlns:p14="http://schemas.microsoft.com/office/powerpoint/2010/main" val="61374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Look into confidence intervals</a:t>
            </a:r>
          </a:p>
          <a:p>
            <a:pPr lvl="1"/>
            <a:r>
              <a:rPr lang="en-US" dirty="0"/>
              <a:t>Poisson sample SFS</a:t>
            </a:r>
          </a:p>
          <a:p>
            <a:pPr lvl="2"/>
            <a:r>
              <a:rPr lang="en-US" dirty="0" err="1"/>
              <a:t>Dadi.Spectrum_mod.sample</a:t>
            </a:r>
            <a:r>
              <a:rPr lang="en-US" dirty="0"/>
              <a:t>(self)</a:t>
            </a:r>
          </a:p>
          <a:p>
            <a:pPr lvl="1"/>
            <a:r>
              <a:rPr lang="en-US" dirty="0"/>
              <a:t>Bootstrap VCF</a:t>
            </a:r>
          </a:p>
          <a:p>
            <a:pPr lvl="1"/>
            <a:r>
              <a:rPr lang="en-US" dirty="0"/>
              <a:t>1000 SFS’s, run MLE inference on each SFS, 5% and 95% of </a:t>
            </a:r>
            <a:r>
              <a:rPr lang="en-US" b="1" dirty="0"/>
              <a:t>param space</a:t>
            </a:r>
            <a:r>
              <a:rPr lang="en-US" dirty="0"/>
              <a:t> is our CI</a:t>
            </a:r>
          </a:p>
          <a:p>
            <a:r>
              <a:rPr lang="en-US" dirty="0"/>
              <a:t>By end of quarter:</a:t>
            </a:r>
          </a:p>
          <a:p>
            <a:pPr lvl="1"/>
            <a:r>
              <a:rPr lang="en-US" dirty="0"/>
              <a:t>Try and finish fecal analysis</a:t>
            </a:r>
          </a:p>
          <a:p>
            <a:pPr lvl="1"/>
            <a:r>
              <a:rPr lang="en-US" dirty="0"/>
              <a:t>Try and finish MIDAS stuff</a:t>
            </a:r>
          </a:p>
          <a:p>
            <a:r>
              <a:rPr lang="en-US" dirty="0"/>
              <a:t>Look at </a:t>
            </a:r>
            <a:r>
              <a:rPr lang="en-US" dirty="0" err="1"/>
              <a:t>sparsing</a:t>
            </a:r>
            <a:r>
              <a:rPr lang="en-US" dirty="0"/>
              <a:t> SFS</a:t>
            </a:r>
          </a:p>
          <a:p>
            <a:r>
              <a:rPr lang="en-US" dirty="0"/>
              <a:t>Instead of doing all the populations and models, just take a closer look at two</a:t>
            </a:r>
          </a:p>
          <a:p>
            <a:pPr lvl="1"/>
            <a:r>
              <a:rPr lang="en-US" dirty="0"/>
              <a:t>Search space really well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642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574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Approximating `species_profile.txt`</vt:lpstr>
      <vt:lpstr>Approximating `species_profile.txt`</vt:lpstr>
      <vt:lpstr>Approximating `species_profile.txt`</vt:lpstr>
      <vt:lpstr>Approximating `species_profile.txt`</vt:lpstr>
      <vt:lpstr>Replacing N</vt:lpstr>
      <vt:lpstr>Quick benchmarking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15</cp:revision>
  <dcterms:created xsi:type="dcterms:W3CDTF">2020-10-07T15:54:11Z</dcterms:created>
  <dcterms:modified xsi:type="dcterms:W3CDTF">2022-02-24T16:58:25Z</dcterms:modified>
</cp:coreProperties>
</file>