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4" r:id="rId2"/>
    <p:sldId id="366" r:id="rId3"/>
    <p:sldId id="400" r:id="rId4"/>
    <p:sldId id="403" r:id="rId5"/>
    <p:sldId id="402" r:id="rId6"/>
    <p:sldId id="401" r:id="rId7"/>
    <p:sldId id="396" r:id="rId8"/>
    <p:sldId id="3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400"/>
            <p14:sldId id="403"/>
            <p14:sldId id="402"/>
            <p14:sldId id="401"/>
            <p14:sldId id="396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6FDEA-0AD3-49BC-B16B-E6CA96794644}" v="13" dt="2022-09-07T22:07:39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8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C336FDEA-0AD3-49BC-B16B-E6CA96794644}"/>
    <pc:docChg chg="undo custSel addSld delSld modSld modSection">
      <pc:chgData name="Jonathan Mah" userId="5261b2f2f3e51194" providerId="LiveId" clId="{C336FDEA-0AD3-49BC-B16B-E6CA96794644}" dt="2022-09-07T22:07:44.815" v="1514" actId="1076"/>
      <pc:docMkLst>
        <pc:docMk/>
      </pc:docMkLst>
      <pc:sldChg chg="modSp mod">
        <pc:chgData name="Jonathan Mah" userId="5261b2f2f3e51194" providerId="LiveId" clId="{C336FDEA-0AD3-49BC-B16B-E6CA96794644}" dt="2022-09-07T20:14:00.713" v="553" actId="20577"/>
        <pc:sldMkLst>
          <pc:docMk/>
          <pc:sldMk cId="2977728054" sldId="366"/>
        </pc:sldMkLst>
        <pc:spChg chg="mod">
          <ac:chgData name="Jonathan Mah" userId="5261b2f2f3e51194" providerId="LiveId" clId="{C336FDEA-0AD3-49BC-B16B-E6CA96794644}" dt="2022-09-07T20:14:00.713" v="55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C336FDEA-0AD3-49BC-B16B-E6CA96794644}" dt="2022-09-07T19:55:01.800" v="138" actId="47"/>
        <pc:sldMkLst>
          <pc:docMk/>
          <pc:sldMk cId="1930837532" sldId="377"/>
        </pc:sldMkLst>
      </pc:sldChg>
      <pc:sldChg chg="modSp mod">
        <pc:chgData name="Jonathan Mah" userId="5261b2f2f3e51194" providerId="LiveId" clId="{C336FDEA-0AD3-49BC-B16B-E6CA96794644}" dt="2022-09-07T22:04:14.681" v="1507" actId="20577"/>
        <pc:sldMkLst>
          <pc:docMk/>
          <pc:sldMk cId="634519761" sldId="384"/>
        </pc:sldMkLst>
        <pc:spChg chg="mod">
          <ac:chgData name="Jonathan Mah" userId="5261b2f2f3e51194" providerId="LiveId" clId="{C336FDEA-0AD3-49BC-B16B-E6CA96794644}" dt="2022-09-07T22:04:14.681" v="1507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modSp mod">
        <pc:chgData name="Jonathan Mah" userId="5261b2f2f3e51194" providerId="LiveId" clId="{C336FDEA-0AD3-49BC-B16B-E6CA96794644}" dt="2022-09-07T21:01:47.999" v="1450" actId="20577"/>
        <pc:sldMkLst>
          <pc:docMk/>
          <pc:sldMk cId="2897469236" sldId="393"/>
        </pc:sldMkLst>
        <pc:spChg chg="mod">
          <ac:chgData name="Jonathan Mah" userId="5261b2f2f3e51194" providerId="LiveId" clId="{C336FDEA-0AD3-49BC-B16B-E6CA96794644}" dt="2022-09-07T20:59:21.221" v="1057" actId="20577"/>
          <ac:spMkLst>
            <pc:docMk/>
            <pc:sldMk cId="2897469236" sldId="393"/>
            <ac:spMk id="2" creationId="{A602EA1E-DA58-BED5-FDEE-69838F68237F}"/>
          </ac:spMkLst>
        </pc:spChg>
        <pc:spChg chg="mod">
          <ac:chgData name="Jonathan Mah" userId="5261b2f2f3e51194" providerId="LiveId" clId="{C336FDEA-0AD3-49BC-B16B-E6CA96794644}" dt="2022-09-07T21:01:47.999" v="1450" actId="20577"/>
          <ac:spMkLst>
            <pc:docMk/>
            <pc:sldMk cId="2897469236" sldId="393"/>
            <ac:spMk id="3" creationId="{1747A062-6D09-3F49-9719-9EC1D1335A5B}"/>
          </ac:spMkLst>
        </pc:spChg>
      </pc:sldChg>
      <pc:sldChg chg="del">
        <pc:chgData name="Jonathan Mah" userId="5261b2f2f3e51194" providerId="LiveId" clId="{C336FDEA-0AD3-49BC-B16B-E6CA96794644}" dt="2022-09-07T19:55:02.985" v="139" actId="47"/>
        <pc:sldMkLst>
          <pc:docMk/>
          <pc:sldMk cId="1151831412" sldId="394"/>
        </pc:sldMkLst>
      </pc:sldChg>
      <pc:sldChg chg="addSp delSp modSp mod">
        <pc:chgData name="Jonathan Mah" userId="5261b2f2f3e51194" providerId="LiveId" clId="{C336FDEA-0AD3-49BC-B16B-E6CA96794644}" dt="2022-09-07T22:07:44.815" v="1514" actId="1076"/>
        <pc:sldMkLst>
          <pc:docMk/>
          <pc:sldMk cId="325441552" sldId="396"/>
        </pc:sldMkLst>
        <pc:spChg chg="add del mod">
          <ac:chgData name="Jonathan Mah" userId="5261b2f2f3e51194" providerId="LiveId" clId="{C336FDEA-0AD3-49BC-B16B-E6CA96794644}" dt="2022-09-07T19:58:24.475" v="143"/>
          <ac:spMkLst>
            <pc:docMk/>
            <pc:sldMk cId="325441552" sldId="396"/>
            <ac:spMk id="4" creationId="{2818703F-5F01-C684-7ED3-B457AA83A050}"/>
          </ac:spMkLst>
        </pc:spChg>
        <pc:spChg chg="add del mod">
          <ac:chgData name="Jonathan Mah" userId="5261b2f2f3e51194" providerId="LiveId" clId="{C336FDEA-0AD3-49BC-B16B-E6CA96794644}" dt="2022-09-07T22:07:39.941" v="1509"/>
          <ac:spMkLst>
            <pc:docMk/>
            <pc:sldMk cId="325441552" sldId="396"/>
            <ac:spMk id="10" creationId="{ECBC61AE-8024-89CA-6501-E149DF789919}"/>
          </ac:spMkLst>
        </pc:spChg>
        <pc:spChg chg="mod">
          <ac:chgData name="Jonathan Mah" userId="5261b2f2f3e51194" providerId="LiveId" clId="{C336FDEA-0AD3-49BC-B16B-E6CA96794644}" dt="2022-09-07T21:02:56.678" v="1505" actId="20577"/>
          <ac:spMkLst>
            <pc:docMk/>
            <pc:sldMk cId="325441552" sldId="396"/>
            <ac:spMk id="15" creationId="{62E75B54-4D24-6F87-AF4C-45D7B8035FB6}"/>
          </ac:spMkLst>
        </pc:spChg>
        <pc:picChg chg="add del mod">
          <ac:chgData name="Jonathan Mah" userId="5261b2f2f3e51194" providerId="LiveId" clId="{C336FDEA-0AD3-49BC-B16B-E6CA96794644}" dt="2022-09-07T22:07:39.582" v="1508" actId="478"/>
          <ac:picMkLst>
            <pc:docMk/>
            <pc:sldMk cId="325441552" sldId="396"/>
            <ac:picMk id="6" creationId="{0E027FA6-742E-FA79-87D9-B851A2BA57A0}"/>
          </ac:picMkLst>
        </pc:picChg>
        <pc:picChg chg="add mod">
          <ac:chgData name="Jonathan Mah" userId="5261b2f2f3e51194" providerId="LiveId" clId="{C336FDEA-0AD3-49BC-B16B-E6CA96794644}" dt="2022-09-07T20:58:40.445" v="1043" actId="1076"/>
          <ac:picMkLst>
            <pc:docMk/>
            <pc:sldMk cId="325441552" sldId="396"/>
            <ac:picMk id="8" creationId="{233B2FCC-ECD3-028A-BDD1-90F303664065}"/>
          </ac:picMkLst>
        </pc:picChg>
        <pc:picChg chg="del">
          <ac:chgData name="Jonathan Mah" userId="5261b2f2f3e51194" providerId="LiveId" clId="{C336FDEA-0AD3-49BC-B16B-E6CA96794644}" dt="2022-09-07T19:58:23.409" v="142" actId="478"/>
          <ac:picMkLst>
            <pc:docMk/>
            <pc:sldMk cId="325441552" sldId="396"/>
            <ac:picMk id="11" creationId="{6C220F80-0111-82AA-3236-A473E62FE602}"/>
          </ac:picMkLst>
        </pc:picChg>
        <pc:picChg chg="add mod">
          <ac:chgData name="Jonathan Mah" userId="5261b2f2f3e51194" providerId="LiveId" clId="{C336FDEA-0AD3-49BC-B16B-E6CA96794644}" dt="2022-09-07T22:07:44.815" v="1514" actId="1076"/>
          <ac:picMkLst>
            <pc:docMk/>
            <pc:sldMk cId="325441552" sldId="396"/>
            <ac:picMk id="13" creationId="{93AABB5C-6771-3630-07A3-33A493872360}"/>
          </ac:picMkLst>
        </pc:picChg>
      </pc:sldChg>
      <pc:sldChg chg="del">
        <pc:chgData name="Jonathan Mah" userId="5261b2f2f3e51194" providerId="LiveId" clId="{C336FDEA-0AD3-49BC-B16B-E6CA96794644}" dt="2022-09-07T19:55:00.664" v="137" actId="47"/>
        <pc:sldMkLst>
          <pc:docMk/>
          <pc:sldMk cId="3681635922" sldId="397"/>
        </pc:sldMkLst>
      </pc:sldChg>
      <pc:sldChg chg="addSp delSp modSp del mod">
        <pc:chgData name="Jonathan Mah" userId="5261b2f2f3e51194" providerId="LiveId" clId="{C336FDEA-0AD3-49BC-B16B-E6CA96794644}" dt="2022-09-07T19:58:21.721" v="141" actId="47"/>
        <pc:sldMkLst>
          <pc:docMk/>
          <pc:sldMk cId="1489069753" sldId="398"/>
        </pc:sldMkLst>
        <pc:spChg chg="add mod">
          <ac:chgData name="Jonathan Mah" userId="5261b2f2f3e51194" providerId="LiveId" clId="{C336FDEA-0AD3-49BC-B16B-E6CA96794644}" dt="2022-09-07T19:58:19.729" v="140" actId="478"/>
          <ac:spMkLst>
            <pc:docMk/>
            <pc:sldMk cId="1489069753" sldId="398"/>
            <ac:spMk id="4" creationId="{D970BA41-13E5-51E5-BA06-1BF768252351}"/>
          </ac:spMkLst>
        </pc:spChg>
        <pc:picChg chg="del">
          <ac:chgData name="Jonathan Mah" userId="5261b2f2f3e51194" providerId="LiveId" clId="{C336FDEA-0AD3-49BC-B16B-E6CA96794644}" dt="2022-09-07T19:58:19.729" v="140" actId="478"/>
          <ac:picMkLst>
            <pc:docMk/>
            <pc:sldMk cId="1489069753" sldId="398"/>
            <ac:picMk id="6" creationId="{E551AD44-47F7-97FB-F900-0FC68748B70C}"/>
          </ac:picMkLst>
        </pc:picChg>
      </pc:sldChg>
      <pc:sldChg chg="del">
        <pc:chgData name="Jonathan Mah" userId="5261b2f2f3e51194" providerId="LiveId" clId="{C336FDEA-0AD3-49BC-B16B-E6CA96794644}" dt="2022-09-07T19:54:58.335" v="136" actId="47"/>
        <pc:sldMkLst>
          <pc:docMk/>
          <pc:sldMk cId="4111092087" sldId="399"/>
        </pc:sldMkLst>
      </pc:sldChg>
      <pc:sldChg chg="modSp mod">
        <pc:chgData name="Jonathan Mah" userId="5261b2f2f3e51194" providerId="LiveId" clId="{C336FDEA-0AD3-49BC-B16B-E6CA96794644}" dt="2022-09-07T20:00:09.718" v="507" actId="20577"/>
        <pc:sldMkLst>
          <pc:docMk/>
          <pc:sldMk cId="136659373" sldId="400"/>
        </pc:sldMkLst>
        <pc:spChg chg="mod">
          <ac:chgData name="Jonathan Mah" userId="5261b2f2f3e51194" providerId="LiveId" clId="{C336FDEA-0AD3-49BC-B16B-E6CA96794644}" dt="2022-09-07T20:00:09.718" v="507" actId="20577"/>
          <ac:spMkLst>
            <pc:docMk/>
            <pc:sldMk cId="136659373" sldId="400"/>
            <ac:spMk id="3" creationId="{0185D601-86C1-40AA-B68A-90906EDD42C9}"/>
          </ac:spMkLst>
        </pc:spChg>
      </pc:sldChg>
      <pc:sldChg chg="addSp delSp modSp new add del mod">
        <pc:chgData name="Jonathan Mah" userId="5261b2f2f3e51194" providerId="LiveId" clId="{C336FDEA-0AD3-49BC-B16B-E6CA96794644}" dt="2022-09-07T20:37:07.143" v="898" actId="1076"/>
        <pc:sldMkLst>
          <pc:docMk/>
          <pc:sldMk cId="113749916" sldId="401"/>
        </pc:sldMkLst>
        <pc:spChg chg="mod">
          <ac:chgData name="Jonathan Mah" userId="5261b2f2f3e51194" providerId="LiveId" clId="{C336FDEA-0AD3-49BC-B16B-E6CA96794644}" dt="2022-09-07T18:07:22.528" v="113" actId="20577"/>
          <ac:spMkLst>
            <pc:docMk/>
            <pc:sldMk cId="113749916" sldId="401"/>
            <ac:spMk id="2" creationId="{EF512489-D655-22DE-33DA-BF1DDA597AC4}"/>
          </ac:spMkLst>
        </pc:spChg>
        <pc:spChg chg="add del">
          <ac:chgData name="Jonathan Mah" userId="5261b2f2f3e51194" providerId="LiveId" clId="{C336FDEA-0AD3-49BC-B16B-E6CA96794644}" dt="2022-09-07T18:07:27.116" v="116"/>
          <ac:spMkLst>
            <pc:docMk/>
            <pc:sldMk cId="113749916" sldId="401"/>
            <ac:spMk id="3" creationId="{BB89EE5E-0E7A-E00E-F46A-A5BC9E487A1E}"/>
          </ac:spMkLst>
        </pc:spChg>
        <pc:spChg chg="add del mod">
          <ac:chgData name="Jonathan Mah" userId="5261b2f2f3e51194" providerId="LiveId" clId="{C336FDEA-0AD3-49BC-B16B-E6CA96794644}" dt="2022-09-07T18:07:27.084" v="115"/>
          <ac:spMkLst>
            <pc:docMk/>
            <pc:sldMk cId="113749916" sldId="401"/>
            <ac:spMk id="4" creationId="{AFBA94FA-DE33-ED8B-0494-6C8EDECAD166}"/>
          </ac:spMkLst>
        </pc:spChg>
        <pc:spChg chg="add del mod">
          <ac:chgData name="Jonathan Mah" userId="5261b2f2f3e51194" providerId="LiveId" clId="{C336FDEA-0AD3-49BC-B16B-E6CA96794644}" dt="2022-09-07T18:08:05.558" v="131" actId="478"/>
          <ac:spMkLst>
            <pc:docMk/>
            <pc:sldMk cId="113749916" sldId="401"/>
            <ac:spMk id="6" creationId="{4C3BAB4D-034A-F501-4956-036279F6859E}"/>
          </ac:spMkLst>
        </pc:spChg>
        <pc:spChg chg="add mod">
          <ac:chgData name="Jonathan Mah" userId="5261b2f2f3e51194" providerId="LiveId" clId="{C336FDEA-0AD3-49BC-B16B-E6CA96794644}" dt="2022-09-07T20:37:07.143" v="898" actId="1076"/>
          <ac:spMkLst>
            <pc:docMk/>
            <pc:sldMk cId="113749916" sldId="401"/>
            <ac:spMk id="7" creationId="{7445621E-0D2E-F741-A736-146F1A6F31B0}"/>
          </ac:spMkLst>
        </pc:spChg>
        <pc:picChg chg="add mod">
          <ac:chgData name="Jonathan Mah" userId="5261b2f2f3e51194" providerId="LiveId" clId="{C336FDEA-0AD3-49BC-B16B-E6CA96794644}" dt="2022-09-07T20:36:00.501" v="849" actId="14100"/>
          <ac:picMkLst>
            <pc:docMk/>
            <pc:sldMk cId="113749916" sldId="401"/>
            <ac:picMk id="5" creationId="{1651DBA1-89A2-770A-885F-67D630AEAEB5}"/>
          </ac:picMkLst>
        </pc:picChg>
      </pc:sldChg>
      <pc:sldChg chg="add del">
        <pc:chgData name="Jonathan Mah" userId="5261b2f2f3e51194" providerId="LiveId" clId="{C336FDEA-0AD3-49BC-B16B-E6CA96794644}" dt="2022-09-07T20:06:10.404" v="509" actId="47"/>
        <pc:sldMkLst>
          <pc:docMk/>
          <pc:sldMk cId="1198637630" sldId="402"/>
        </pc:sldMkLst>
      </pc:sldChg>
      <pc:sldChg chg="modSp add mod">
        <pc:chgData name="Jonathan Mah" userId="5261b2f2f3e51194" providerId="LiveId" clId="{C336FDEA-0AD3-49BC-B16B-E6CA96794644}" dt="2022-09-07T20:10:45.624" v="545" actId="20577"/>
        <pc:sldMkLst>
          <pc:docMk/>
          <pc:sldMk cId="2063938261" sldId="402"/>
        </pc:sldMkLst>
        <pc:spChg chg="mod">
          <ac:chgData name="Jonathan Mah" userId="5261b2f2f3e51194" providerId="LiveId" clId="{C336FDEA-0AD3-49BC-B16B-E6CA96794644}" dt="2022-09-07T20:10:45.624" v="545" actId="20577"/>
          <ac:spMkLst>
            <pc:docMk/>
            <pc:sldMk cId="2063938261" sldId="402"/>
            <ac:spMk id="3" creationId="{0185D601-86C1-40AA-B68A-90906EDD42C9}"/>
          </ac:spMkLst>
        </pc:spChg>
      </pc:sldChg>
      <pc:sldChg chg="modSp add mod">
        <pc:chgData name="Jonathan Mah" userId="5261b2f2f3e51194" providerId="LiveId" clId="{C336FDEA-0AD3-49BC-B16B-E6CA96794644}" dt="2022-09-07T20:31:41.554" v="848" actId="20577"/>
        <pc:sldMkLst>
          <pc:docMk/>
          <pc:sldMk cId="1096183050" sldId="403"/>
        </pc:sldMkLst>
        <pc:spChg chg="mod">
          <ac:chgData name="Jonathan Mah" userId="5261b2f2f3e51194" providerId="LiveId" clId="{C336FDEA-0AD3-49BC-B16B-E6CA96794644}" dt="2022-09-07T20:31:41.554" v="848" actId="20577"/>
          <ac:spMkLst>
            <pc:docMk/>
            <pc:sldMk cId="1096183050" sldId="403"/>
            <ac:spMk id="3" creationId="{0185D601-86C1-40AA-B68A-90906EDD42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20220907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IID Pi plot with Hosts &gt;= 5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21 Species have faulty output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Actinomyces_viscosus_57672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Fusobacterium_periodonticum_58002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Gemella_haemolysans_61762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Granulicatella_elegans_61945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Haemophilus_parahaemolyticus_60505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Haemophilus_parainfluenzae_57123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Haemophilus_parainfluenzae_62356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Haemophilus_parainfluenzae_62468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Haemophilus_paraphrohaemolyticus_58563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Haemophilus_sputorum_53575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Neisseria_sp_61995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Porphyromonas_sp_57899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Prevotella_nanceiensis_44721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Prevotella_sp_61856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Rothia_mucilaginosa_58144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Streptococcus_parasanguinis_58487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Streptococcus_sp_57750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Streptococcus_sp_61820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Streptococcus_vestibularis_56030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Veillonella_sp_62404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Veillonella_sp_62611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When run individually, sometimes completes, sometimes does not</a:t>
            </a:r>
          </a:p>
        </p:txBody>
      </p:sp>
    </p:spTree>
    <p:extLst>
      <p:ext uri="{BB962C8B-B14F-4D97-AF65-F5344CB8AC3E}">
        <p14:creationId xmlns:p14="http://schemas.microsoft.com/office/powerpoint/2010/main" val="1366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15 Species which don’t work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Actinomyces_viscosus_57672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Granulicatella_elegans_61945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Haemophilus_parahaemolyticus_60505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Haemophilus_parainfluenzae_62356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Haemophilus_parainfluenzae_62468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Haemophilus_paraphrohaemolyticus_58563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Haemophilus_sputorum_53575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Neisseria_sp_61995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Prevotella_sp_61856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Rothia_mucilaginosa_58144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Streptococcus_parasanguinis_58487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Streptococcus_sp_57750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Streptococcus_sp_61820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Streptococcus_vestibularis_56030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Veillonella_sp_62611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When run individually, sometimes completes, sometimes does not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Email Raffaella with documentation on error cases</a:t>
            </a:r>
          </a:p>
          <a:p>
            <a:pPr lvl="1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Case one: Merge step works with input directory</a:t>
            </a:r>
          </a:p>
          <a:p>
            <a:pPr lvl="1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Case two: Merge step only works with input species</a:t>
            </a:r>
          </a:p>
          <a:p>
            <a:pPr lvl="1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Case three: Merge step fails with input directory or with input species</a:t>
            </a:r>
          </a:p>
        </p:txBody>
      </p:sp>
    </p:spTree>
    <p:extLst>
      <p:ext uri="{BB962C8B-B14F-4D97-AF65-F5344CB8AC3E}">
        <p14:creationId xmlns:p14="http://schemas.microsoft.com/office/powerpoint/2010/main" val="10961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Species with working output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Catonella_morbi_61904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Fusobacterium_periodonticum_58002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Gemella_haemolysans_61762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Haemophilus_parainfluenzae_57123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Porphyromonas_sp_57899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Prevotella_melaninogenica_58075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Prevotella_nanceiensis_44721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Veillonella_sp_62404</a:t>
            </a:r>
          </a:p>
        </p:txBody>
      </p:sp>
    </p:spTree>
    <p:extLst>
      <p:ext uri="{BB962C8B-B14F-4D97-AF65-F5344CB8AC3E}">
        <p14:creationId xmlns:p14="http://schemas.microsoft.com/office/powerpoint/2010/main" val="206393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2489-D655-22DE-33DA-BF1DDA5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(IID, hosts &gt;= 5 for both cohorts)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1DBA1-89A2-770A-885F-67D630AEA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58" y="1550881"/>
            <a:ext cx="7207242" cy="4612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5621E-0D2E-F741-A736-146F1A6F31B0}"/>
              </a:ext>
            </a:extLst>
          </p:cNvPr>
          <p:cNvSpPr txBox="1"/>
          <p:nvPr/>
        </p:nvSpPr>
        <p:spPr>
          <a:xfrm>
            <a:off x="7372350" y="2019300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Faecalibacterium</a:t>
            </a:r>
            <a:r>
              <a:rPr lang="en-US" dirty="0"/>
              <a:t> </a:t>
            </a:r>
            <a:r>
              <a:rPr lang="en-US" dirty="0" err="1"/>
              <a:t>Prauznitzii</a:t>
            </a:r>
            <a:r>
              <a:rPr lang="en-US" dirty="0"/>
              <a:t> (12345)</a:t>
            </a:r>
          </a:p>
        </p:txBody>
      </p:sp>
    </p:spTree>
    <p:extLst>
      <p:ext uri="{BB962C8B-B14F-4D97-AF65-F5344CB8AC3E}">
        <p14:creationId xmlns:p14="http://schemas.microsoft.com/office/powerpoint/2010/main" val="1137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CustomNorm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75B54-4D24-6F87-AF4C-45D7B8035FB6}"/>
              </a:ext>
            </a:extLst>
          </p:cNvPr>
          <p:cNvSpPr txBox="1"/>
          <p:nvPr/>
        </p:nvSpPr>
        <p:spPr>
          <a:xfrm>
            <a:off x="9104039" y="322748"/>
            <a:ext cx="29808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 for Log likelihood surface</a:t>
            </a:r>
            <a:br>
              <a:rPr lang="en-US" dirty="0"/>
            </a:br>
            <a:r>
              <a:rPr lang="en-US" dirty="0"/>
              <a:t>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tick marks for varying</a:t>
            </a:r>
            <a:br>
              <a:rPr lang="en-US" dirty="0"/>
            </a:br>
            <a:r>
              <a:rPr lang="en-US" dirty="0"/>
              <a:t>degrees of “good likelihood”</a:t>
            </a:r>
            <a:br>
              <a:rPr lang="en-US" dirty="0"/>
            </a:br>
            <a:r>
              <a:rPr lang="en-US" dirty="0"/>
              <a:t>* Less tick marks for “bad”</a:t>
            </a:r>
            <a:br>
              <a:rPr lang="en-US" dirty="0"/>
            </a:br>
            <a:r>
              <a:rPr lang="en-US" dirty="0"/>
              <a:t>likelihoods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difference in log likelihood</a:t>
            </a:r>
            <a:br>
              <a:rPr lang="en-US" dirty="0"/>
            </a:br>
            <a:r>
              <a:rPr lang="en-US" dirty="0"/>
              <a:t>between contraction vs. expansion on one plot</a:t>
            </a:r>
            <a:br>
              <a:rPr lang="en-US" dirty="0"/>
            </a:br>
            <a:r>
              <a:rPr lang="en-US" dirty="0"/>
              <a:t>Sample wider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range of right and plotting elements of left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3B2FCC-ECD3-028A-BDD1-90F30366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956" y="1927274"/>
            <a:ext cx="3697692" cy="2773269"/>
          </a:xfrm>
          <a:prstGeom prst="rect">
            <a:avLst/>
          </a:prstGeom>
        </p:spPr>
      </p:pic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93AABB5C-6771-3630-07A3-33A493872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8" y="1639095"/>
            <a:ext cx="4466168" cy="3349626"/>
          </a:xfrm>
        </p:spPr>
      </p:pic>
    </p:spTree>
    <p:extLst>
      <p:ext uri="{BB962C8B-B14F-4D97-AF65-F5344CB8AC3E}">
        <p14:creationId xmlns:p14="http://schemas.microsoft.com/office/powerpoint/2010/main" val="3254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20220907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RAFFAELLA</a:t>
            </a:r>
          </a:p>
          <a:p>
            <a:r>
              <a:rPr lang="en-US" dirty="0"/>
              <a:t>Writing about Pi results (consult overleaf for more detailed notes)</a:t>
            </a:r>
          </a:p>
          <a:p>
            <a:r>
              <a:rPr lang="en-US" dirty="0"/>
              <a:t>Plotting:</a:t>
            </a:r>
          </a:p>
          <a:p>
            <a:pPr lvl="1"/>
            <a:r>
              <a:rPr lang="en-US" dirty="0"/>
              <a:t>Show contrast between expansion and contraction</a:t>
            </a:r>
          </a:p>
          <a:p>
            <a:pPr lvl="1"/>
            <a:r>
              <a:rPr lang="en-US" dirty="0"/>
              <a:t>Evaluate log likelihood over wider parameter space, including values of nu that are bigger than one (indicating expansion), consider bigger range of Tau</a:t>
            </a:r>
          </a:p>
          <a:p>
            <a:pPr lvl="1"/>
            <a:r>
              <a:rPr lang="en-US" dirty="0"/>
              <a:t>Goal is less to find the maximum and more so to see the landscape of likelihoods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471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MIDAS</vt:lpstr>
      <vt:lpstr>MIDAS</vt:lpstr>
      <vt:lpstr>MIDAS</vt:lpstr>
      <vt:lpstr>Pi (IID, hosts &gt;= 5 for both cohorts)</vt:lpstr>
      <vt:lpstr>P. Distasonis (CustomNorm)</vt:lpstr>
      <vt:lpstr>TODO 20220907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2022-09-07T22:07:48Z</dcterms:modified>
</cp:coreProperties>
</file>