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420" r:id="rId2"/>
    <p:sldId id="412" r:id="rId3"/>
    <p:sldId id="422" r:id="rId4"/>
    <p:sldId id="423" r:id="rId5"/>
    <p:sldId id="425" r:id="rId6"/>
    <p:sldId id="427" r:id="rId7"/>
    <p:sldId id="413" r:id="rId8"/>
    <p:sldId id="414" r:id="rId9"/>
    <p:sldId id="415" r:id="rId10"/>
    <p:sldId id="416" r:id="rId11"/>
    <p:sldId id="426" r:id="rId12"/>
    <p:sldId id="429" r:id="rId13"/>
  </p:sldIdLst>
  <p:sldSz cx="18288000" cy="1828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3092D5-9927-4807-BE3E-672C10A7E002}" v="123" dt="2023-07-19T19:50:59.5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33" d="100"/>
          <a:sy n="33" d="100"/>
        </p:scale>
        <p:origin x="1560"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Mah" userId="5261b2f2f3e51194" providerId="LiveId" clId="{71AD8F2F-1E9E-41F5-9B3E-9FDFAC1D6BCB}"/>
    <pc:docChg chg="custSel addSld modSld">
      <pc:chgData name="Jonathan Mah" userId="5261b2f2f3e51194" providerId="LiveId" clId="{71AD8F2F-1E9E-41F5-9B3E-9FDFAC1D6BCB}" dt="2023-06-29T02:58:54.485" v="6" actId="732"/>
      <pc:docMkLst>
        <pc:docMk/>
      </pc:docMkLst>
      <pc:sldChg chg="addSp delSp modSp new mod">
        <pc:chgData name="Jonathan Mah" userId="5261b2f2f3e51194" providerId="LiveId" clId="{71AD8F2F-1E9E-41F5-9B3E-9FDFAC1D6BCB}" dt="2023-06-29T02:58:54.485" v="6" actId="732"/>
        <pc:sldMkLst>
          <pc:docMk/>
          <pc:sldMk cId="3701550022" sldId="427"/>
        </pc:sldMkLst>
        <pc:spChg chg="del">
          <ac:chgData name="Jonathan Mah" userId="5261b2f2f3e51194" providerId="LiveId" clId="{71AD8F2F-1E9E-41F5-9B3E-9FDFAC1D6BCB}" dt="2023-06-29T02:57:04.999" v="1" actId="478"/>
          <ac:spMkLst>
            <pc:docMk/>
            <pc:sldMk cId="3701550022" sldId="427"/>
            <ac:spMk id="2" creationId="{C8B0D8F3-5257-BF2B-6808-36C875F02488}"/>
          </ac:spMkLst>
        </pc:spChg>
        <pc:spChg chg="del">
          <ac:chgData name="Jonathan Mah" userId="5261b2f2f3e51194" providerId="LiveId" clId="{71AD8F2F-1E9E-41F5-9B3E-9FDFAC1D6BCB}" dt="2023-06-29T02:57:04.999" v="1" actId="478"/>
          <ac:spMkLst>
            <pc:docMk/>
            <pc:sldMk cId="3701550022" sldId="427"/>
            <ac:spMk id="3" creationId="{2F024CC6-CDF1-AD7A-D31D-70FFC697F6B2}"/>
          </ac:spMkLst>
        </pc:spChg>
        <pc:picChg chg="add mod modCrop">
          <ac:chgData name="Jonathan Mah" userId="5261b2f2f3e51194" providerId="LiveId" clId="{71AD8F2F-1E9E-41F5-9B3E-9FDFAC1D6BCB}" dt="2023-06-29T02:58:54.485" v="6" actId="732"/>
          <ac:picMkLst>
            <pc:docMk/>
            <pc:sldMk cId="3701550022" sldId="427"/>
            <ac:picMk id="4" creationId="{846B2E16-305D-5CC9-D2F7-56120EF457E8}"/>
          </ac:picMkLst>
        </pc:picChg>
      </pc:sldChg>
    </pc:docChg>
  </pc:docChgLst>
  <pc:docChgLst>
    <pc:chgData name="Jonathan Mah" userId="5261b2f2f3e51194" providerId="LiveId" clId="{833092D5-9927-4807-BE3E-672C10A7E002}"/>
    <pc:docChg chg="undo redo custSel addSld delSld modSld sldOrd">
      <pc:chgData name="Jonathan Mah" userId="5261b2f2f3e51194" providerId="LiveId" clId="{833092D5-9927-4807-BE3E-672C10A7E002}" dt="2023-07-19T19:51:51.366" v="2277" actId="14100"/>
      <pc:docMkLst>
        <pc:docMk/>
      </pc:docMkLst>
      <pc:sldChg chg="addSp delSp modSp mod ord">
        <pc:chgData name="Jonathan Mah" userId="5261b2f2f3e51194" providerId="LiveId" clId="{833092D5-9927-4807-BE3E-672C10A7E002}" dt="2023-06-27T23:19:39.808" v="1335" actId="20577"/>
        <pc:sldMkLst>
          <pc:docMk/>
          <pc:sldMk cId="2548783154" sldId="412"/>
        </pc:sldMkLst>
        <pc:spChg chg="add del mod">
          <ac:chgData name="Jonathan Mah" userId="5261b2f2f3e51194" providerId="LiveId" clId="{833092D5-9927-4807-BE3E-672C10A7E002}" dt="2023-06-27T17:35:12.162" v="608" actId="21"/>
          <ac:spMkLst>
            <pc:docMk/>
            <pc:sldMk cId="2548783154" sldId="412"/>
            <ac:spMk id="2" creationId="{28F96CB9-708D-03E6-37D0-B4F8D39FFB50}"/>
          </ac:spMkLst>
        </pc:spChg>
        <pc:spChg chg="mod">
          <ac:chgData name="Jonathan Mah" userId="5261b2f2f3e51194" providerId="LiveId" clId="{833092D5-9927-4807-BE3E-672C10A7E002}" dt="2023-06-27T19:24:08.116" v="1087" actId="1035"/>
          <ac:spMkLst>
            <pc:docMk/>
            <pc:sldMk cId="2548783154" sldId="412"/>
            <ac:spMk id="3" creationId="{E045C57F-5BD5-0644-1B90-BFE7968076DB}"/>
          </ac:spMkLst>
        </pc:spChg>
        <pc:spChg chg="add del mod">
          <ac:chgData name="Jonathan Mah" userId="5261b2f2f3e51194" providerId="LiveId" clId="{833092D5-9927-4807-BE3E-672C10A7E002}" dt="2023-06-27T17:35:12.162" v="608" actId="21"/>
          <ac:spMkLst>
            <pc:docMk/>
            <pc:sldMk cId="2548783154" sldId="412"/>
            <ac:spMk id="5" creationId="{B87429E8-FE0B-1C0A-F632-9C713EA184EB}"/>
          </ac:spMkLst>
        </pc:spChg>
        <pc:spChg chg="add del mod">
          <ac:chgData name="Jonathan Mah" userId="5261b2f2f3e51194" providerId="LiveId" clId="{833092D5-9927-4807-BE3E-672C10A7E002}" dt="2023-06-27T17:35:12.162" v="608" actId="21"/>
          <ac:spMkLst>
            <pc:docMk/>
            <pc:sldMk cId="2548783154" sldId="412"/>
            <ac:spMk id="6" creationId="{31DFEE1C-CA5F-8D04-8EC2-1A62B39B7263}"/>
          </ac:spMkLst>
        </pc:spChg>
        <pc:spChg chg="add mod">
          <ac:chgData name="Jonathan Mah" userId="5261b2f2f3e51194" providerId="LiveId" clId="{833092D5-9927-4807-BE3E-672C10A7E002}" dt="2023-06-27T19:24:01.875" v="1077" actId="1076"/>
          <ac:spMkLst>
            <pc:docMk/>
            <pc:sldMk cId="2548783154" sldId="412"/>
            <ac:spMk id="7" creationId="{42A7C350-228F-9D53-608A-54A72F667D97}"/>
          </ac:spMkLst>
        </pc:spChg>
        <pc:spChg chg="add mod">
          <ac:chgData name="Jonathan Mah" userId="5261b2f2f3e51194" providerId="LiveId" clId="{833092D5-9927-4807-BE3E-672C10A7E002}" dt="2023-06-27T19:24:01.875" v="1077" actId="1076"/>
          <ac:spMkLst>
            <pc:docMk/>
            <pc:sldMk cId="2548783154" sldId="412"/>
            <ac:spMk id="8" creationId="{8C722F3E-5A81-F83D-A2D0-F3FE4498A087}"/>
          </ac:spMkLst>
        </pc:spChg>
        <pc:spChg chg="add mod">
          <ac:chgData name="Jonathan Mah" userId="5261b2f2f3e51194" providerId="LiveId" clId="{833092D5-9927-4807-BE3E-672C10A7E002}" dt="2023-06-27T19:24:01.875" v="1077" actId="1076"/>
          <ac:spMkLst>
            <pc:docMk/>
            <pc:sldMk cId="2548783154" sldId="412"/>
            <ac:spMk id="9" creationId="{49070547-F918-1850-EC8E-2FB91CC33BDB}"/>
          </ac:spMkLst>
        </pc:spChg>
        <pc:spChg chg="add del mod">
          <ac:chgData name="Jonathan Mah" userId="5261b2f2f3e51194" providerId="LiveId" clId="{833092D5-9927-4807-BE3E-672C10A7E002}" dt="2023-06-27T17:35:12.162" v="608" actId="21"/>
          <ac:spMkLst>
            <pc:docMk/>
            <pc:sldMk cId="2548783154" sldId="412"/>
            <ac:spMk id="10" creationId="{D040A546-771F-8827-6922-AAA12FA716F7}"/>
          </ac:spMkLst>
        </pc:spChg>
        <pc:spChg chg="add mod">
          <ac:chgData name="Jonathan Mah" userId="5261b2f2f3e51194" providerId="LiveId" clId="{833092D5-9927-4807-BE3E-672C10A7E002}" dt="2023-06-27T19:24:01.875" v="1077" actId="1076"/>
          <ac:spMkLst>
            <pc:docMk/>
            <pc:sldMk cId="2548783154" sldId="412"/>
            <ac:spMk id="11" creationId="{2F0E0D1F-DEB5-26BD-7B26-A8F3D787F453}"/>
          </ac:spMkLst>
        </pc:spChg>
        <pc:spChg chg="add mod">
          <ac:chgData name="Jonathan Mah" userId="5261b2f2f3e51194" providerId="LiveId" clId="{833092D5-9927-4807-BE3E-672C10A7E002}" dt="2023-06-27T19:24:01.875" v="1077" actId="1076"/>
          <ac:spMkLst>
            <pc:docMk/>
            <pc:sldMk cId="2548783154" sldId="412"/>
            <ac:spMk id="12" creationId="{FB5BC787-3A71-1B3B-3EB9-7435773DC85B}"/>
          </ac:spMkLst>
        </pc:spChg>
        <pc:spChg chg="mod">
          <ac:chgData name="Jonathan Mah" userId="5261b2f2f3e51194" providerId="LiveId" clId="{833092D5-9927-4807-BE3E-672C10A7E002}" dt="2023-06-27T19:24:08.116" v="1087" actId="1035"/>
          <ac:spMkLst>
            <pc:docMk/>
            <pc:sldMk cId="2548783154" sldId="412"/>
            <ac:spMk id="14" creationId="{D5A48ADE-F577-27AD-1B7E-CF549FCD2D09}"/>
          </ac:spMkLst>
        </pc:spChg>
        <pc:spChg chg="add mod">
          <ac:chgData name="Jonathan Mah" userId="5261b2f2f3e51194" providerId="LiveId" clId="{833092D5-9927-4807-BE3E-672C10A7E002}" dt="2023-06-27T19:24:01.875" v="1077" actId="1076"/>
          <ac:spMkLst>
            <pc:docMk/>
            <pc:sldMk cId="2548783154" sldId="412"/>
            <ac:spMk id="15" creationId="{DE082176-ED21-6073-9D68-22A672D0F146}"/>
          </ac:spMkLst>
        </pc:spChg>
        <pc:spChg chg="add mod">
          <ac:chgData name="Jonathan Mah" userId="5261b2f2f3e51194" providerId="LiveId" clId="{833092D5-9927-4807-BE3E-672C10A7E002}" dt="2023-06-27T19:24:01.875" v="1077" actId="1076"/>
          <ac:spMkLst>
            <pc:docMk/>
            <pc:sldMk cId="2548783154" sldId="412"/>
            <ac:spMk id="16" creationId="{95CBBC51-1E06-1BD4-5B27-D49143307DE7}"/>
          </ac:spMkLst>
        </pc:spChg>
        <pc:spChg chg="add mod">
          <ac:chgData name="Jonathan Mah" userId="5261b2f2f3e51194" providerId="LiveId" clId="{833092D5-9927-4807-BE3E-672C10A7E002}" dt="2023-06-27T19:24:01.875" v="1077" actId="1076"/>
          <ac:spMkLst>
            <pc:docMk/>
            <pc:sldMk cId="2548783154" sldId="412"/>
            <ac:spMk id="23" creationId="{AFBFC052-67B7-8EA2-F913-830D859772EF}"/>
          </ac:spMkLst>
        </pc:spChg>
        <pc:spChg chg="add mod">
          <ac:chgData name="Jonathan Mah" userId="5261b2f2f3e51194" providerId="LiveId" clId="{833092D5-9927-4807-BE3E-672C10A7E002}" dt="2023-06-27T19:24:01.875" v="1077" actId="1076"/>
          <ac:spMkLst>
            <pc:docMk/>
            <pc:sldMk cId="2548783154" sldId="412"/>
            <ac:spMk id="24" creationId="{D827A903-6AD3-C72D-56E3-10EBCA00BB49}"/>
          </ac:spMkLst>
        </pc:spChg>
        <pc:spChg chg="add mod">
          <ac:chgData name="Jonathan Mah" userId="5261b2f2f3e51194" providerId="LiveId" clId="{833092D5-9927-4807-BE3E-672C10A7E002}" dt="2023-06-27T19:24:01.875" v="1077" actId="1076"/>
          <ac:spMkLst>
            <pc:docMk/>
            <pc:sldMk cId="2548783154" sldId="412"/>
            <ac:spMk id="25" creationId="{215A4A04-C334-A4B4-E2E0-06A11DC5AF72}"/>
          </ac:spMkLst>
        </pc:spChg>
        <pc:spChg chg="add del mod">
          <ac:chgData name="Jonathan Mah" userId="5261b2f2f3e51194" providerId="LiveId" clId="{833092D5-9927-4807-BE3E-672C10A7E002}" dt="2023-06-13T21:53:07.222" v="387" actId="478"/>
          <ac:spMkLst>
            <pc:docMk/>
            <pc:sldMk cId="2548783154" sldId="412"/>
            <ac:spMk id="25" creationId="{CD0A2999-0BA4-6D8C-7C59-5A0E5B5DC554}"/>
          </ac:spMkLst>
        </pc:spChg>
        <pc:spChg chg="add del mod">
          <ac:chgData name="Jonathan Mah" userId="5261b2f2f3e51194" providerId="LiveId" clId="{833092D5-9927-4807-BE3E-672C10A7E002}" dt="2023-06-13T21:53:11.308" v="390" actId="478"/>
          <ac:spMkLst>
            <pc:docMk/>
            <pc:sldMk cId="2548783154" sldId="412"/>
            <ac:spMk id="26" creationId="{4DD4BEF6-584E-C92F-1FB1-CC18F6FFD4DE}"/>
          </ac:spMkLst>
        </pc:spChg>
        <pc:spChg chg="add mod">
          <ac:chgData name="Jonathan Mah" userId="5261b2f2f3e51194" providerId="LiveId" clId="{833092D5-9927-4807-BE3E-672C10A7E002}" dt="2023-06-27T19:24:01.875" v="1077" actId="1076"/>
          <ac:spMkLst>
            <pc:docMk/>
            <pc:sldMk cId="2548783154" sldId="412"/>
            <ac:spMk id="26" creationId="{5D4E31C2-6B0F-D9A6-E040-33550559FE84}"/>
          </ac:spMkLst>
        </pc:spChg>
        <pc:spChg chg="add del mod">
          <ac:chgData name="Jonathan Mah" userId="5261b2f2f3e51194" providerId="LiveId" clId="{833092D5-9927-4807-BE3E-672C10A7E002}" dt="2023-06-13T21:53:12.120" v="391" actId="478"/>
          <ac:spMkLst>
            <pc:docMk/>
            <pc:sldMk cId="2548783154" sldId="412"/>
            <ac:spMk id="27" creationId="{A8F78FA3-7800-2826-C06C-2CA6C15F17FC}"/>
          </ac:spMkLst>
        </pc:spChg>
        <pc:spChg chg="add mod">
          <ac:chgData name="Jonathan Mah" userId="5261b2f2f3e51194" providerId="LiveId" clId="{833092D5-9927-4807-BE3E-672C10A7E002}" dt="2023-06-27T19:24:01.875" v="1077" actId="1076"/>
          <ac:spMkLst>
            <pc:docMk/>
            <pc:sldMk cId="2548783154" sldId="412"/>
            <ac:spMk id="27" creationId="{EDE75659-14FB-EFFF-4E31-10B42FA7B532}"/>
          </ac:spMkLst>
        </pc:spChg>
        <pc:spChg chg="add del mod">
          <ac:chgData name="Jonathan Mah" userId="5261b2f2f3e51194" providerId="LiveId" clId="{833092D5-9927-4807-BE3E-672C10A7E002}" dt="2023-06-27T17:35:12.162" v="608" actId="21"/>
          <ac:spMkLst>
            <pc:docMk/>
            <pc:sldMk cId="2548783154" sldId="412"/>
            <ac:spMk id="28" creationId="{5551282F-E72A-1CA2-E2A6-71B3EFB3657E}"/>
          </ac:spMkLst>
        </pc:spChg>
        <pc:spChg chg="add mod">
          <ac:chgData name="Jonathan Mah" userId="5261b2f2f3e51194" providerId="LiveId" clId="{833092D5-9927-4807-BE3E-672C10A7E002}" dt="2023-06-27T19:24:01.875" v="1077" actId="1076"/>
          <ac:spMkLst>
            <pc:docMk/>
            <pc:sldMk cId="2548783154" sldId="412"/>
            <ac:spMk id="29" creationId="{4F232189-43A3-FFBA-81B1-79A45A9C78B5}"/>
          </ac:spMkLst>
        </pc:spChg>
        <pc:spChg chg="mod">
          <ac:chgData name="Jonathan Mah" userId="5261b2f2f3e51194" providerId="LiveId" clId="{833092D5-9927-4807-BE3E-672C10A7E002}" dt="2023-06-27T19:24:08.116" v="1087" actId="1035"/>
          <ac:spMkLst>
            <pc:docMk/>
            <pc:sldMk cId="2548783154" sldId="412"/>
            <ac:spMk id="30" creationId="{F354C963-2232-7F9B-16E5-84C01783A459}"/>
          </ac:spMkLst>
        </pc:spChg>
        <pc:spChg chg="add mod">
          <ac:chgData name="Jonathan Mah" userId="5261b2f2f3e51194" providerId="LiveId" clId="{833092D5-9927-4807-BE3E-672C10A7E002}" dt="2023-06-27T19:24:01.875" v="1077" actId="1076"/>
          <ac:spMkLst>
            <pc:docMk/>
            <pc:sldMk cId="2548783154" sldId="412"/>
            <ac:spMk id="31" creationId="{CCAA74E9-4C19-79BF-D893-BDFC72742ED2}"/>
          </ac:spMkLst>
        </pc:spChg>
        <pc:spChg chg="mod">
          <ac:chgData name="Jonathan Mah" userId="5261b2f2f3e51194" providerId="LiveId" clId="{833092D5-9927-4807-BE3E-672C10A7E002}" dt="2023-06-27T19:24:08.116" v="1087" actId="1035"/>
          <ac:spMkLst>
            <pc:docMk/>
            <pc:sldMk cId="2548783154" sldId="412"/>
            <ac:spMk id="32" creationId="{B385F478-C06D-6E2D-3F5B-FD14F152EC92}"/>
          </ac:spMkLst>
        </pc:spChg>
        <pc:spChg chg="add mod">
          <ac:chgData name="Jonathan Mah" userId="5261b2f2f3e51194" providerId="LiveId" clId="{833092D5-9927-4807-BE3E-672C10A7E002}" dt="2023-06-27T19:24:01.875" v="1077" actId="1076"/>
          <ac:spMkLst>
            <pc:docMk/>
            <pc:sldMk cId="2548783154" sldId="412"/>
            <ac:spMk id="33" creationId="{38694E05-0156-AC2F-0348-690113E1F0CC}"/>
          </ac:spMkLst>
        </pc:spChg>
        <pc:spChg chg="add mod">
          <ac:chgData name="Jonathan Mah" userId="5261b2f2f3e51194" providerId="LiveId" clId="{833092D5-9927-4807-BE3E-672C10A7E002}" dt="2023-06-27T19:24:01.875" v="1077" actId="1076"/>
          <ac:spMkLst>
            <pc:docMk/>
            <pc:sldMk cId="2548783154" sldId="412"/>
            <ac:spMk id="34" creationId="{66EC8D27-ABF2-95D3-7ABC-229A19F380F5}"/>
          </ac:spMkLst>
        </pc:spChg>
        <pc:spChg chg="add mod">
          <ac:chgData name="Jonathan Mah" userId="5261b2f2f3e51194" providerId="LiveId" clId="{833092D5-9927-4807-BE3E-672C10A7E002}" dt="2023-06-27T19:24:01.875" v="1077" actId="1076"/>
          <ac:spMkLst>
            <pc:docMk/>
            <pc:sldMk cId="2548783154" sldId="412"/>
            <ac:spMk id="35" creationId="{FF7F3BD0-06EB-F7B6-81B6-9CFC9168A7FA}"/>
          </ac:spMkLst>
        </pc:spChg>
        <pc:spChg chg="add mod">
          <ac:chgData name="Jonathan Mah" userId="5261b2f2f3e51194" providerId="LiveId" clId="{833092D5-9927-4807-BE3E-672C10A7E002}" dt="2023-06-27T19:24:01.875" v="1077" actId="1076"/>
          <ac:spMkLst>
            <pc:docMk/>
            <pc:sldMk cId="2548783154" sldId="412"/>
            <ac:spMk id="36" creationId="{47E03BEC-11C2-7FB7-8B33-56E723DAA076}"/>
          </ac:spMkLst>
        </pc:spChg>
        <pc:spChg chg="add mod">
          <ac:chgData name="Jonathan Mah" userId="5261b2f2f3e51194" providerId="LiveId" clId="{833092D5-9927-4807-BE3E-672C10A7E002}" dt="2023-06-27T19:24:01.875" v="1077" actId="1076"/>
          <ac:spMkLst>
            <pc:docMk/>
            <pc:sldMk cId="2548783154" sldId="412"/>
            <ac:spMk id="37" creationId="{E175610C-D1A9-C7A3-7767-50592B7668B2}"/>
          </ac:spMkLst>
        </pc:spChg>
        <pc:spChg chg="add mod">
          <ac:chgData name="Jonathan Mah" userId="5261b2f2f3e51194" providerId="LiveId" clId="{833092D5-9927-4807-BE3E-672C10A7E002}" dt="2023-06-27T19:24:01.875" v="1077" actId="1076"/>
          <ac:spMkLst>
            <pc:docMk/>
            <pc:sldMk cId="2548783154" sldId="412"/>
            <ac:spMk id="38" creationId="{2E6DCBCD-9768-501A-BC4C-5CFDE952E098}"/>
          </ac:spMkLst>
        </pc:spChg>
        <pc:spChg chg="add mod">
          <ac:chgData name="Jonathan Mah" userId="5261b2f2f3e51194" providerId="LiveId" clId="{833092D5-9927-4807-BE3E-672C10A7E002}" dt="2023-06-27T19:24:01.875" v="1077" actId="1076"/>
          <ac:spMkLst>
            <pc:docMk/>
            <pc:sldMk cId="2548783154" sldId="412"/>
            <ac:spMk id="39" creationId="{10337B92-9DEA-48C8-9F57-2873519F3AE0}"/>
          </ac:spMkLst>
        </pc:spChg>
        <pc:spChg chg="mod">
          <ac:chgData name="Jonathan Mah" userId="5261b2f2f3e51194" providerId="LiveId" clId="{833092D5-9927-4807-BE3E-672C10A7E002}" dt="2023-06-27T19:24:08.116" v="1087" actId="1035"/>
          <ac:spMkLst>
            <pc:docMk/>
            <pc:sldMk cId="2548783154" sldId="412"/>
            <ac:spMk id="41" creationId="{CC014116-62F8-4C34-A785-56140C2E9EE6}"/>
          </ac:spMkLst>
        </pc:spChg>
        <pc:spChg chg="add mod">
          <ac:chgData name="Jonathan Mah" userId="5261b2f2f3e51194" providerId="LiveId" clId="{833092D5-9927-4807-BE3E-672C10A7E002}" dt="2023-06-27T19:24:01.875" v="1077" actId="1076"/>
          <ac:spMkLst>
            <pc:docMk/>
            <pc:sldMk cId="2548783154" sldId="412"/>
            <ac:spMk id="42" creationId="{19AB895E-D289-4E1D-FB9F-C2522095F495}"/>
          </ac:spMkLst>
        </pc:spChg>
        <pc:spChg chg="add mod">
          <ac:chgData name="Jonathan Mah" userId="5261b2f2f3e51194" providerId="LiveId" clId="{833092D5-9927-4807-BE3E-672C10A7E002}" dt="2023-06-27T19:24:01.875" v="1077" actId="1076"/>
          <ac:spMkLst>
            <pc:docMk/>
            <pc:sldMk cId="2548783154" sldId="412"/>
            <ac:spMk id="43" creationId="{B6D968B0-7DB5-0E1A-CA45-FB854A78A01C}"/>
          </ac:spMkLst>
        </pc:spChg>
        <pc:spChg chg="mod">
          <ac:chgData name="Jonathan Mah" userId="5261b2f2f3e51194" providerId="LiveId" clId="{833092D5-9927-4807-BE3E-672C10A7E002}" dt="2023-06-27T19:24:08.116" v="1087" actId="1035"/>
          <ac:spMkLst>
            <pc:docMk/>
            <pc:sldMk cId="2548783154" sldId="412"/>
            <ac:spMk id="51" creationId="{723EA04C-B49E-4480-97DD-E8A7EC1C6C05}"/>
          </ac:spMkLst>
        </pc:spChg>
        <pc:spChg chg="add mod">
          <ac:chgData name="Jonathan Mah" userId="5261b2f2f3e51194" providerId="LiveId" clId="{833092D5-9927-4807-BE3E-672C10A7E002}" dt="2023-06-27T19:24:01.875" v="1077" actId="1076"/>
          <ac:spMkLst>
            <pc:docMk/>
            <pc:sldMk cId="2548783154" sldId="412"/>
            <ac:spMk id="52" creationId="{18FA0E1B-821C-32CB-D60C-F1DF47115BBD}"/>
          </ac:spMkLst>
        </pc:spChg>
        <pc:spChg chg="mod">
          <ac:chgData name="Jonathan Mah" userId="5261b2f2f3e51194" providerId="LiveId" clId="{833092D5-9927-4807-BE3E-672C10A7E002}" dt="2023-06-27T19:24:08.116" v="1087" actId="1035"/>
          <ac:spMkLst>
            <pc:docMk/>
            <pc:sldMk cId="2548783154" sldId="412"/>
            <ac:spMk id="53" creationId="{67B93257-0C14-44CB-A085-5C9C6458E1D9}"/>
          </ac:spMkLst>
        </pc:spChg>
        <pc:spChg chg="mod">
          <ac:chgData name="Jonathan Mah" userId="5261b2f2f3e51194" providerId="LiveId" clId="{833092D5-9927-4807-BE3E-672C10A7E002}" dt="2023-06-27T19:24:08.116" v="1087" actId="1035"/>
          <ac:spMkLst>
            <pc:docMk/>
            <pc:sldMk cId="2548783154" sldId="412"/>
            <ac:spMk id="54" creationId="{E077384C-040C-4632-AAA3-539A810BE231}"/>
          </ac:spMkLst>
        </pc:spChg>
        <pc:spChg chg="add mod">
          <ac:chgData name="Jonathan Mah" userId="5261b2f2f3e51194" providerId="LiveId" clId="{833092D5-9927-4807-BE3E-672C10A7E002}" dt="2023-06-27T19:24:01.875" v="1077" actId="1076"/>
          <ac:spMkLst>
            <pc:docMk/>
            <pc:sldMk cId="2548783154" sldId="412"/>
            <ac:spMk id="56" creationId="{CE0379EF-B99B-A0E7-2B25-7CE7974E7DE2}"/>
          </ac:spMkLst>
        </pc:spChg>
        <pc:spChg chg="add mod">
          <ac:chgData name="Jonathan Mah" userId="5261b2f2f3e51194" providerId="LiveId" clId="{833092D5-9927-4807-BE3E-672C10A7E002}" dt="2023-06-27T21:38:34.316" v="1300" actId="14100"/>
          <ac:spMkLst>
            <pc:docMk/>
            <pc:sldMk cId="2548783154" sldId="412"/>
            <ac:spMk id="57" creationId="{550B4DEA-843C-20F4-3D56-7894DEFE437C}"/>
          </ac:spMkLst>
        </pc:spChg>
        <pc:spChg chg="add mod">
          <ac:chgData name="Jonathan Mah" userId="5261b2f2f3e51194" providerId="LiveId" clId="{833092D5-9927-4807-BE3E-672C10A7E002}" dt="2023-06-27T21:38:31.227" v="1299" actId="1038"/>
          <ac:spMkLst>
            <pc:docMk/>
            <pc:sldMk cId="2548783154" sldId="412"/>
            <ac:spMk id="58" creationId="{059A81B6-EE1C-2162-B385-477DE05655E7}"/>
          </ac:spMkLst>
        </pc:spChg>
        <pc:spChg chg="add mod">
          <ac:chgData name="Jonathan Mah" userId="5261b2f2f3e51194" providerId="LiveId" clId="{833092D5-9927-4807-BE3E-672C10A7E002}" dt="2023-06-27T19:24:01.875" v="1077" actId="1076"/>
          <ac:spMkLst>
            <pc:docMk/>
            <pc:sldMk cId="2548783154" sldId="412"/>
            <ac:spMk id="59" creationId="{197AE925-A4B7-A85C-D444-82A04AB9536B}"/>
          </ac:spMkLst>
        </pc:spChg>
        <pc:spChg chg="add mod">
          <ac:chgData name="Jonathan Mah" userId="5261b2f2f3e51194" providerId="LiveId" clId="{833092D5-9927-4807-BE3E-672C10A7E002}" dt="2023-06-27T19:24:01.875" v="1077" actId="1076"/>
          <ac:spMkLst>
            <pc:docMk/>
            <pc:sldMk cId="2548783154" sldId="412"/>
            <ac:spMk id="60" creationId="{C74F9B43-A5A5-81E0-4736-382B7131B8A9}"/>
          </ac:spMkLst>
        </pc:spChg>
        <pc:spChg chg="add mod">
          <ac:chgData name="Jonathan Mah" userId="5261b2f2f3e51194" providerId="LiveId" clId="{833092D5-9927-4807-BE3E-672C10A7E002}" dt="2023-06-27T19:24:01.875" v="1077" actId="1076"/>
          <ac:spMkLst>
            <pc:docMk/>
            <pc:sldMk cId="2548783154" sldId="412"/>
            <ac:spMk id="61" creationId="{D14EF38B-B89E-0830-0076-59B41C14CE79}"/>
          </ac:spMkLst>
        </pc:spChg>
        <pc:spChg chg="add mod">
          <ac:chgData name="Jonathan Mah" userId="5261b2f2f3e51194" providerId="LiveId" clId="{833092D5-9927-4807-BE3E-672C10A7E002}" dt="2023-06-27T19:24:01.875" v="1077" actId="1076"/>
          <ac:spMkLst>
            <pc:docMk/>
            <pc:sldMk cId="2548783154" sldId="412"/>
            <ac:spMk id="62" creationId="{69F1E40A-8A34-FAF4-600E-DBB73398A5A9}"/>
          </ac:spMkLst>
        </pc:spChg>
        <pc:spChg chg="add mod">
          <ac:chgData name="Jonathan Mah" userId="5261b2f2f3e51194" providerId="LiveId" clId="{833092D5-9927-4807-BE3E-672C10A7E002}" dt="2023-06-27T19:24:01.875" v="1077" actId="1076"/>
          <ac:spMkLst>
            <pc:docMk/>
            <pc:sldMk cId="2548783154" sldId="412"/>
            <ac:spMk id="63" creationId="{8CF7FD89-2B37-5411-78F5-02C6310620A3}"/>
          </ac:spMkLst>
        </pc:spChg>
        <pc:spChg chg="add mod">
          <ac:chgData name="Jonathan Mah" userId="5261b2f2f3e51194" providerId="LiveId" clId="{833092D5-9927-4807-BE3E-672C10A7E002}" dt="2023-06-27T19:24:01.875" v="1077" actId="1076"/>
          <ac:spMkLst>
            <pc:docMk/>
            <pc:sldMk cId="2548783154" sldId="412"/>
            <ac:spMk id="64" creationId="{FE99F00F-3E23-F3AC-9834-2D5E0DDB6514}"/>
          </ac:spMkLst>
        </pc:spChg>
        <pc:spChg chg="add mod">
          <ac:chgData name="Jonathan Mah" userId="5261b2f2f3e51194" providerId="LiveId" clId="{833092D5-9927-4807-BE3E-672C10A7E002}" dt="2023-06-27T19:24:01.875" v="1077" actId="1076"/>
          <ac:spMkLst>
            <pc:docMk/>
            <pc:sldMk cId="2548783154" sldId="412"/>
            <ac:spMk id="65" creationId="{E9BFE77D-B565-9F30-455F-F2B9A5060D7F}"/>
          </ac:spMkLst>
        </pc:spChg>
        <pc:spChg chg="add mod">
          <ac:chgData name="Jonathan Mah" userId="5261b2f2f3e51194" providerId="LiveId" clId="{833092D5-9927-4807-BE3E-672C10A7E002}" dt="2023-06-27T19:24:01.875" v="1077" actId="1076"/>
          <ac:spMkLst>
            <pc:docMk/>
            <pc:sldMk cId="2548783154" sldId="412"/>
            <ac:spMk id="66" creationId="{FF067CDC-6881-4A50-6064-5EFF5EC19858}"/>
          </ac:spMkLst>
        </pc:spChg>
        <pc:spChg chg="add mod">
          <ac:chgData name="Jonathan Mah" userId="5261b2f2f3e51194" providerId="LiveId" clId="{833092D5-9927-4807-BE3E-672C10A7E002}" dt="2023-06-27T21:39:10.522" v="1315" actId="1038"/>
          <ac:spMkLst>
            <pc:docMk/>
            <pc:sldMk cId="2548783154" sldId="412"/>
            <ac:spMk id="67" creationId="{26195334-2C88-8CB3-6767-268E6655F5E4}"/>
          </ac:spMkLst>
        </pc:spChg>
        <pc:spChg chg="add mod">
          <ac:chgData name="Jonathan Mah" userId="5261b2f2f3e51194" providerId="LiveId" clId="{833092D5-9927-4807-BE3E-672C10A7E002}" dt="2023-06-27T21:39:10.522" v="1315" actId="1038"/>
          <ac:spMkLst>
            <pc:docMk/>
            <pc:sldMk cId="2548783154" sldId="412"/>
            <ac:spMk id="68" creationId="{F04566C0-5EE9-4E6A-7CC2-3CD2512305F4}"/>
          </ac:spMkLst>
        </pc:spChg>
        <pc:spChg chg="add mod">
          <ac:chgData name="Jonathan Mah" userId="5261b2f2f3e51194" providerId="LiveId" clId="{833092D5-9927-4807-BE3E-672C10A7E002}" dt="2023-06-27T21:39:10.522" v="1315" actId="1038"/>
          <ac:spMkLst>
            <pc:docMk/>
            <pc:sldMk cId="2548783154" sldId="412"/>
            <ac:spMk id="69" creationId="{110831FE-3105-90C7-A480-FCD35961B123}"/>
          </ac:spMkLst>
        </pc:spChg>
        <pc:spChg chg="add mod">
          <ac:chgData name="Jonathan Mah" userId="5261b2f2f3e51194" providerId="LiveId" clId="{833092D5-9927-4807-BE3E-672C10A7E002}" dt="2023-06-27T21:38:28.073" v="1293" actId="1037"/>
          <ac:spMkLst>
            <pc:docMk/>
            <pc:sldMk cId="2548783154" sldId="412"/>
            <ac:spMk id="70" creationId="{D4DB33C3-13AC-9D5D-0BE0-CF48A48FDF58}"/>
          </ac:spMkLst>
        </pc:spChg>
        <pc:spChg chg="add mod">
          <ac:chgData name="Jonathan Mah" userId="5261b2f2f3e51194" providerId="LiveId" clId="{833092D5-9927-4807-BE3E-672C10A7E002}" dt="2023-06-27T21:38:28.073" v="1293" actId="1037"/>
          <ac:spMkLst>
            <pc:docMk/>
            <pc:sldMk cId="2548783154" sldId="412"/>
            <ac:spMk id="71" creationId="{4398ECE3-758D-98D7-CF20-3860CD0B59C8}"/>
          </ac:spMkLst>
        </pc:spChg>
        <pc:spChg chg="add mod">
          <ac:chgData name="Jonathan Mah" userId="5261b2f2f3e51194" providerId="LiveId" clId="{833092D5-9927-4807-BE3E-672C10A7E002}" dt="2023-06-27T21:38:28.073" v="1293" actId="1037"/>
          <ac:spMkLst>
            <pc:docMk/>
            <pc:sldMk cId="2548783154" sldId="412"/>
            <ac:spMk id="72" creationId="{FB78F0CD-CE1D-C075-AE54-6DF3360DC85F}"/>
          </ac:spMkLst>
        </pc:spChg>
        <pc:spChg chg="add mod">
          <ac:chgData name="Jonathan Mah" userId="5261b2f2f3e51194" providerId="LiveId" clId="{833092D5-9927-4807-BE3E-672C10A7E002}" dt="2023-06-27T21:38:28.073" v="1293" actId="1037"/>
          <ac:spMkLst>
            <pc:docMk/>
            <pc:sldMk cId="2548783154" sldId="412"/>
            <ac:spMk id="73" creationId="{C7A64BD1-9F6F-F296-50DC-79777D5FC30A}"/>
          </ac:spMkLst>
        </pc:spChg>
        <pc:spChg chg="add mod">
          <ac:chgData name="Jonathan Mah" userId="5261b2f2f3e51194" providerId="LiveId" clId="{833092D5-9927-4807-BE3E-672C10A7E002}" dt="2023-06-27T21:38:28.073" v="1293" actId="1037"/>
          <ac:spMkLst>
            <pc:docMk/>
            <pc:sldMk cId="2548783154" sldId="412"/>
            <ac:spMk id="74" creationId="{0FE2B0F3-E6FE-87C6-93FF-1BEF026579C0}"/>
          </ac:spMkLst>
        </pc:spChg>
        <pc:spChg chg="add mod">
          <ac:chgData name="Jonathan Mah" userId="5261b2f2f3e51194" providerId="LiveId" clId="{833092D5-9927-4807-BE3E-672C10A7E002}" dt="2023-06-27T21:38:28.073" v="1293" actId="1037"/>
          <ac:spMkLst>
            <pc:docMk/>
            <pc:sldMk cId="2548783154" sldId="412"/>
            <ac:spMk id="75" creationId="{8E253870-AA94-6109-14E9-BF744EE1E335}"/>
          </ac:spMkLst>
        </pc:spChg>
        <pc:spChg chg="add mod">
          <ac:chgData name="Jonathan Mah" userId="5261b2f2f3e51194" providerId="LiveId" clId="{833092D5-9927-4807-BE3E-672C10A7E002}" dt="2023-06-27T21:39:10.522" v="1315" actId="1038"/>
          <ac:spMkLst>
            <pc:docMk/>
            <pc:sldMk cId="2548783154" sldId="412"/>
            <ac:spMk id="76" creationId="{5BBBB157-3D13-3DA6-925B-C2B4C06B2AC8}"/>
          </ac:spMkLst>
        </pc:spChg>
        <pc:spChg chg="add mod">
          <ac:chgData name="Jonathan Mah" userId="5261b2f2f3e51194" providerId="LiveId" clId="{833092D5-9927-4807-BE3E-672C10A7E002}" dt="2023-06-27T21:39:10.522" v="1315" actId="1038"/>
          <ac:spMkLst>
            <pc:docMk/>
            <pc:sldMk cId="2548783154" sldId="412"/>
            <ac:spMk id="77" creationId="{B6A2D0F9-C38F-55D8-AA4E-80ED88950EDA}"/>
          </ac:spMkLst>
        </pc:spChg>
        <pc:spChg chg="add mod">
          <ac:chgData name="Jonathan Mah" userId="5261b2f2f3e51194" providerId="LiveId" clId="{833092D5-9927-4807-BE3E-672C10A7E002}" dt="2023-06-27T21:39:10.522" v="1315" actId="1038"/>
          <ac:spMkLst>
            <pc:docMk/>
            <pc:sldMk cId="2548783154" sldId="412"/>
            <ac:spMk id="78" creationId="{A217B279-795F-6D2D-76C4-EB71CD776956}"/>
          </ac:spMkLst>
        </pc:spChg>
        <pc:spChg chg="add mod">
          <ac:chgData name="Jonathan Mah" userId="5261b2f2f3e51194" providerId="LiveId" clId="{833092D5-9927-4807-BE3E-672C10A7E002}" dt="2023-06-27T19:24:01.875" v="1077" actId="1076"/>
          <ac:spMkLst>
            <pc:docMk/>
            <pc:sldMk cId="2548783154" sldId="412"/>
            <ac:spMk id="80" creationId="{5F7C8508-EB41-BC5B-FF42-A25F4A5E9E73}"/>
          </ac:spMkLst>
        </pc:spChg>
        <pc:spChg chg="add mod">
          <ac:chgData name="Jonathan Mah" userId="5261b2f2f3e51194" providerId="LiveId" clId="{833092D5-9927-4807-BE3E-672C10A7E002}" dt="2023-06-27T19:27:22.185" v="1134" actId="1037"/>
          <ac:spMkLst>
            <pc:docMk/>
            <pc:sldMk cId="2548783154" sldId="412"/>
            <ac:spMk id="81" creationId="{0E41B384-D83F-2C75-E4DA-07D46D552D34}"/>
          </ac:spMkLst>
        </pc:spChg>
        <pc:spChg chg="add del mod">
          <ac:chgData name="Jonathan Mah" userId="5261b2f2f3e51194" providerId="LiveId" clId="{833092D5-9927-4807-BE3E-672C10A7E002}" dt="2023-06-27T19:24:47.572" v="1097" actId="478"/>
          <ac:spMkLst>
            <pc:docMk/>
            <pc:sldMk cId="2548783154" sldId="412"/>
            <ac:spMk id="82" creationId="{4390D74D-B4B2-9367-CAA8-538CF9B86DB2}"/>
          </ac:spMkLst>
        </pc:spChg>
        <pc:spChg chg="add del mod">
          <ac:chgData name="Jonathan Mah" userId="5261b2f2f3e51194" providerId="LiveId" clId="{833092D5-9927-4807-BE3E-672C10A7E002}" dt="2023-06-27T17:35:12.162" v="608" actId="21"/>
          <ac:spMkLst>
            <pc:docMk/>
            <pc:sldMk cId="2548783154" sldId="412"/>
            <ac:spMk id="83" creationId="{FA9D0BDC-9013-F556-6EE6-F56174C84496}"/>
          </ac:spMkLst>
        </pc:spChg>
        <pc:spChg chg="add del mod">
          <ac:chgData name="Jonathan Mah" userId="5261b2f2f3e51194" providerId="LiveId" clId="{833092D5-9927-4807-BE3E-672C10A7E002}" dt="2023-06-27T17:35:12.162" v="608" actId="21"/>
          <ac:spMkLst>
            <pc:docMk/>
            <pc:sldMk cId="2548783154" sldId="412"/>
            <ac:spMk id="84" creationId="{C360AF92-53C1-EA80-B96A-E268297B4185}"/>
          </ac:spMkLst>
        </pc:spChg>
        <pc:spChg chg="add del mod">
          <ac:chgData name="Jonathan Mah" userId="5261b2f2f3e51194" providerId="LiveId" clId="{833092D5-9927-4807-BE3E-672C10A7E002}" dt="2023-06-13T21:53:08.441" v="388" actId="478"/>
          <ac:spMkLst>
            <pc:docMk/>
            <pc:sldMk cId="2548783154" sldId="412"/>
            <ac:spMk id="85" creationId="{F14E8C73-4B0E-2FBB-E373-E0466C91735C}"/>
          </ac:spMkLst>
        </pc:spChg>
        <pc:spChg chg="add mod">
          <ac:chgData name="Jonathan Mah" userId="5261b2f2f3e51194" providerId="LiveId" clId="{833092D5-9927-4807-BE3E-672C10A7E002}" dt="2023-06-27T23:19:06.777" v="1319" actId="1076"/>
          <ac:spMkLst>
            <pc:docMk/>
            <pc:sldMk cId="2548783154" sldId="412"/>
            <ac:spMk id="87" creationId="{4E720F61-AB8F-F176-B7A9-AF4C99F2363A}"/>
          </ac:spMkLst>
        </pc:spChg>
        <pc:spChg chg="add del mod">
          <ac:chgData name="Jonathan Mah" userId="5261b2f2f3e51194" providerId="LiveId" clId="{833092D5-9927-4807-BE3E-672C10A7E002}" dt="2023-06-27T17:35:12.162" v="608" actId="21"/>
          <ac:spMkLst>
            <pc:docMk/>
            <pc:sldMk cId="2548783154" sldId="412"/>
            <ac:spMk id="88" creationId="{BE18A3B2-3200-8C4B-7C15-2E6046CF8C11}"/>
          </ac:spMkLst>
        </pc:spChg>
        <pc:spChg chg="add mod">
          <ac:chgData name="Jonathan Mah" userId="5261b2f2f3e51194" providerId="LiveId" clId="{833092D5-9927-4807-BE3E-672C10A7E002}" dt="2023-06-27T23:19:23.480" v="1322" actId="20577"/>
          <ac:spMkLst>
            <pc:docMk/>
            <pc:sldMk cId="2548783154" sldId="412"/>
            <ac:spMk id="89" creationId="{3B60D952-59FE-4095-A402-03C94F9F3871}"/>
          </ac:spMkLst>
        </pc:spChg>
        <pc:spChg chg="add del mod">
          <ac:chgData name="Jonathan Mah" userId="5261b2f2f3e51194" providerId="LiveId" clId="{833092D5-9927-4807-BE3E-672C10A7E002}" dt="2023-06-13T21:53:09.900" v="389" actId="478"/>
          <ac:spMkLst>
            <pc:docMk/>
            <pc:sldMk cId="2548783154" sldId="412"/>
            <ac:spMk id="89" creationId="{8605CB22-2CB0-40EE-8AF7-A6EA8D35E5A3}"/>
          </ac:spMkLst>
        </pc:spChg>
        <pc:spChg chg="add del mod">
          <ac:chgData name="Jonathan Mah" userId="5261b2f2f3e51194" providerId="LiveId" clId="{833092D5-9927-4807-BE3E-672C10A7E002}" dt="2023-06-27T17:35:12.162" v="608" actId="21"/>
          <ac:spMkLst>
            <pc:docMk/>
            <pc:sldMk cId="2548783154" sldId="412"/>
            <ac:spMk id="90" creationId="{42145022-4A99-E568-8C38-E5777D3778FF}"/>
          </ac:spMkLst>
        </pc:spChg>
        <pc:spChg chg="add mod">
          <ac:chgData name="Jonathan Mah" userId="5261b2f2f3e51194" providerId="LiveId" clId="{833092D5-9927-4807-BE3E-672C10A7E002}" dt="2023-06-27T23:19:39.808" v="1335" actId="20577"/>
          <ac:spMkLst>
            <pc:docMk/>
            <pc:sldMk cId="2548783154" sldId="412"/>
            <ac:spMk id="91" creationId="{6D1B1F74-FE28-E904-05EA-E55A46281AD7}"/>
          </ac:spMkLst>
        </pc:spChg>
        <pc:spChg chg="add del mod">
          <ac:chgData name="Jonathan Mah" userId="5261b2f2f3e51194" providerId="LiveId" clId="{833092D5-9927-4807-BE3E-672C10A7E002}" dt="2023-06-13T21:53:05.917" v="386" actId="478"/>
          <ac:spMkLst>
            <pc:docMk/>
            <pc:sldMk cId="2548783154" sldId="412"/>
            <ac:spMk id="91" creationId="{D1E24EDB-B415-736C-9053-7F68D96F377E}"/>
          </ac:spMkLst>
        </pc:spChg>
        <pc:spChg chg="add del mod">
          <ac:chgData name="Jonathan Mah" userId="5261b2f2f3e51194" providerId="LiveId" clId="{833092D5-9927-4807-BE3E-672C10A7E002}" dt="2023-06-27T17:35:12.162" v="608" actId="21"/>
          <ac:spMkLst>
            <pc:docMk/>
            <pc:sldMk cId="2548783154" sldId="412"/>
            <ac:spMk id="92" creationId="{439CE439-C145-8E1E-1CA0-D75066A12D59}"/>
          </ac:spMkLst>
        </pc:spChg>
        <pc:spChg chg="add del mod">
          <ac:chgData name="Jonathan Mah" userId="5261b2f2f3e51194" providerId="LiveId" clId="{833092D5-9927-4807-BE3E-672C10A7E002}" dt="2023-06-27T17:35:12.162" v="608" actId="21"/>
          <ac:spMkLst>
            <pc:docMk/>
            <pc:sldMk cId="2548783154" sldId="412"/>
            <ac:spMk id="93" creationId="{30BC3F32-130E-D70D-A68F-8F4A9D408A9A}"/>
          </ac:spMkLst>
        </pc:spChg>
        <pc:spChg chg="add del mod">
          <ac:chgData name="Jonathan Mah" userId="5261b2f2f3e51194" providerId="LiveId" clId="{833092D5-9927-4807-BE3E-672C10A7E002}" dt="2023-06-27T17:35:12.162" v="608" actId="21"/>
          <ac:spMkLst>
            <pc:docMk/>
            <pc:sldMk cId="2548783154" sldId="412"/>
            <ac:spMk id="94" creationId="{9548E31E-280D-8092-DA91-51ADCC9FCAF3}"/>
          </ac:spMkLst>
        </pc:spChg>
        <pc:spChg chg="add del mod">
          <ac:chgData name="Jonathan Mah" userId="5261b2f2f3e51194" providerId="LiveId" clId="{833092D5-9927-4807-BE3E-672C10A7E002}" dt="2023-06-27T17:35:12.162" v="608" actId="21"/>
          <ac:spMkLst>
            <pc:docMk/>
            <pc:sldMk cId="2548783154" sldId="412"/>
            <ac:spMk id="95" creationId="{2541874E-0C6C-1C7F-227F-77600EE0CA30}"/>
          </ac:spMkLst>
        </pc:spChg>
        <pc:spChg chg="add del mod">
          <ac:chgData name="Jonathan Mah" userId="5261b2f2f3e51194" providerId="LiveId" clId="{833092D5-9927-4807-BE3E-672C10A7E002}" dt="2023-06-27T17:35:12.162" v="608" actId="21"/>
          <ac:spMkLst>
            <pc:docMk/>
            <pc:sldMk cId="2548783154" sldId="412"/>
            <ac:spMk id="96" creationId="{2C9EFFCE-85C1-2292-694D-A350C0A8E655}"/>
          </ac:spMkLst>
        </pc:spChg>
        <pc:spChg chg="add del mod">
          <ac:chgData name="Jonathan Mah" userId="5261b2f2f3e51194" providerId="LiveId" clId="{833092D5-9927-4807-BE3E-672C10A7E002}" dt="2023-06-27T17:33:30.058" v="572" actId="21"/>
          <ac:spMkLst>
            <pc:docMk/>
            <pc:sldMk cId="2548783154" sldId="412"/>
            <ac:spMk id="97" creationId="{7810AA31-6F45-0725-9CA4-B2A30EF93BC2}"/>
          </ac:spMkLst>
        </pc:spChg>
        <pc:spChg chg="add del mod">
          <ac:chgData name="Jonathan Mah" userId="5261b2f2f3e51194" providerId="LiveId" clId="{833092D5-9927-4807-BE3E-672C10A7E002}" dt="2023-06-27T17:33:30.058" v="572" actId="21"/>
          <ac:spMkLst>
            <pc:docMk/>
            <pc:sldMk cId="2548783154" sldId="412"/>
            <ac:spMk id="98" creationId="{32797CC2-F88A-0085-344F-7D589E373461}"/>
          </ac:spMkLst>
        </pc:spChg>
        <pc:spChg chg="add del mod">
          <ac:chgData name="Jonathan Mah" userId="5261b2f2f3e51194" providerId="LiveId" clId="{833092D5-9927-4807-BE3E-672C10A7E002}" dt="2023-06-27T17:33:30.058" v="572" actId="21"/>
          <ac:spMkLst>
            <pc:docMk/>
            <pc:sldMk cId="2548783154" sldId="412"/>
            <ac:spMk id="99" creationId="{101318AC-2403-AD61-A22B-E7A74BF898D9}"/>
          </ac:spMkLst>
        </pc:spChg>
        <pc:spChg chg="add del mod">
          <ac:chgData name="Jonathan Mah" userId="5261b2f2f3e51194" providerId="LiveId" clId="{833092D5-9927-4807-BE3E-672C10A7E002}" dt="2023-06-27T17:35:12.162" v="608" actId="21"/>
          <ac:spMkLst>
            <pc:docMk/>
            <pc:sldMk cId="2548783154" sldId="412"/>
            <ac:spMk id="100" creationId="{7D2CC8E8-DBD9-97E7-340E-887095249EF3}"/>
          </ac:spMkLst>
        </pc:spChg>
        <pc:spChg chg="mod">
          <ac:chgData name="Jonathan Mah" userId="5261b2f2f3e51194" providerId="LiveId" clId="{833092D5-9927-4807-BE3E-672C10A7E002}" dt="2023-06-27T19:24:08.116" v="1087" actId="1035"/>
          <ac:spMkLst>
            <pc:docMk/>
            <pc:sldMk cId="2548783154" sldId="412"/>
            <ac:spMk id="101" creationId="{F3F6184B-D203-456B-926E-608EB61C676A}"/>
          </ac:spMkLst>
        </pc:spChg>
        <pc:spChg chg="add del mod">
          <ac:chgData name="Jonathan Mah" userId="5261b2f2f3e51194" providerId="LiveId" clId="{833092D5-9927-4807-BE3E-672C10A7E002}" dt="2023-06-27T17:35:12.162" v="608" actId="21"/>
          <ac:spMkLst>
            <pc:docMk/>
            <pc:sldMk cId="2548783154" sldId="412"/>
            <ac:spMk id="102" creationId="{821C5DC5-3F7F-C890-1A8F-A2377623B5E8}"/>
          </ac:spMkLst>
        </pc:spChg>
        <pc:spChg chg="add del mod">
          <ac:chgData name="Jonathan Mah" userId="5261b2f2f3e51194" providerId="LiveId" clId="{833092D5-9927-4807-BE3E-672C10A7E002}" dt="2023-06-27T17:35:12.162" v="608" actId="21"/>
          <ac:spMkLst>
            <pc:docMk/>
            <pc:sldMk cId="2548783154" sldId="412"/>
            <ac:spMk id="113" creationId="{8C5FAB6E-7889-988C-0465-21406B424B9E}"/>
          </ac:spMkLst>
        </pc:spChg>
        <pc:spChg chg="add del mod">
          <ac:chgData name="Jonathan Mah" userId="5261b2f2f3e51194" providerId="LiveId" clId="{833092D5-9927-4807-BE3E-672C10A7E002}" dt="2023-06-27T17:35:12.162" v="608" actId="21"/>
          <ac:spMkLst>
            <pc:docMk/>
            <pc:sldMk cId="2548783154" sldId="412"/>
            <ac:spMk id="124" creationId="{8B0CA6A3-FD71-F06F-B481-953FB68E41C0}"/>
          </ac:spMkLst>
        </pc:spChg>
        <pc:spChg chg="add del mod">
          <ac:chgData name="Jonathan Mah" userId="5261b2f2f3e51194" providerId="LiveId" clId="{833092D5-9927-4807-BE3E-672C10A7E002}" dt="2023-06-27T17:35:12.162" v="608" actId="21"/>
          <ac:spMkLst>
            <pc:docMk/>
            <pc:sldMk cId="2548783154" sldId="412"/>
            <ac:spMk id="135" creationId="{BB6E4C0E-76F5-D128-1B76-B98AAFD90216}"/>
          </ac:spMkLst>
        </pc:spChg>
        <pc:spChg chg="mod">
          <ac:chgData name="Jonathan Mah" userId="5261b2f2f3e51194" providerId="LiveId" clId="{833092D5-9927-4807-BE3E-672C10A7E002}" dt="2023-06-27T19:24:08.116" v="1087" actId="1035"/>
          <ac:spMkLst>
            <pc:docMk/>
            <pc:sldMk cId="2548783154" sldId="412"/>
            <ac:spMk id="146" creationId="{EBE7845E-76DC-4E0A-B084-C363DFC42E17}"/>
          </ac:spMkLst>
        </pc:spChg>
        <pc:spChg chg="mod">
          <ac:chgData name="Jonathan Mah" userId="5261b2f2f3e51194" providerId="LiveId" clId="{833092D5-9927-4807-BE3E-672C10A7E002}" dt="2023-06-27T19:24:08.116" v="1087" actId="1035"/>
          <ac:spMkLst>
            <pc:docMk/>
            <pc:sldMk cId="2548783154" sldId="412"/>
            <ac:spMk id="147" creationId="{14F9F669-9B79-4BF1-AC8A-0E29C5538F70}"/>
          </ac:spMkLst>
        </pc:spChg>
        <pc:spChg chg="add del mod">
          <ac:chgData name="Jonathan Mah" userId="5261b2f2f3e51194" providerId="LiveId" clId="{833092D5-9927-4807-BE3E-672C10A7E002}" dt="2023-06-27T17:35:12.162" v="608" actId="21"/>
          <ac:spMkLst>
            <pc:docMk/>
            <pc:sldMk cId="2548783154" sldId="412"/>
            <ac:spMk id="148" creationId="{6694BD2F-720C-6174-8023-46EDAA6FD14A}"/>
          </ac:spMkLst>
        </pc:spChg>
        <pc:spChg chg="add del mod">
          <ac:chgData name="Jonathan Mah" userId="5261b2f2f3e51194" providerId="LiveId" clId="{833092D5-9927-4807-BE3E-672C10A7E002}" dt="2023-06-27T17:35:12.162" v="608" actId="21"/>
          <ac:spMkLst>
            <pc:docMk/>
            <pc:sldMk cId="2548783154" sldId="412"/>
            <ac:spMk id="149" creationId="{8BCD36AC-77C1-8E89-1488-2C2CD9D0107D}"/>
          </ac:spMkLst>
        </pc:spChg>
        <pc:spChg chg="add del mod">
          <ac:chgData name="Jonathan Mah" userId="5261b2f2f3e51194" providerId="LiveId" clId="{833092D5-9927-4807-BE3E-672C10A7E002}" dt="2023-06-27T17:35:12.162" v="608" actId="21"/>
          <ac:spMkLst>
            <pc:docMk/>
            <pc:sldMk cId="2548783154" sldId="412"/>
            <ac:spMk id="150" creationId="{A4DB6C5E-2000-CF2B-2264-66D81EC14109}"/>
          </ac:spMkLst>
        </pc:spChg>
        <pc:spChg chg="add del mod">
          <ac:chgData name="Jonathan Mah" userId="5261b2f2f3e51194" providerId="LiveId" clId="{833092D5-9927-4807-BE3E-672C10A7E002}" dt="2023-06-27T17:35:12.162" v="608" actId="21"/>
          <ac:spMkLst>
            <pc:docMk/>
            <pc:sldMk cId="2548783154" sldId="412"/>
            <ac:spMk id="151" creationId="{82FC65CA-2820-B7A6-1774-7AD3AF6BD8CC}"/>
          </ac:spMkLst>
        </pc:spChg>
        <pc:spChg chg="mod">
          <ac:chgData name="Jonathan Mah" userId="5261b2f2f3e51194" providerId="LiveId" clId="{833092D5-9927-4807-BE3E-672C10A7E002}" dt="2023-06-27T19:24:08.116" v="1087" actId="1035"/>
          <ac:spMkLst>
            <pc:docMk/>
            <pc:sldMk cId="2548783154" sldId="412"/>
            <ac:spMk id="152" creationId="{8E999725-2F86-46C9-83E9-B2CE282556BF}"/>
          </ac:spMkLst>
        </pc:spChg>
        <pc:grpChg chg="mod">
          <ac:chgData name="Jonathan Mah" userId="5261b2f2f3e51194" providerId="LiveId" clId="{833092D5-9927-4807-BE3E-672C10A7E002}" dt="2023-06-27T19:24:08.116" v="1087" actId="1035"/>
          <ac:grpSpMkLst>
            <pc:docMk/>
            <pc:sldMk cId="2548783154" sldId="412"/>
            <ac:grpSpMk id="40" creationId="{CE9A485A-DD2D-69C2-405D-9617D8411583}"/>
          </ac:grpSpMkLst>
        </pc:grpChg>
        <pc:grpChg chg="add del mod">
          <ac:chgData name="Jonathan Mah" userId="5261b2f2f3e51194" providerId="LiveId" clId="{833092D5-9927-4807-BE3E-672C10A7E002}" dt="2023-06-13T21:11:34.822" v="261" actId="478"/>
          <ac:grpSpMkLst>
            <pc:docMk/>
            <pc:sldMk cId="2548783154" sldId="412"/>
            <ac:grpSpMk id="72" creationId="{FFF19C0E-D164-FCD6-07D7-814470352689}"/>
          </ac:grpSpMkLst>
        </pc:grpChg>
        <pc:cxnChg chg="add del mod">
          <ac:chgData name="Jonathan Mah" userId="5261b2f2f3e51194" providerId="LiveId" clId="{833092D5-9927-4807-BE3E-672C10A7E002}" dt="2023-06-13T21:11:14.426" v="245" actId="478"/>
          <ac:cxnSpMkLst>
            <pc:docMk/>
            <pc:sldMk cId="2548783154" sldId="412"/>
            <ac:cxnSpMk id="2" creationId="{1F95CB1A-9DF1-AA73-4A9C-9187D44BDEC0}"/>
          </ac:cxnSpMkLst>
        </pc:cxnChg>
        <pc:cxnChg chg="mod">
          <ac:chgData name="Jonathan Mah" userId="5261b2f2f3e51194" providerId="LiveId" clId="{833092D5-9927-4807-BE3E-672C10A7E002}" dt="2023-06-27T19:24:08.116" v="1087" actId="1035"/>
          <ac:cxnSpMkLst>
            <pc:docMk/>
            <pc:sldMk cId="2548783154" sldId="412"/>
            <ac:cxnSpMk id="4" creationId="{9F84B0B4-3C9D-FEB6-9D85-1732B0E5AD52}"/>
          </ac:cxnSpMkLst>
        </pc:cxnChg>
        <pc:cxnChg chg="add del mod">
          <ac:chgData name="Jonathan Mah" userId="5261b2f2f3e51194" providerId="LiveId" clId="{833092D5-9927-4807-BE3E-672C10A7E002}" dt="2023-06-13T21:11:13.767" v="244" actId="478"/>
          <ac:cxnSpMkLst>
            <pc:docMk/>
            <pc:sldMk cId="2548783154" sldId="412"/>
            <ac:cxnSpMk id="5" creationId="{D8EAD5F3-293E-DF1C-35DC-DB2DA53CC32B}"/>
          </ac:cxnSpMkLst>
        </pc:cxnChg>
        <pc:cxnChg chg="add del mod">
          <ac:chgData name="Jonathan Mah" userId="5261b2f2f3e51194" providerId="LiveId" clId="{833092D5-9927-4807-BE3E-672C10A7E002}" dt="2023-06-13T21:11:16.528" v="248" actId="478"/>
          <ac:cxnSpMkLst>
            <pc:docMk/>
            <pc:sldMk cId="2548783154" sldId="412"/>
            <ac:cxnSpMk id="6" creationId="{B7010F92-CA7A-01B8-C13D-63EA25E5B5E7}"/>
          </ac:cxnSpMkLst>
        </pc:cxnChg>
        <pc:cxnChg chg="add del mod">
          <ac:chgData name="Jonathan Mah" userId="5261b2f2f3e51194" providerId="LiveId" clId="{833092D5-9927-4807-BE3E-672C10A7E002}" dt="2023-06-13T21:11:15.085" v="246" actId="478"/>
          <ac:cxnSpMkLst>
            <pc:docMk/>
            <pc:sldMk cId="2548783154" sldId="412"/>
            <ac:cxnSpMk id="7" creationId="{AD0B435D-5CDD-574D-FE22-3790FCC3B097}"/>
          </ac:cxnSpMkLst>
        </pc:cxnChg>
        <pc:cxnChg chg="add del mod">
          <ac:chgData name="Jonathan Mah" userId="5261b2f2f3e51194" providerId="LiveId" clId="{833092D5-9927-4807-BE3E-672C10A7E002}" dt="2023-06-13T21:11:15.587" v="247" actId="478"/>
          <ac:cxnSpMkLst>
            <pc:docMk/>
            <pc:sldMk cId="2548783154" sldId="412"/>
            <ac:cxnSpMk id="8" creationId="{6C6112E8-B69C-52F8-E5C1-0F68F5E93A3A}"/>
          </ac:cxnSpMkLst>
        </pc:cxnChg>
        <pc:cxnChg chg="add del mod">
          <ac:chgData name="Jonathan Mah" userId="5261b2f2f3e51194" providerId="LiveId" clId="{833092D5-9927-4807-BE3E-672C10A7E002}" dt="2023-06-13T21:11:16.983" v="249" actId="478"/>
          <ac:cxnSpMkLst>
            <pc:docMk/>
            <pc:sldMk cId="2548783154" sldId="412"/>
            <ac:cxnSpMk id="9" creationId="{7D9006D7-6A14-874E-9BDC-DCFF1047B7E9}"/>
          </ac:cxnSpMkLst>
        </pc:cxnChg>
        <pc:cxnChg chg="add del mod">
          <ac:chgData name="Jonathan Mah" userId="5261b2f2f3e51194" providerId="LiveId" clId="{833092D5-9927-4807-BE3E-672C10A7E002}" dt="2023-06-13T21:11:19.052" v="252" actId="478"/>
          <ac:cxnSpMkLst>
            <pc:docMk/>
            <pc:sldMk cId="2548783154" sldId="412"/>
            <ac:cxnSpMk id="11" creationId="{863DD593-80A6-EC01-47F7-187ECA3224FB}"/>
          </ac:cxnSpMkLst>
        </pc:cxnChg>
        <pc:cxnChg chg="add del mod">
          <ac:chgData name="Jonathan Mah" userId="5261b2f2f3e51194" providerId="LiveId" clId="{833092D5-9927-4807-BE3E-672C10A7E002}" dt="2023-06-13T21:11:18.553" v="251" actId="478"/>
          <ac:cxnSpMkLst>
            <pc:docMk/>
            <pc:sldMk cId="2548783154" sldId="412"/>
            <ac:cxnSpMk id="12" creationId="{87681806-D2E3-021E-4B71-5F1549784642}"/>
          </ac:cxnSpMkLst>
        </pc:cxnChg>
        <pc:cxnChg chg="mod">
          <ac:chgData name="Jonathan Mah" userId="5261b2f2f3e51194" providerId="LiveId" clId="{833092D5-9927-4807-BE3E-672C10A7E002}" dt="2023-06-27T19:24:08.116" v="1087" actId="1035"/>
          <ac:cxnSpMkLst>
            <pc:docMk/>
            <pc:sldMk cId="2548783154" sldId="412"/>
            <ac:cxnSpMk id="13" creationId="{32BA11BF-70BC-0E75-4117-E407FA62110D}"/>
          </ac:cxnSpMkLst>
        </pc:cxnChg>
        <pc:cxnChg chg="add del mod">
          <ac:chgData name="Jonathan Mah" userId="5261b2f2f3e51194" providerId="LiveId" clId="{833092D5-9927-4807-BE3E-672C10A7E002}" dt="2023-06-13T21:11:21.015" v="255" actId="478"/>
          <ac:cxnSpMkLst>
            <pc:docMk/>
            <pc:sldMk cId="2548783154" sldId="412"/>
            <ac:cxnSpMk id="15" creationId="{61DC1547-9158-D758-0C5C-A8F471C4837F}"/>
          </ac:cxnSpMkLst>
        </pc:cxnChg>
        <pc:cxnChg chg="add del mod">
          <ac:chgData name="Jonathan Mah" userId="5261b2f2f3e51194" providerId="LiveId" clId="{833092D5-9927-4807-BE3E-672C10A7E002}" dt="2023-06-13T21:11:17.956" v="250" actId="478"/>
          <ac:cxnSpMkLst>
            <pc:docMk/>
            <pc:sldMk cId="2548783154" sldId="412"/>
            <ac:cxnSpMk id="16" creationId="{7D78B401-245A-20F5-60AA-9F10A449C11D}"/>
          </ac:cxnSpMkLst>
        </pc:cxnChg>
        <pc:cxnChg chg="mod">
          <ac:chgData name="Jonathan Mah" userId="5261b2f2f3e51194" providerId="LiveId" clId="{833092D5-9927-4807-BE3E-672C10A7E002}" dt="2023-06-27T19:24:08.116" v="1087" actId="1035"/>
          <ac:cxnSpMkLst>
            <pc:docMk/>
            <pc:sldMk cId="2548783154" sldId="412"/>
            <ac:cxnSpMk id="17" creationId="{53A2F718-A66E-4189-8620-5A4BBEE2F0B4}"/>
          </ac:cxnSpMkLst>
        </pc:cxnChg>
        <pc:cxnChg chg="mod">
          <ac:chgData name="Jonathan Mah" userId="5261b2f2f3e51194" providerId="LiveId" clId="{833092D5-9927-4807-BE3E-672C10A7E002}" dt="2023-06-27T19:24:08.116" v="1087" actId="1035"/>
          <ac:cxnSpMkLst>
            <pc:docMk/>
            <pc:sldMk cId="2548783154" sldId="412"/>
            <ac:cxnSpMk id="18" creationId="{0749BBD5-E810-4389-BA32-063685DF8F06}"/>
          </ac:cxnSpMkLst>
        </pc:cxnChg>
        <pc:cxnChg chg="mod">
          <ac:chgData name="Jonathan Mah" userId="5261b2f2f3e51194" providerId="LiveId" clId="{833092D5-9927-4807-BE3E-672C10A7E002}" dt="2023-06-27T19:24:08.116" v="1087" actId="1035"/>
          <ac:cxnSpMkLst>
            <pc:docMk/>
            <pc:sldMk cId="2548783154" sldId="412"/>
            <ac:cxnSpMk id="19" creationId="{CD9D6763-0238-433B-9602-33CB2CE0E639}"/>
          </ac:cxnSpMkLst>
        </pc:cxnChg>
        <pc:cxnChg chg="mod">
          <ac:chgData name="Jonathan Mah" userId="5261b2f2f3e51194" providerId="LiveId" clId="{833092D5-9927-4807-BE3E-672C10A7E002}" dt="2023-06-27T19:24:08.116" v="1087" actId="1035"/>
          <ac:cxnSpMkLst>
            <pc:docMk/>
            <pc:sldMk cId="2548783154" sldId="412"/>
            <ac:cxnSpMk id="20" creationId="{7A707CFF-254F-461B-92AB-7A917A5E8839}"/>
          </ac:cxnSpMkLst>
        </pc:cxnChg>
        <pc:cxnChg chg="mod">
          <ac:chgData name="Jonathan Mah" userId="5261b2f2f3e51194" providerId="LiveId" clId="{833092D5-9927-4807-BE3E-672C10A7E002}" dt="2023-06-27T19:24:08.116" v="1087" actId="1035"/>
          <ac:cxnSpMkLst>
            <pc:docMk/>
            <pc:sldMk cId="2548783154" sldId="412"/>
            <ac:cxnSpMk id="21" creationId="{9FB44C4E-A2FF-4871-8784-8D43416E2DB3}"/>
          </ac:cxnSpMkLst>
        </pc:cxnChg>
        <pc:cxnChg chg="mod">
          <ac:chgData name="Jonathan Mah" userId="5261b2f2f3e51194" providerId="LiveId" clId="{833092D5-9927-4807-BE3E-672C10A7E002}" dt="2023-06-27T19:24:08.116" v="1087" actId="1035"/>
          <ac:cxnSpMkLst>
            <pc:docMk/>
            <pc:sldMk cId="2548783154" sldId="412"/>
            <ac:cxnSpMk id="22" creationId="{D3281870-D040-4021-8AF8-15343475ECB8}"/>
          </ac:cxnSpMkLst>
        </pc:cxnChg>
        <pc:cxnChg chg="add del mod">
          <ac:chgData name="Jonathan Mah" userId="5261b2f2f3e51194" providerId="LiveId" clId="{833092D5-9927-4807-BE3E-672C10A7E002}" dt="2023-06-13T21:11:20.592" v="254" actId="478"/>
          <ac:cxnSpMkLst>
            <pc:docMk/>
            <pc:sldMk cId="2548783154" sldId="412"/>
            <ac:cxnSpMk id="23" creationId="{F82E8515-97A5-A0A5-7C27-D54D16A68722}"/>
          </ac:cxnSpMkLst>
        </pc:cxnChg>
        <pc:cxnChg chg="add del mod">
          <ac:chgData name="Jonathan Mah" userId="5261b2f2f3e51194" providerId="LiveId" clId="{833092D5-9927-4807-BE3E-672C10A7E002}" dt="2023-06-13T21:11:19.870" v="253" actId="478"/>
          <ac:cxnSpMkLst>
            <pc:docMk/>
            <pc:sldMk cId="2548783154" sldId="412"/>
            <ac:cxnSpMk id="24" creationId="{2496DD0C-18F3-A77D-E602-99410221CA85}"/>
          </ac:cxnSpMkLst>
        </pc:cxnChg>
        <pc:cxnChg chg="add del mod">
          <ac:chgData name="Jonathan Mah" userId="5261b2f2f3e51194" providerId="LiveId" clId="{833092D5-9927-4807-BE3E-672C10A7E002}" dt="2023-06-13T21:11:23.164" v="256" actId="478"/>
          <ac:cxnSpMkLst>
            <pc:docMk/>
            <pc:sldMk cId="2548783154" sldId="412"/>
            <ac:cxnSpMk id="29" creationId="{D28BB0C6-A8DE-D386-8D65-1EB4FCC97535}"/>
          </ac:cxnSpMkLst>
        </pc:cxnChg>
        <pc:cxnChg chg="add del mod">
          <ac:chgData name="Jonathan Mah" userId="5261b2f2f3e51194" providerId="LiveId" clId="{833092D5-9927-4807-BE3E-672C10A7E002}" dt="2023-06-13T21:11:23.164" v="256" actId="478"/>
          <ac:cxnSpMkLst>
            <pc:docMk/>
            <pc:sldMk cId="2548783154" sldId="412"/>
            <ac:cxnSpMk id="31" creationId="{DFA26F50-86F4-D3FF-BB7C-91EE40671544}"/>
          </ac:cxnSpMkLst>
        </pc:cxnChg>
        <pc:cxnChg chg="add del mod">
          <ac:chgData name="Jonathan Mah" userId="5261b2f2f3e51194" providerId="LiveId" clId="{833092D5-9927-4807-BE3E-672C10A7E002}" dt="2023-06-13T21:11:23.164" v="256" actId="478"/>
          <ac:cxnSpMkLst>
            <pc:docMk/>
            <pc:sldMk cId="2548783154" sldId="412"/>
            <ac:cxnSpMk id="33" creationId="{1FBFF8BF-49ED-6E90-0F2C-63AAEDF34EBF}"/>
          </ac:cxnSpMkLst>
        </pc:cxnChg>
        <pc:cxnChg chg="add del mod">
          <ac:chgData name="Jonathan Mah" userId="5261b2f2f3e51194" providerId="LiveId" clId="{833092D5-9927-4807-BE3E-672C10A7E002}" dt="2023-06-13T21:11:23.164" v="256" actId="478"/>
          <ac:cxnSpMkLst>
            <pc:docMk/>
            <pc:sldMk cId="2548783154" sldId="412"/>
            <ac:cxnSpMk id="34" creationId="{24C88420-05AD-9A5B-026F-F7A8A55FE6BC}"/>
          </ac:cxnSpMkLst>
        </pc:cxnChg>
        <pc:cxnChg chg="add del mod">
          <ac:chgData name="Jonathan Mah" userId="5261b2f2f3e51194" providerId="LiveId" clId="{833092D5-9927-4807-BE3E-672C10A7E002}" dt="2023-06-13T21:11:23.164" v="256" actId="478"/>
          <ac:cxnSpMkLst>
            <pc:docMk/>
            <pc:sldMk cId="2548783154" sldId="412"/>
            <ac:cxnSpMk id="35" creationId="{3539E5F9-A733-2248-DAD5-4D9F4796F3EA}"/>
          </ac:cxnSpMkLst>
        </pc:cxnChg>
        <pc:cxnChg chg="add del mod">
          <ac:chgData name="Jonathan Mah" userId="5261b2f2f3e51194" providerId="LiveId" clId="{833092D5-9927-4807-BE3E-672C10A7E002}" dt="2023-06-13T21:11:23.164" v="256" actId="478"/>
          <ac:cxnSpMkLst>
            <pc:docMk/>
            <pc:sldMk cId="2548783154" sldId="412"/>
            <ac:cxnSpMk id="36" creationId="{EA0A966D-DB32-0D62-713F-50A041F863E3}"/>
          </ac:cxnSpMkLst>
        </pc:cxnChg>
        <pc:cxnChg chg="add del mod">
          <ac:chgData name="Jonathan Mah" userId="5261b2f2f3e51194" providerId="LiveId" clId="{833092D5-9927-4807-BE3E-672C10A7E002}" dt="2023-06-13T21:11:23.164" v="256" actId="478"/>
          <ac:cxnSpMkLst>
            <pc:docMk/>
            <pc:sldMk cId="2548783154" sldId="412"/>
            <ac:cxnSpMk id="37" creationId="{E5FC88BD-684C-1CDA-1047-1949813E6778}"/>
          </ac:cxnSpMkLst>
        </pc:cxnChg>
        <pc:cxnChg chg="add del mod">
          <ac:chgData name="Jonathan Mah" userId="5261b2f2f3e51194" providerId="LiveId" clId="{833092D5-9927-4807-BE3E-672C10A7E002}" dt="2023-06-13T21:11:23.164" v="256" actId="478"/>
          <ac:cxnSpMkLst>
            <pc:docMk/>
            <pc:sldMk cId="2548783154" sldId="412"/>
            <ac:cxnSpMk id="38" creationId="{3807FA94-1F6A-E5F7-CCDE-63026E80A337}"/>
          </ac:cxnSpMkLst>
        </pc:cxnChg>
        <pc:cxnChg chg="add del mod">
          <ac:chgData name="Jonathan Mah" userId="5261b2f2f3e51194" providerId="LiveId" clId="{833092D5-9927-4807-BE3E-672C10A7E002}" dt="2023-06-13T21:11:23.164" v="256" actId="478"/>
          <ac:cxnSpMkLst>
            <pc:docMk/>
            <pc:sldMk cId="2548783154" sldId="412"/>
            <ac:cxnSpMk id="39" creationId="{6EFBF1A8-2A26-CD0F-35D8-811DDDD7535E}"/>
          </ac:cxnSpMkLst>
        </pc:cxnChg>
        <pc:cxnChg chg="add del mod">
          <ac:chgData name="Jonathan Mah" userId="5261b2f2f3e51194" providerId="LiveId" clId="{833092D5-9927-4807-BE3E-672C10A7E002}" dt="2023-06-13T21:11:23.164" v="256" actId="478"/>
          <ac:cxnSpMkLst>
            <pc:docMk/>
            <pc:sldMk cId="2548783154" sldId="412"/>
            <ac:cxnSpMk id="42" creationId="{670FBAA9-AB35-294D-7F5D-86962B1FA8D7}"/>
          </ac:cxnSpMkLst>
        </pc:cxnChg>
        <pc:cxnChg chg="add del mod">
          <ac:chgData name="Jonathan Mah" userId="5261b2f2f3e51194" providerId="LiveId" clId="{833092D5-9927-4807-BE3E-672C10A7E002}" dt="2023-06-13T21:11:26.304" v="257" actId="478"/>
          <ac:cxnSpMkLst>
            <pc:docMk/>
            <pc:sldMk cId="2548783154" sldId="412"/>
            <ac:cxnSpMk id="43" creationId="{8D888710-65EF-CD18-0662-7983FD80ECAF}"/>
          </ac:cxnSpMkLst>
        </pc:cxnChg>
        <pc:cxnChg chg="add del mod">
          <ac:chgData name="Jonathan Mah" userId="5261b2f2f3e51194" providerId="LiveId" clId="{833092D5-9927-4807-BE3E-672C10A7E002}" dt="2023-06-13T21:11:26.304" v="257" actId="478"/>
          <ac:cxnSpMkLst>
            <pc:docMk/>
            <pc:sldMk cId="2548783154" sldId="412"/>
            <ac:cxnSpMk id="44" creationId="{1201421A-1C9A-3D72-D21F-3F91684284FC}"/>
          </ac:cxnSpMkLst>
        </pc:cxnChg>
        <pc:cxnChg chg="add mod">
          <ac:chgData name="Jonathan Mah" userId="5261b2f2f3e51194" providerId="LiveId" clId="{833092D5-9927-4807-BE3E-672C10A7E002}" dt="2023-06-27T19:24:01.875" v="1077" actId="1076"/>
          <ac:cxnSpMkLst>
            <pc:docMk/>
            <pc:sldMk cId="2548783154" sldId="412"/>
            <ac:cxnSpMk id="44" creationId="{CCFA3FF0-7E0F-E42D-96A2-7F750919077D}"/>
          </ac:cxnSpMkLst>
        </pc:cxnChg>
        <pc:cxnChg chg="mod">
          <ac:chgData name="Jonathan Mah" userId="5261b2f2f3e51194" providerId="LiveId" clId="{833092D5-9927-4807-BE3E-672C10A7E002}" dt="2023-06-27T19:24:08.116" v="1087" actId="1035"/>
          <ac:cxnSpMkLst>
            <pc:docMk/>
            <pc:sldMk cId="2548783154" sldId="412"/>
            <ac:cxnSpMk id="45" creationId="{45ED722B-1340-4EE1-8699-8695ED7196BA}"/>
          </ac:cxnSpMkLst>
        </pc:cxnChg>
        <pc:cxnChg chg="mod">
          <ac:chgData name="Jonathan Mah" userId="5261b2f2f3e51194" providerId="LiveId" clId="{833092D5-9927-4807-BE3E-672C10A7E002}" dt="2023-06-27T19:24:08.116" v="1087" actId="1035"/>
          <ac:cxnSpMkLst>
            <pc:docMk/>
            <pc:sldMk cId="2548783154" sldId="412"/>
            <ac:cxnSpMk id="46" creationId="{FFF567CE-E40F-45AB-B3B1-46DFA15B7C67}"/>
          </ac:cxnSpMkLst>
        </pc:cxnChg>
        <pc:cxnChg chg="mod">
          <ac:chgData name="Jonathan Mah" userId="5261b2f2f3e51194" providerId="LiveId" clId="{833092D5-9927-4807-BE3E-672C10A7E002}" dt="2023-06-27T19:24:08.116" v="1087" actId="1035"/>
          <ac:cxnSpMkLst>
            <pc:docMk/>
            <pc:sldMk cId="2548783154" sldId="412"/>
            <ac:cxnSpMk id="47" creationId="{83C40777-BC65-4A8B-BFF7-5904860ADF77}"/>
          </ac:cxnSpMkLst>
        </pc:cxnChg>
        <pc:cxnChg chg="mod">
          <ac:chgData name="Jonathan Mah" userId="5261b2f2f3e51194" providerId="LiveId" clId="{833092D5-9927-4807-BE3E-672C10A7E002}" dt="2023-06-27T19:24:08.116" v="1087" actId="1035"/>
          <ac:cxnSpMkLst>
            <pc:docMk/>
            <pc:sldMk cId="2548783154" sldId="412"/>
            <ac:cxnSpMk id="48" creationId="{59C7F30A-54E9-4D3D-81A5-DBC138EDDDA9}"/>
          </ac:cxnSpMkLst>
        </pc:cxnChg>
        <pc:cxnChg chg="mod">
          <ac:chgData name="Jonathan Mah" userId="5261b2f2f3e51194" providerId="LiveId" clId="{833092D5-9927-4807-BE3E-672C10A7E002}" dt="2023-06-27T19:24:08.116" v="1087" actId="1035"/>
          <ac:cxnSpMkLst>
            <pc:docMk/>
            <pc:sldMk cId="2548783154" sldId="412"/>
            <ac:cxnSpMk id="49" creationId="{7875C0ED-69F6-4D3C-BB05-7B9AB07949D1}"/>
          </ac:cxnSpMkLst>
        </pc:cxnChg>
        <pc:cxnChg chg="mod">
          <ac:chgData name="Jonathan Mah" userId="5261b2f2f3e51194" providerId="LiveId" clId="{833092D5-9927-4807-BE3E-672C10A7E002}" dt="2023-06-27T19:24:08.116" v="1087" actId="1035"/>
          <ac:cxnSpMkLst>
            <pc:docMk/>
            <pc:sldMk cId="2548783154" sldId="412"/>
            <ac:cxnSpMk id="50" creationId="{61ABDE6E-3E74-4BE7-8E35-31D3A3FFAD46}"/>
          </ac:cxnSpMkLst>
        </pc:cxnChg>
        <pc:cxnChg chg="add del mod">
          <ac:chgData name="Jonathan Mah" userId="5261b2f2f3e51194" providerId="LiveId" clId="{833092D5-9927-4807-BE3E-672C10A7E002}" dt="2023-06-13T21:11:26.304" v="257" actId="478"/>
          <ac:cxnSpMkLst>
            <pc:docMk/>
            <pc:sldMk cId="2548783154" sldId="412"/>
            <ac:cxnSpMk id="52" creationId="{2DEE72BA-8C5B-F138-4F5B-9689901322DB}"/>
          </ac:cxnSpMkLst>
        </pc:cxnChg>
        <pc:cxnChg chg="add mod">
          <ac:chgData name="Jonathan Mah" userId="5261b2f2f3e51194" providerId="LiveId" clId="{833092D5-9927-4807-BE3E-672C10A7E002}" dt="2023-06-27T21:38:51.316" v="1306" actId="14100"/>
          <ac:cxnSpMkLst>
            <pc:docMk/>
            <pc:sldMk cId="2548783154" sldId="412"/>
            <ac:cxnSpMk id="55" creationId="{07658C28-BCAB-2213-EB31-D738D3DBA473}"/>
          </ac:cxnSpMkLst>
        </pc:cxnChg>
        <pc:cxnChg chg="add del mod">
          <ac:chgData name="Jonathan Mah" userId="5261b2f2f3e51194" providerId="LiveId" clId="{833092D5-9927-4807-BE3E-672C10A7E002}" dt="2023-06-13T21:11:26.304" v="257" actId="478"/>
          <ac:cxnSpMkLst>
            <pc:docMk/>
            <pc:sldMk cId="2548783154" sldId="412"/>
            <ac:cxnSpMk id="55" creationId="{6EB17177-6273-1235-9C5B-EE31B740E594}"/>
          </ac:cxnSpMkLst>
        </pc:cxnChg>
        <pc:cxnChg chg="add del mod">
          <ac:chgData name="Jonathan Mah" userId="5261b2f2f3e51194" providerId="LiveId" clId="{833092D5-9927-4807-BE3E-672C10A7E002}" dt="2023-06-13T21:11:26.304" v="257" actId="478"/>
          <ac:cxnSpMkLst>
            <pc:docMk/>
            <pc:sldMk cId="2548783154" sldId="412"/>
            <ac:cxnSpMk id="56" creationId="{994E0DF5-5B02-BCDF-5D3B-E2264F74FB03}"/>
          </ac:cxnSpMkLst>
        </pc:cxnChg>
        <pc:cxnChg chg="add del mod">
          <ac:chgData name="Jonathan Mah" userId="5261b2f2f3e51194" providerId="LiveId" clId="{833092D5-9927-4807-BE3E-672C10A7E002}" dt="2023-06-13T21:11:26.304" v="257" actId="478"/>
          <ac:cxnSpMkLst>
            <pc:docMk/>
            <pc:sldMk cId="2548783154" sldId="412"/>
            <ac:cxnSpMk id="57" creationId="{35B2ABD1-E1C3-527A-1A61-CA9C75D5E864}"/>
          </ac:cxnSpMkLst>
        </pc:cxnChg>
        <pc:cxnChg chg="add del mod">
          <ac:chgData name="Jonathan Mah" userId="5261b2f2f3e51194" providerId="LiveId" clId="{833092D5-9927-4807-BE3E-672C10A7E002}" dt="2023-06-13T21:11:27.228" v="258" actId="478"/>
          <ac:cxnSpMkLst>
            <pc:docMk/>
            <pc:sldMk cId="2548783154" sldId="412"/>
            <ac:cxnSpMk id="58" creationId="{F0986C1C-5F7E-290D-1EC3-DB42CAA97024}"/>
          </ac:cxnSpMkLst>
        </pc:cxnChg>
        <pc:cxnChg chg="add del mod">
          <ac:chgData name="Jonathan Mah" userId="5261b2f2f3e51194" providerId="LiveId" clId="{833092D5-9927-4807-BE3E-672C10A7E002}" dt="2023-06-13T21:11:26.304" v="257" actId="478"/>
          <ac:cxnSpMkLst>
            <pc:docMk/>
            <pc:sldMk cId="2548783154" sldId="412"/>
            <ac:cxnSpMk id="59" creationId="{15AE9340-5DF8-8487-F2DE-F5101D191FD5}"/>
          </ac:cxnSpMkLst>
        </pc:cxnChg>
        <pc:cxnChg chg="add del mod">
          <ac:chgData name="Jonathan Mah" userId="5261b2f2f3e51194" providerId="LiveId" clId="{833092D5-9927-4807-BE3E-672C10A7E002}" dt="2023-06-13T21:11:26.304" v="257" actId="478"/>
          <ac:cxnSpMkLst>
            <pc:docMk/>
            <pc:sldMk cId="2548783154" sldId="412"/>
            <ac:cxnSpMk id="60" creationId="{BB3DC6EC-A05A-5696-AACA-300AE795EA54}"/>
          </ac:cxnSpMkLst>
        </pc:cxnChg>
        <pc:cxnChg chg="add del mod">
          <ac:chgData name="Jonathan Mah" userId="5261b2f2f3e51194" providerId="LiveId" clId="{833092D5-9927-4807-BE3E-672C10A7E002}" dt="2023-06-13T21:11:26.304" v="257" actId="478"/>
          <ac:cxnSpMkLst>
            <pc:docMk/>
            <pc:sldMk cId="2548783154" sldId="412"/>
            <ac:cxnSpMk id="61" creationId="{3D4CCDEF-64AF-C92F-0377-0ECDB9266D90}"/>
          </ac:cxnSpMkLst>
        </pc:cxnChg>
        <pc:cxnChg chg="add del mod">
          <ac:chgData name="Jonathan Mah" userId="5261b2f2f3e51194" providerId="LiveId" clId="{833092D5-9927-4807-BE3E-672C10A7E002}" dt="2023-06-13T21:11:32.376" v="260" actId="478"/>
          <ac:cxnSpMkLst>
            <pc:docMk/>
            <pc:sldMk cId="2548783154" sldId="412"/>
            <ac:cxnSpMk id="62" creationId="{485CE8D3-EE2B-17B6-4906-004CCD1B472E}"/>
          </ac:cxnSpMkLst>
        </pc:cxnChg>
        <pc:cxnChg chg="add del mod">
          <ac:chgData name="Jonathan Mah" userId="5261b2f2f3e51194" providerId="LiveId" clId="{833092D5-9927-4807-BE3E-672C10A7E002}" dt="2023-06-13T21:11:29.519" v="259" actId="478"/>
          <ac:cxnSpMkLst>
            <pc:docMk/>
            <pc:sldMk cId="2548783154" sldId="412"/>
            <ac:cxnSpMk id="63" creationId="{EDFD8ECE-89FB-CF08-BE21-156419EAA46A}"/>
          </ac:cxnSpMkLst>
        </pc:cxnChg>
        <pc:cxnChg chg="add del mod">
          <ac:chgData name="Jonathan Mah" userId="5261b2f2f3e51194" providerId="LiveId" clId="{833092D5-9927-4807-BE3E-672C10A7E002}" dt="2023-06-13T21:11:32.376" v="260" actId="478"/>
          <ac:cxnSpMkLst>
            <pc:docMk/>
            <pc:sldMk cId="2548783154" sldId="412"/>
            <ac:cxnSpMk id="64" creationId="{80577376-D955-9175-B30E-AA061A688D76}"/>
          </ac:cxnSpMkLst>
        </pc:cxnChg>
        <pc:cxnChg chg="add del mod">
          <ac:chgData name="Jonathan Mah" userId="5261b2f2f3e51194" providerId="LiveId" clId="{833092D5-9927-4807-BE3E-672C10A7E002}" dt="2023-06-13T21:11:29.519" v="259" actId="478"/>
          <ac:cxnSpMkLst>
            <pc:docMk/>
            <pc:sldMk cId="2548783154" sldId="412"/>
            <ac:cxnSpMk id="65" creationId="{0566A4AB-C12B-D0A7-D067-D01D299DCDD5}"/>
          </ac:cxnSpMkLst>
        </pc:cxnChg>
        <pc:cxnChg chg="add del mod">
          <ac:chgData name="Jonathan Mah" userId="5261b2f2f3e51194" providerId="LiveId" clId="{833092D5-9927-4807-BE3E-672C10A7E002}" dt="2023-06-13T21:11:29.519" v="259" actId="478"/>
          <ac:cxnSpMkLst>
            <pc:docMk/>
            <pc:sldMk cId="2548783154" sldId="412"/>
            <ac:cxnSpMk id="66" creationId="{3A070378-367D-1E73-8C64-A4D9F6D594DC}"/>
          </ac:cxnSpMkLst>
        </pc:cxnChg>
        <pc:cxnChg chg="add del mod">
          <ac:chgData name="Jonathan Mah" userId="5261b2f2f3e51194" providerId="LiveId" clId="{833092D5-9927-4807-BE3E-672C10A7E002}" dt="2023-06-13T21:11:29.519" v="259" actId="478"/>
          <ac:cxnSpMkLst>
            <pc:docMk/>
            <pc:sldMk cId="2548783154" sldId="412"/>
            <ac:cxnSpMk id="67" creationId="{7092A493-A49F-ED46-A51C-B2189E37B4E6}"/>
          </ac:cxnSpMkLst>
        </pc:cxnChg>
        <pc:cxnChg chg="add del mod">
          <ac:chgData name="Jonathan Mah" userId="5261b2f2f3e51194" providerId="LiveId" clId="{833092D5-9927-4807-BE3E-672C10A7E002}" dt="2023-06-13T21:11:29.519" v="259" actId="478"/>
          <ac:cxnSpMkLst>
            <pc:docMk/>
            <pc:sldMk cId="2548783154" sldId="412"/>
            <ac:cxnSpMk id="68" creationId="{826A4F19-1FF2-E8F8-42BA-224EC22CC9EB}"/>
          </ac:cxnSpMkLst>
        </pc:cxnChg>
        <pc:cxnChg chg="add del mod">
          <ac:chgData name="Jonathan Mah" userId="5261b2f2f3e51194" providerId="LiveId" clId="{833092D5-9927-4807-BE3E-672C10A7E002}" dt="2023-06-13T21:11:29.519" v="259" actId="478"/>
          <ac:cxnSpMkLst>
            <pc:docMk/>
            <pc:sldMk cId="2548783154" sldId="412"/>
            <ac:cxnSpMk id="69" creationId="{F1B147BC-2B0E-8DE0-045E-DFA38E0AF282}"/>
          </ac:cxnSpMkLst>
        </pc:cxnChg>
        <pc:cxnChg chg="add del mod">
          <ac:chgData name="Jonathan Mah" userId="5261b2f2f3e51194" providerId="LiveId" clId="{833092D5-9927-4807-BE3E-672C10A7E002}" dt="2023-06-13T21:11:34.822" v="261" actId="478"/>
          <ac:cxnSpMkLst>
            <pc:docMk/>
            <pc:sldMk cId="2548783154" sldId="412"/>
            <ac:cxnSpMk id="70" creationId="{EA44DE73-392B-85BD-7DB1-2402B2ADA82C}"/>
          </ac:cxnSpMkLst>
        </pc:cxnChg>
        <pc:cxnChg chg="add del mod">
          <ac:chgData name="Jonathan Mah" userId="5261b2f2f3e51194" providerId="LiveId" clId="{833092D5-9927-4807-BE3E-672C10A7E002}" dt="2023-06-13T21:11:34.822" v="261" actId="478"/>
          <ac:cxnSpMkLst>
            <pc:docMk/>
            <pc:sldMk cId="2548783154" sldId="412"/>
            <ac:cxnSpMk id="71" creationId="{7C10FAA6-EF88-50A5-4F49-BC0696DA145F}"/>
          </ac:cxnSpMkLst>
        </pc:cxnChg>
        <pc:cxnChg chg="mod">
          <ac:chgData name="Jonathan Mah" userId="5261b2f2f3e51194" providerId="LiveId" clId="{833092D5-9927-4807-BE3E-672C10A7E002}" dt="2023-06-13T21:11:01.197" v="238"/>
          <ac:cxnSpMkLst>
            <pc:docMk/>
            <pc:sldMk cId="2548783154" sldId="412"/>
            <ac:cxnSpMk id="73" creationId="{EC0F84FB-8598-9CB1-7D17-272629AF1934}"/>
          </ac:cxnSpMkLst>
        </pc:cxnChg>
        <pc:cxnChg chg="mod">
          <ac:chgData name="Jonathan Mah" userId="5261b2f2f3e51194" providerId="LiveId" clId="{833092D5-9927-4807-BE3E-672C10A7E002}" dt="2023-06-13T21:11:01.197" v="238"/>
          <ac:cxnSpMkLst>
            <pc:docMk/>
            <pc:sldMk cId="2548783154" sldId="412"/>
            <ac:cxnSpMk id="74" creationId="{97DCDF3A-21CD-AB65-6AE0-9CB34626B0A8}"/>
          </ac:cxnSpMkLst>
        </pc:cxnChg>
        <pc:cxnChg chg="mod">
          <ac:chgData name="Jonathan Mah" userId="5261b2f2f3e51194" providerId="LiveId" clId="{833092D5-9927-4807-BE3E-672C10A7E002}" dt="2023-06-13T21:11:01.197" v="238"/>
          <ac:cxnSpMkLst>
            <pc:docMk/>
            <pc:sldMk cId="2548783154" sldId="412"/>
            <ac:cxnSpMk id="75" creationId="{9211CDE8-ECA2-127C-19E6-93C79BD7654D}"/>
          </ac:cxnSpMkLst>
        </pc:cxnChg>
        <pc:cxnChg chg="mod">
          <ac:chgData name="Jonathan Mah" userId="5261b2f2f3e51194" providerId="LiveId" clId="{833092D5-9927-4807-BE3E-672C10A7E002}" dt="2023-06-13T21:11:01.197" v="238"/>
          <ac:cxnSpMkLst>
            <pc:docMk/>
            <pc:sldMk cId="2548783154" sldId="412"/>
            <ac:cxnSpMk id="76" creationId="{69CB6B02-5100-5174-3B84-97C424D27A27}"/>
          </ac:cxnSpMkLst>
        </pc:cxnChg>
        <pc:cxnChg chg="mod">
          <ac:chgData name="Jonathan Mah" userId="5261b2f2f3e51194" providerId="LiveId" clId="{833092D5-9927-4807-BE3E-672C10A7E002}" dt="2023-06-13T21:11:01.197" v="238"/>
          <ac:cxnSpMkLst>
            <pc:docMk/>
            <pc:sldMk cId="2548783154" sldId="412"/>
            <ac:cxnSpMk id="77" creationId="{D9DEC810-B732-434B-B2D7-60EA7A898989}"/>
          </ac:cxnSpMkLst>
        </pc:cxnChg>
        <pc:cxnChg chg="mod">
          <ac:chgData name="Jonathan Mah" userId="5261b2f2f3e51194" providerId="LiveId" clId="{833092D5-9927-4807-BE3E-672C10A7E002}" dt="2023-06-13T21:11:01.197" v="238"/>
          <ac:cxnSpMkLst>
            <pc:docMk/>
            <pc:sldMk cId="2548783154" sldId="412"/>
            <ac:cxnSpMk id="78" creationId="{F21F3338-FA22-D44F-6A02-E28F1C50350E}"/>
          </ac:cxnSpMkLst>
        </pc:cxnChg>
        <pc:cxnChg chg="add mod">
          <ac:chgData name="Jonathan Mah" userId="5261b2f2f3e51194" providerId="LiveId" clId="{833092D5-9927-4807-BE3E-672C10A7E002}" dt="2023-06-27T19:24:01.875" v="1077" actId="1076"/>
          <ac:cxnSpMkLst>
            <pc:docMk/>
            <pc:sldMk cId="2548783154" sldId="412"/>
            <ac:cxnSpMk id="79" creationId="{39B927FA-BE68-FB73-4837-532DFFE12AC5}"/>
          </ac:cxnSpMkLst>
        </pc:cxnChg>
        <pc:cxnChg chg="mod">
          <ac:chgData name="Jonathan Mah" userId="5261b2f2f3e51194" providerId="LiveId" clId="{833092D5-9927-4807-BE3E-672C10A7E002}" dt="2023-06-13T21:11:01.197" v="238"/>
          <ac:cxnSpMkLst>
            <pc:docMk/>
            <pc:sldMk cId="2548783154" sldId="412"/>
            <ac:cxnSpMk id="79" creationId="{D0D3D080-9CCD-6F93-CABD-6E87A277A64F}"/>
          </ac:cxnSpMkLst>
        </pc:cxnChg>
        <pc:cxnChg chg="mod">
          <ac:chgData name="Jonathan Mah" userId="5261b2f2f3e51194" providerId="LiveId" clId="{833092D5-9927-4807-BE3E-672C10A7E002}" dt="2023-06-13T21:11:01.197" v="238"/>
          <ac:cxnSpMkLst>
            <pc:docMk/>
            <pc:sldMk cId="2548783154" sldId="412"/>
            <ac:cxnSpMk id="80" creationId="{43780FC0-671C-B2A7-E346-B23960FDD0DA}"/>
          </ac:cxnSpMkLst>
        </pc:cxnChg>
        <pc:cxnChg chg="mod">
          <ac:chgData name="Jonathan Mah" userId="5261b2f2f3e51194" providerId="LiveId" clId="{833092D5-9927-4807-BE3E-672C10A7E002}" dt="2023-06-13T21:11:01.197" v="238"/>
          <ac:cxnSpMkLst>
            <pc:docMk/>
            <pc:sldMk cId="2548783154" sldId="412"/>
            <ac:cxnSpMk id="81" creationId="{91B96E2D-0844-E61A-2A3C-95B2EDAFB17B}"/>
          </ac:cxnSpMkLst>
        </pc:cxnChg>
        <pc:cxnChg chg="mod">
          <ac:chgData name="Jonathan Mah" userId="5261b2f2f3e51194" providerId="LiveId" clId="{833092D5-9927-4807-BE3E-672C10A7E002}" dt="2023-06-13T21:11:01.197" v="238"/>
          <ac:cxnSpMkLst>
            <pc:docMk/>
            <pc:sldMk cId="2548783154" sldId="412"/>
            <ac:cxnSpMk id="82" creationId="{D17DC6D4-1B63-D8FE-42EE-F030CD5ADFC1}"/>
          </ac:cxnSpMkLst>
        </pc:cxnChg>
        <pc:cxnChg chg="add del mod">
          <ac:chgData name="Jonathan Mah" userId="5261b2f2f3e51194" providerId="LiveId" clId="{833092D5-9927-4807-BE3E-672C10A7E002}" dt="2023-06-13T21:11:09.403" v="240" actId="478"/>
          <ac:cxnSpMkLst>
            <pc:docMk/>
            <pc:sldMk cId="2548783154" sldId="412"/>
            <ac:cxnSpMk id="86" creationId="{864C9CC1-848C-E911-C210-BBE3D5040534}"/>
          </ac:cxnSpMkLst>
        </pc:cxnChg>
        <pc:cxnChg chg="add del mod">
          <ac:chgData name="Jonathan Mah" userId="5261b2f2f3e51194" providerId="LiveId" clId="{833092D5-9927-4807-BE3E-672C10A7E002}" dt="2023-06-13T21:11:10.094" v="241" actId="478"/>
          <ac:cxnSpMkLst>
            <pc:docMk/>
            <pc:sldMk cId="2548783154" sldId="412"/>
            <ac:cxnSpMk id="87" creationId="{8195E7F5-435C-FF49-86FA-904B3D574285}"/>
          </ac:cxnSpMkLst>
        </pc:cxnChg>
        <pc:cxnChg chg="mod">
          <ac:chgData name="Jonathan Mah" userId="5261b2f2f3e51194" providerId="LiveId" clId="{833092D5-9927-4807-BE3E-672C10A7E002}" dt="2023-06-27T19:24:08.116" v="1087" actId="1035"/>
          <ac:cxnSpMkLst>
            <pc:docMk/>
            <pc:sldMk cId="2548783154" sldId="412"/>
            <ac:cxnSpMk id="103" creationId="{6A2C1153-F120-475B-8887-E2B52219B6EE}"/>
          </ac:cxnSpMkLst>
        </pc:cxnChg>
        <pc:cxnChg chg="mod">
          <ac:chgData name="Jonathan Mah" userId="5261b2f2f3e51194" providerId="LiveId" clId="{833092D5-9927-4807-BE3E-672C10A7E002}" dt="2023-06-27T19:24:08.116" v="1087" actId="1035"/>
          <ac:cxnSpMkLst>
            <pc:docMk/>
            <pc:sldMk cId="2548783154" sldId="412"/>
            <ac:cxnSpMk id="104" creationId="{6CBF5051-730C-4F23-9D96-26CB1951FE5E}"/>
          </ac:cxnSpMkLst>
        </pc:cxnChg>
        <pc:cxnChg chg="mod">
          <ac:chgData name="Jonathan Mah" userId="5261b2f2f3e51194" providerId="LiveId" clId="{833092D5-9927-4807-BE3E-672C10A7E002}" dt="2023-06-27T19:24:08.116" v="1087" actId="1035"/>
          <ac:cxnSpMkLst>
            <pc:docMk/>
            <pc:sldMk cId="2548783154" sldId="412"/>
            <ac:cxnSpMk id="105" creationId="{8CE52714-2B53-497C-8787-9607BC34A8DC}"/>
          </ac:cxnSpMkLst>
        </pc:cxnChg>
        <pc:cxnChg chg="mod">
          <ac:chgData name="Jonathan Mah" userId="5261b2f2f3e51194" providerId="LiveId" clId="{833092D5-9927-4807-BE3E-672C10A7E002}" dt="2023-06-27T19:24:08.116" v="1087" actId="1035"/>
          <ac:cxnSpMkLst>
            <pc:docMk/>
            <pc:sldMk cId="2548783154" sldId="412"/>
            <ac:cxnSpMk id="106" creationId="{B6D7EEA8-7DBE-40F7-AE16-5297B349EBB6}"/>
          </ac:cxnSpMkLst>
        </pc:cxnChg>
        <pc:cxnChg chg="mod">
          <ac:chgData name="Jonathan Mah" userId="5261b2f2f3e51194" providerId="LiveId" clId="{833092D5-9927-4807-BE3E-672C10A7E002}" dt="2023-06-27T19:24:08.116" v="1087" actId="1035"/>
          <ac:cxnSpMkLst>
            <pc:docMk/>
            <pc:sldMk cId="2548783154" sldId="412"/>
            <ac:cxnSpMk id="107" creationId="{B214AB43-B2E0-476B-A5A3-E7A2D255A0BC}"/>
          </ac:cxnSpMkLst>
        </pc:cxnChg>
        <pc:cxnChg chg="mod">
          <ac:chgData name="Jonathan Mah" userId="5261b2f2f3e51194" providerId="LiveId" clId="{833092D5-9927-4807-BE3E-672C10A7E002}" dt="2023-06-27T19:24:08.116" v="1087" actId="1035"/>
          <ac:cxnSpMkLst>
            <pc:docMk/>
            <pc:sldMk cId="2548783154" sldId="412"/>
            <ac:cxnSpMk id="108" creationId="{9D3C3B63-D185-4F89-AB98-4FE8E3453E6E}"/>
          </ac:cxnSpMkLst>
        </pc:cxnChg>
        <pc:cxnChg chg="mod">
          <ac:chgData name="Jonathan Mah" userId="5261b2f2f3e51194" providerId="LiveId" clId="{833092D5-9927-4807-BE3E-672C10A7E002}" dt="2023-06-27T19:24:08.116" v="1087" actId="1035"/>
          <ac:cxnSpMkLst>
            <pc:docMk/>
            <pc:sldMk cId="2548783154" sldId="412"/>
            <ac:cxnSpMk id="109" creationId="{507495E9-5079-4DB3-9D4D-5FECEEDFA5B1}"/>
          </ac:cxnSpMkLst>
        </pc:cxnChg>
        <pc:cxnChg chg="mod">
          <ac:chgData name="Jonathan Mah" userId="5261b2f2f3e51194" providerId="LiveId" clId="{833092D5-9927-4807-BE3E-672C10A7E002}" dt="2023-06-27T19:24:08.116" v="1087" actId="1035"/>
          <ac:cxnSpMkLst>
            <pc:docMk/>
            <pc:sldMk cId="2548783154" sldId="412"/>
            <ac:cxnSpMk id="110" creationId="{95452664-6E88-4617-A189-C4074B5F53B1}"/>
          </ac:cxnSpMkLst>
        </pc:cxnChg>
        <pc:cxnChg chg="mod">
          <ac:chgData name="Jonathan Mah" userId="5261b2f2f3e51194" providerId="LiveId" clId="{833092D5-9927-4807-BE3E-672C10A7E002}" dt="2023-06-27T19:24:08.116" v="1087" actId="1035"/>
          <ac:cxnSpMkLst>
            <pc:docMk/>
            <pc:sldMk cId="2548783154" sldId="412"/>
            <ac:cxnSpMk id="111" creationId="{BE3F25CD-4053-47FE-BA77-1F7D3AC5ACE9}"/>
          </ac:cxnSpMkLst>
        </pc:cxnChg>
        <pc:cxnChg chg="mod">
          <ac:chgData name="Jonathan Mah" userId="5261b2f2f3e51194" providerId="LiveId" clId="{833092D5-9927-4807-BE3E-672C10A7E002}" dt="2023-06-27T19:24:08.116" v="1087" actId="1035"/>
          <ac:cxnSpMkLst>
            <pc:docMk/>
            <pc:sldMk cId="2548783154" sldId="412"/>
            <ac:cxnSpMk id="112" creationId="{6D3A939B-808E-4EA6-813D-162F8AF7A6D7}"/>
          </ac:cxnSpMkLst>
        </pc:cxnChg>
        <pc:cxnChg chg="mod">
          <ac:chgData name="Jonathan Mah" userId="5261b2f2f3e51194" providerId="LiveId" clId="{833092D5-9927-4807-BE3E-672C10A7E002}" dt="2023-06-27T19:24:08.116" v="1087" actId="1035"/>
          <ac:cxnSpMkLst>
            <pc:docMk/>
            <pc:sldMk cId="2548783154" sldId="412"/>
            <ac:cxnSpMk id="114" creationId="{C109533E-F3D2-446D-B00A-0327D9C4F958}"/>
          </ac:cxnSpMkLst>
        </pc:cxnChg>
        <pc:cxnChg chg="mod">
          <ac:chgData name="Jonathan Mah" userId="5261b2f2f3e51194" providerId="LiveId" clId="{833092D5-9927-4807-BE3E-672C10A7E002}" dt="2023-06-27T19:24:08.116" v="1087" actId="1035"/>
          <ac:cxnSpMkLst>
            <pc:docMk/>
            <pc:sldMk cId="2548783154" sldId="412"/>
            <ac:cxnSpMk id="115" creationId="{6C7E719F-ABEF-474F-A839-D499288D12F6}"/>
          </ac:cxnSpMkLst>
        </pc:cxnChg>
        <pc:cxnChg chg="mod">
          <ac:chgData name="Jonathan Mah" userId="5261b2f2f3e51194" providerId="LiveId" clId="{833092D5-9927-4807-BE3E-672C10A7E002}" dt="2023-06-27T19:24:08.116" v="1087" actId="1035"/>
          <ac:cxnSpMkLst>
            <pc:docMk/>
            <pc:sldMk cId="2548783154" sldId="412"/>
            <ac:cxnSpMk id="116" creationId="{69AAF02B-E601-44AB-ACC0-68479D4895B8}"/>
          </ac:cxnSpMkLst>
        </pc:cxnChg>
        <pc:cxnChg chg="mod">
          <ac:chgData name="Jonathan Mah" userId="5261b2f2f3e51194" providerId="LiveId" clId="{833092D5-9927-4807-BE3E-672C10A7E002}" dt="2023-06-27T19:24:08.116" v="1087" actId="1035"/>
          <ac:cxnSpMkLst>
            <pc:docMk/>
            <pc:sldMk cId="2548783154" sldId="412"/>
            <ac:cxnSpMk id="117" creationId="{A40CC835-18CF-4BCA-BEAE-11F58BB7198B}"/>
          </ac:cxnSpMkLst>
        </pc:cxnChg>
        <pc:cxnChg chg="mod">
          <ac:chgData name="Jonathan Mah" userId="5261b2f2f3e51194" providerId="LiveId" clId="{833092D5-9927-4807-BE3E-672C10A7E002}" dt="2023-06-27T19:24:08.116" v="1087" actId="1035"/>
          <ac:cxnSpMkLst>
            <pc:docMk/>
            <pc:sldMk cId="2548783154" sldId="412"/>
            <ac:cxnSpMk id="118" creationId="{CDD2B6FD-9BE3-4032-865F-428237E2F096}"/>
          </ac:cxnSpMkLst>
        </pc:cxnChg>
        <pc:cxnChg chg="mod">
          <ac:chgData name="Jonathan Mah" userId="5261b2f2f3e51194" providerId="LiveId" clId="{833092D5-9927-4807-BE3E-672C10A7E002}" dt="2023-06-27T19:24:08.116" v="1087" actId="1035"/>
          <ac:cxnSpMkLst>
            <pc:docMk/>
            <pc:sldMk cId="2548783154" sldId="412"/>
            <ac:cxnSpMk id="119" creationId="{3EDFFD5F-E047-4680-BCC8-A2572E5A848D}"/>
          </ac:cxnSpMkLst>
        </pc:cxnChg>
        <pc:cxnChg chg="mod">
          <ac:chgData name="Jonathan Mah" userId="5261b2f2f3e51194" providerId="LiveId" clId="{833092D5-9927-4807-BE3E-672C10A7E002}" dt="2023-06-27T19:24:08.116" v="1087" actId="1035"/>
          <ac:cxnSpMkLst>
            <pc:docMk/>
            <pc:sldMk cId="2548783154" sldId="412"/>
            <ac:cxnSpMk id="120" creationId="{450201BF-1A93-4109-83BC-268485F9AE91}"/>
          </ac:cxnSpMkLst>
        </pc:cxnChg>
        <pc:cxnChg chg="mod">
          <ac:chgData name="Jonathan Mah" userId="5261b2f2f3e51194" providerId="LiveId" clId="{833092D5-9927-4807-BE3E-672C10A7E002}" dt="2023-06-27T19:24:08.116" v="1087" actId="1035"/>
          <ac:cxnSpMkLst>
            <pc:docMk/>
            <pc:sldMk cId="2548783154" sldId="412"/>
            <ac:cxnSpMk id="121" creationId="{CA8BC7A8-A6F2-44B1-A85D-79517FC8FA3A}"/>
          </ac:cxnSpMkLst>
        </pc:cxnChg>
        <pc:cxnChg chg="mod">
          <ac:chgData name="Jonathan Mah" userId="5261b2f2f3e51194" providerId="LiveId" clId="{833092D5-9927-4807-BE3E-672C10A7E002}" dt="2023-06-27T19:24:08.116" v="1087" actId="1035"/>
          <ac:cxnSpMkLst>
            <pc:docMk/>
            <pc:sldMk cId="2548783154" sldId="412"/>
            <ac:cxnSpMk id="122" creationId="{A22EF1D3-A050-4A0E-8119-46016E386109}"/>
          </ac:cxnSpMkLst>
        </pc:cxnChg>
        <pc:cxnChg chg="mod">
          <ac:chgData name="Jonathan Mah" userId="5261b2f2f3e51194" providerId="LiveId" clId="{833092D5-9927-4807-BE3E-672C10A7E002}" dt="2023-06-27T19:24:08.116" v="1087" actId="1035"/>
          <ac:cxnSpMkLst>
            <pc:docMk/>
            <pc:sldMk cId="2548783154" sldId="412"/>
            <ac:cxnSpMk id="123" creationId="{1627F614-247E-4C59-897A-64EAC3554807}"/>
          </ac:cxnSpMkLst>
        </pc:cxnChg>
        <pc:cxnChg chg="mod">
          <ac:chgData name="Jonathan Mah" userId="5261b2f2f3e51194" providerId="LiveId" clId="{833092D5-9927-4807-BE3E-672C10A7E002}" dt="2023-06-27T19:24:08.116" v="1087" actId="1035"/>
          <ac:cxnSpMkLst>
            <pc:docMk/>
            <pc:sldMk cId="2548783154" sldId="412"/>
            <ac:cxnSpMk id="125" creationId="{F7BC66DC-8157-4913-8BB4-6C14832BE6CA}"/>
          </ac:cxnSpMkLst>
        </pc:cxnChg>
        <pc:cxnChg chg="mod">
          <ac:chgData name="Jonathan Mah" userId="5261b2f2f3e51194" providerId="LiveId" clId="{833092D5-9927-4807-BE3E-672C10A7E002}" dt="2023-06-27T19:24:08.116" v="1087" actId="1035"/>
          <ac:cxnSpMkLst>
            <pc:docMk/>
            <pc:sldMk cId="2548783154" sldId="412"/>
            <ac:cxnSpMk id="126" creationId="{5C7FF372-A929-42FF-A805-64587CB3291E}"/>
          </ac:cxnSpMkLst>
        </pc:cxnChg>
        <pc:cxnChg chg="mod">
          <ac:chgData name="Jonathan Mah" userId="5261b2f2f3e51194" providerId="LiveId" clId="{833092D5-9927-4807-BE3E-672C10A7E002}" dt="2023-06-27T19:24:08.116" v="1087" actId="1035"/>
          <ac:cxnSpMkLst>
            <pc:docMk/>
            <pc:sldMk cId="2548783154" sldId="412"/>
            <ac:cxnSpMk id="127" creationId="{7AE0E35D-E49D-4F48-B255-3F44A2D00EC6}"/>
          </ac:cxnSpMkLst>
        </pc:cxnChg>
        <pc:cxnChg chg="mod">
          <ac:chgData name="Jonathan Mah" userId="5261b2f2f3e51194" providerId="LiveId" clId="{833092D5-9927-4807-BE3E-672C10A7E002}" dt="2023-06-27T19:24:08.116" v="1087" actId="1035"/>
          <ac:cxnSpMkLst>
            <pc:docMk/>
            <pc:sldMk cId="2548783154" sldId="412"/>
            <ac:cxnSpMk id="128" creationId="{20C74101-BC44-41E5-AA56-FBF0B7DC81AF}"/>
          </ac:cxnSpMkLst>
        </pc:cxnChg>
        <pc:cxnChg chg="mod">
          <ac:chgData name="Jonathan Mah" userId="5261b2f2f3e51194" providerId="LiveId" clId="{833092D5-9927-4807-BE3E-672C10A7E002}" dt="2023-06-27T19:24:08.116" v="1087" actId="1035"/>
          <ac:cxnSpMkLst>
            <pc:docMk/>
            <pc:sldMk cId="2548783154" sldId="412"/>
            <ac:cxnSpMk id="129" creationId="{33B5BC68-8212-44A4-A832-22E82F98AF65}"/>
          </ac:cxnSpMkLst>
        </pc:cxnChg>
        <pc:cxnChg chg="mod">
          <ac:chgData name="Jonathan Mah" userId="5261b2f2f3e51194" providerId="LiveId" clId="{833092D5-9927-4807-BE3E-672C10A7E002}" dt="2023-06-27T19:24:08.116" v="1087" actId="1035"/>
          <ac:cxnSpMkLst>
            <pc:docMk/>
            <pc:sldMk cId="2548783154" sldId="412"/>
            <ac:cxnSpMk id="130" creationId="{4CD033CA-A63C-4B19-8674-E4B08706E2F4}"/>
          </ac:cxnSpMkLst>
        </pc:cxnChg>
        <pc:cxnChg chg="mod">
          <ac:chgData name="Jonathan Mah" userId="5261b2f2f3e51194" providerId="LiveId" clId="{833092D5-9927-4807-BE3E-672C10A7E002}" dt="2023-06-27T19:24:08.116" v="1087" actId="1035"/>
          <ac:cxnSpMkLst>
            <pc:docMk/>
            <pc:sldMk cId="2548783154" sldId="412"/>
            <ac:cxnSpMk id="131" creationId="{E7BFEAA5-9521-4846-A25B-728E54417854}"/>
          </ac:cxnSpMkLst>
        </pc:cxnChg>
        <pc:cxnChg chg="mod">
          <ac:chgData name="Jonathan Mah" userId="5261b2f2f3e51194" providerId="LiveId" clId="{833092D5-9927-4807-BE3E-672C10A7E002}" dt="2023-06-27T19:24:08.116" v="1087" actId="1035"/>
          <ac:cxnSpMkLst>
            <pc:docMk/>
            <pc:sldMk cId="2548783154" sldId="412"/>
            <ac:cxnSpMk id="132" creationId="{9DF21742-64F2-4668-8C32-D79A21755934}"/>
          </ac:cxnSpMkLst>
        </pc:cxnChg>
        <pc:cxnChg chg="mod">
          <ac:chgData name="Jonathan Mah" userId="5261b2f2f3e51194" providerId="LiveId" clId="{833092D5-9927-4807-BE3E-672C10A7E002}" dt="2023-06-27T19:24:08.116" v="1087" actId="1035"/>
          <ac:cxnSpMkLst>
            <pc:docMk/>
            <pc:sldMk cId="2548783154" sldId="412"/>
            <ac:cxnSpMk id="133" creationId="{99B39C73-FC31-4EB5-8A61-CA2CF427BB08}"/>
          </ac:cxnSpMkLst>
        </pc:cxnChg>
        <pc:cxnChg chg="mod">
          <ac:chgData name="Jonathan Mah" userId="5261b2f2f3e51194" providerId="LiveId" clId="{833092D5-9927-4807-BE3E-672C10A7E002}" dt="2023-06-27T19:24:08.116" v="1087" actId="1035"/>
          <ac:cxnSpMkLst>
            <pc:docMk/>
            <pc:sldMk cId="2548783154" sldId="412"/>
            <ac:cxnSpMk id="134" creationId="{1A3914D4-79FB-4D4A-B711-6188791105F7}"/>
          </ac:cxnSpMkLst>
        </pc:cxnChg>
      </pc:sldChg>
      <pc:sldChg chg="addSp delSp modSp new mod ord">
        <pc:chgData name="Jonathan Mah" userId="5261b2f2f3e51194" providerId="LiveId" clId="{833092D5-9927-4807-BE3E-672C10A7E002}" dt="2023-05-23T20:00:14.456" v="16" actId="1076"/>
        <pc:sldMkLst>
          <pc:docMk/>
          <pc:sldMk cId="3956265726" sldId="414"/>
        </pc:sldMkLst>
        <pc:spChg chg="del">
          <ac:chgData name="Jonathan Mah" userId="5261b2f2f3e51194" providerId="LiveId" clId="{833092D5-9927-4807-BE3E-672C10A7E002}" dt="2023-05-23T19:59:20.437" v="3" actId="478"/>
          <ac:spMkLst>
            <pc:docMk/>
            <pc:sldMk cId="3956265726" sldId="414"/>
            <ac:spMk id="2" creationId="{B991BD71-80FF-E015-D31D-BA68628EF070}"/>
          </ac:spMkLst>
        </pc:spChg>
        <pc:spChg chg="del">
          <ac:chgData name="Jonathan Mah" userId="5261b2f2f3e51194" providerId="LiveId" clId="{833092D5-9927-4807-BE3E-672C10A7E002}" dt="2023-05-23T19:59:20.437" v="3" actId="478"/>
          <ac:spMkLst>
            <pc:docMk/>
            <pc:sldMk cId="3956265726" sldId="414"/>
            <ac:spMk id="3" creationId="{779486CB-8808-CF19-4D46-33BC3F266745}"/>
          </ac:spMkLst>
        </pc:spChg>
        <pc:picChg chg="add mod modCrop">
          <ac:chgData name="Jonathan Mah" userId="5261b2f2f3e51194" providerId="LiveId" clId="{833092D5-9927-4807-BE3E-672C10A7E002}" dt="2023-05-23T20:00:03.529" v="14" actId="732"/>
          <ac:picMkLst>
            <pc:docMk/>
            <pc:sldMk cId="3956265726" sldId="414"/>
            <ac:picMk id="5" creationId="{779CD809-7536-DC24-5C61-50396C202178}"/>
          </ac:picMkLst>
        </pc:picChg>
        <pc:picChg chg="add mod modCrop">
          <ac:chgData name="Jonathan Mah" userId="5261b2f2f3e51194" providerId="LiveId" clId="{833092D5-9927-4807-BE3E-672C10A7E002}" dt="2023-05-23T20:00:14.456" v="16" actId="1076"/>
          <ac:picMkLst>
            <pc:docMk/>
            <pc:sldMk cId="3956265726" sldId="414"/>
            <ac:picMk id="6" creationId="{8D4F5922-40FA-A64E-3944-9CA090DC556C}"/>
          </ac:picMkLst>
        </pc:picChg>
      </pc:sldChg>
      <pc:sldChg chg="addSp delSp modSp new mod">
        <pc:chgData name="Jonathan Mah" userId="5261b2f2f3e51194" providerId="LiveId" clId="{833092D5-9927-4807-BE3E-672C10A7E002}" dt="2023-06-01T01:05:39.589" v="97" actId="1037"/>
        <pc:sldMkLst>
          <pc:docMk/>
          <pc:sldMk cId="3213471130" sldId="415"/>
        </pc:sldMkLst>
        <pc:spChg chg="del">
          <ac:chgData name="Jonathan Mah" userId="5261b2f2f3e51194" providerId="LiveId" clId="{833092D5-9927-4807-BE3E-672C10A7E002}" dt="2023-06-01T00:56:25.884" v="18" actId="478"/>
          <ac:spMkLst>
            <pc:docMk/>
            <pc:sldMk cId="3213471130" sldId="415"/>
            <ac:spMk id="2" creationId="{F27AC356-A973-F68E-6022-C93132B725F3}"/>
          </ac:spMkLst>
        </pc:spChg>
        <pc:spChg chg="del">
          <ac:chgData name="Jonathan Mah" userId="5261b2f2f3e51194" providerId="LiveId" clId="{833092D5-9927-4807-BE3E-672C10A7E002}" dt="2023-06-01T00:56:25.884" v="18" actId="478"/>
          <ac:spMkLst>
            <pc:docMk/>
            <pc:sldMk cId="3213471130" sldId="415"/>
            <ac:spMk id="3" creationId="{D863FDCC-31A9-89A3-1E61-B830B8E339E3}"/>
          </ac:spMkLst>
        </pc:spChg>
        <pc:picChg chg="add del mod">
          <ac:chgData name="Jonathan Mah" userId="5261b2f2f3e51194" providerId="LiveId" clId="{833092D5-9927-4807-BE3E-672C10A7E002}" dt="2023-06-01T00:59:30.786" v="26" actId="478"/>
          <ac:picMkLst>
            <pc:docMk/>
            <pc:sldMk cId="3213471130" sldId="415"/>
            <ac:picMk id="5" creationId="{4C760A01-2A0B-9614-586C-EE47BA65DA9C}"/>
          </ac:picMkLst>
        </pc:picChg>
        <pc:picChg chg="add del mod">
          <ac:chgData name="Jonathan Mah" userId="5261b2f2f3e51194" providerId="LiveId" clId="{833092D5-9927-4807-BE3E-672C10A7E002}" dt="2023-06-01T00:59:30.786" v="26" actId="478"/>
          <ac:picMkLst>
            <pc:docMk/>
            <pc:sldMk cId="3213471130" sldId="415"/>
            <ac:picMk id="7" creationId="{B109A1EE-4276-C3FE-901A-8832368D0C9B}"/>
          </ac:picMkLst>
        </pc:picChg>
        <pc:picChg chg="add del mod">
          <ac:chgData name="Jonathan Mah" userId="5261b2f2f3e51194" providerId="LiveId" clId="{833092D5-9927-4807-BE3E-672C10A7E002}" dt="2023-06-01T00:59:30.786" v="26" actId="478"/>
          <ac:picMkLst>
            <pc:docMk/>
            <pc:sldMk cId="3213471130" sldId="415"/>
            <ac:picMk id="9" creationId="{E6310E47-7870-1D82-A9DC-CF0111090A73}"/>
          </ac:picMkLst>
        </pc:picChg>
        <pc:picChg chg="add del mod">
          <ac:chgData name="Jonathan Mah" userId="5261b2f2f3e51194" providerId="LiveId" clId="{833092D5-9927-4807-BE3E-672C10A7E002}" dt="2023-06-01T00:59:30.786" v="26" actId="478"/>
          <ac:picMkLst>
            <pc:docMk/>
            <pc:sldMk cId="3213471130" sldId="415"/>
            <ac:picMk id="11" creationId="{1DF1153D-045A-7944-7905-ECB17865796A}"/>
          </ac:picMkLst>
        </pc:picChg>
        <pc:picChg chg="add del mod">
          <ac:chgData name="Jonathan Mah" userId="5261b2f2f3e51194" providerId="LiveId" clId="{833092D5-9927-4807-BE3E-672C10A7E002}" dt="2023-06-01T00:59:30.786" v="26" actId="478"/>
          <ac:picMkLst>
            <pc:docMk/>
            <pc:sldMk cId="3213471130" sldId="415"/>
            <ac:picMk id="13" creationId="{3C3A7423-3AAE-BBFD-AEA8-90523835DC8D}"/>
          </ac:picMkLst>
        </pc:picChg>
        <pc:picChg chg="add del mod">
          <ac:chgData name="Jonathan Mah" userId="5261b2f2f3e51194" providerId="LiveId" clId="{833092D5-9927-4807-BE3E-672C10A7E002}" dt="2023-06-01T00:59:30.786" v="26" actId="478"/>
          <ac:picMkLst>
            <pc:docMk/>
            <pc:sldMk cId="3213471130" sldId="415"/>
            <ac:picMk id="15" creationId="{C924906A-46C6-8D13-7452-CCC95FE28AAF}"/>
          </ac:picMkLst>
        </pc:picChg>
        <pc:picChg chg="add mod">
          <ac:chgData name="Jonathan Mah" userId="5261b2f2f3e51194" providerId="LiveId" clId="{833092D5-9927-4807-BE3E-672C10A7E002}" dt="2023-06-01T01:05:25.901" v="89" actId="1582"/>
          <ac:picMkLst>
            <pc:docMk/>
            <pc:sldMk cId="3213471130" sldId="415"/>
            <ac:picMk id="17" creationId="{27E60B67-A0A6-F5F9-BF7F-6E7EBF1CF06C}"/>
          </ac:picMkLst>
        </pc:picChg>
        <pc:picChg chg="add del mod">
          <ac:chgData name="Jonathan Mah" userId="5261b2f2f3e51194" providerId="LiveId" clId="{833092D5-9927-4807-BE3E-672C10A7E002}" dt="2023-06-01T01:00:35.481" v="49" actId="478"/>
          <ac:picMkLst>
            <pc:docMk/>
            <pc:sldMk cId="3213471130" sldId="415"/>
            <ac:picMk id="19" creationId="{A3FAA1C9-554E-C549-01C8-BD59F78E0DF9}"/>
          </ac:picMkLst>
        </pc:picChg>
        <pc:picChg chg="add del mod">
          <ac:chgData name="Jonathan Mah" userId="5261b2f2f3e51194" providerId="LiveId" clId="{833092D5-9927-4807-BE3E-672C10A7E002}" dt="2023-06-01T01:00:44.424" v="52" actId="21"/>
          <ac:picMkLst>
            <pc:docMk/>
            <pc:sldMk cId="3213471130" sldId="415"/>
            <ac:picMk id="21" creationId="{74A252AB-2CFA-F6A9-7496-E2B1F7E35E74}"/>
          </ac:picMkLst>
        </pc:picChg>
        <pc:picChg chg="add del mod">
          <ac:chgData name="Jonathan Mah" userId="5261b2f2f3e51194" providerId="LiveId" clId="{833092D5-9927-4807-BE3E-672C10A7E002}" dt="2023-06-01T01:00:23.460" v="43" actId="21"/>
          <ac:picMkLst>
            <pc:docMk/>
            <pc:sldMk cId="3213471130" sldId="415"/>
            <ac:picMk id="23" creationId="{0B7A9C2B-BE76-0F77-B564-D3467D6BE55F}"/>
          </ac:picMkLst>
        </pc:picChg>
        <pc:picChg chg="add del mod">
          <ac:chgData name="Jonathan Mah" userId="5261b2f2f3e51194" providerId="LiveId" clId="{833092D5-9927-4807-BE3E-672C10A7E002}" dt="2023-06-01T01:00:23.460" v="43" actId="21"/>
          <ac:picMkLst>
            <pc:docMk/>
            <pc:sldMk cId="3213471130" sldId="415"/>
            <ac:picMk id="25" creationId="{3D49D680-0EF0-8CF4-0042-E84276DE6273}"/>
          </ac:picMkLst>
        </pc:picChg>
        <pc:picChg chg="add del mod">
          <ac:chgData name="Jonathan Mah" userId="5261b2f2f3e51194" providerId="LiveId" clId="{833092D5-9927-4807-BE3E-672C10A7E002}" dt="2023-06-01T01:00:23.460" v="43" actId="21"/>
          <ac:picMkLst>
            <pc:docMk/>
            <pc:sldMk cId="3213471130" sldId="415"/>
            <ac:picMk id="27" creationId="{152288D0-8433-FD38-3FE8-36D3F8587D69}"/>
          </ac:picMkLst>
        </pc:picChg>
        <pc:picChg chg="add mod modCrop">
          <ac:chgData name="Jonathan Mah" userId="5261b2f2f3e51194" providerId="LiveId" clId="{833092D5-9927-4807-BE3E-672C10A7E002}" dt="2023-06-01T01:05:39.589" v="97" actId="1037"/>
          <ac:picMkLst>
            <pc:docMk/>
            <pc:sldMk cId="3213471130" sldId="415"/>
            <ac:picMk id="29" creationId="{DE20CB9C-850C-69E7-EA85-FB716989F586}"/>
          </ac:picMkLst>
        </pc:picChg>
      </pc:sldChg>
      <pc:sldChg chg="addSp delSp modSp new mod">
        <pc:chgData name="Jonathan Mah" userId="5261b2f2f3e51194" providerId="LiveId" clId="{833092D5-9927-4807-BE3E-672C10A7E002}" dt="2023-06-01T01:03:06.962" v="80" actId="1037"/>
        <pc:sldMkLst>
          <pc:docMk/>
          <pc:sldMk cId="540664807" sldId="416"/>
        </pc:sldMkLst>
        <pc:spChg chg="del">
          <ac:chgData name="Jonathan Mah" userId="5261b2f2f3e51194" providerId="LiveId" clId="{833092D5-9927-4807-BE3E-672C10A7E002}" dt="2023-06-01T01:00:26.226" v="45" actId="478"/>
          <ac:spMkLst>
            <pc:docMk/>
            <pc:sldMk cId="540664807" sldId="416"/>
            <ac:spMk id="2" creationId="{01C9506C-A373-F010-047E-022362F2A3F1}"/>
          </ac:spMkLst>
        </pc:spChg>
        <pc:spChg chg="del">
          <ac:chgData name="Jonathan Mah" userId="5261b2f2f3e51194" providerId="LiveId" clId="{833092D5-9927-4807-BE3E-672C10A7E002}" dt="2023-06-01T01:00:26.226" v="45" actId="478"/>
          <ac:spMkLst>
            <pc:docMk/>
            <pc:sldMk cId="540664807" sldId="416"/>
            <ac:spMk id="3" creationId="{7B58ABFE-A9EA-AE30-9B31-573CFCF52F95}"/>
          </ac:spMkLst>
        </pc:spChg>
        <pc:picChg chg="add del mod">
          <ac:chgData name="Jonathan Mah" userId="5261b2f2f3e51194" providerId="LiveId" clId="{833092D5-9927-4807-BE3E-672C10A7E002}" dt="2023-06-01T01:01:16.211" v="57" actId="478"/>
          <ac:picMkLst>
            <pc:docMk/>
            <pc:sldMk cId="540664807" sldId="416"/>
            <ac:picMk id="4" creationId="{A5C217AE-17C5-7FB6-7EE5-01552DD10CEE}"/>
          </ac:picMkLst>
        </pc:picChg>
        <pc:picChg chg="add del mod">
          <ac:chgData name="Jonathan Mah" userId="5261b2f2f3e51194" providerId="LiveId" clId="{833092D5-9927-4807-BE3E-672C10A7E002}" dt="2023-06-01T01:00:53.016" v="56" actId="478"/>
          <ac:picMkLst>
            <pc:docMk/>
            <pc:sldMk cId="540664807" sldId="416"/>
            <ac:picMk id="5" creationId="{B3FAFFFE-ADE6-25DB-D03F-2AC1CEAB0C23}"/>
          </ac:picMkLst>
        </pc:picChg>
        <pc:picChg chg="add del mod">
          <ac:chgData name="Jonathan Mah" userId="5261b2f2f3e51194" providerId="LiveId" clId="{833092D5-9927-4807-BE3E-672C10A7E002}" dt="2023-06-01T01:00:46.986" v="53" actId="478"/>
          <ac:picMkLst>
            <pc:docMk/>
            <pc:sldMk cId="540664807" sldId="416"/>
            <ac:picMk id="6" creationId="{B65F877E-C5E4-A754-3C8B-E18C951EA401}"/>
          </ac:picMkLst>
        </pc:picChg>
        <pc:picChg chg="add mod modCrop">
          <ac:chgData name="Jonathan Mah" userId="5261b2f2f3e51194" providerId="LiveId" clId="{833092D5-9927-4807-BE3E-672C10A7E002}" dt="2023-06-01T01:03:06.962" v="80" actId="1037"/>
          <ac:picMkLst>
            <pc:docMk/>
            <pc:sldMk cId="540664807" sldId="416"/>
            <ac:picMk id="8" creationId="{38D8B649-D976-05E4-70E0-031959DFCC3C}"/>
          </ac:picMkLst>
        </pc:picChg>
        <pc:picChg chg="add mod">
          <ac:chgData name="Jonathan Mah" userId="5261b2f2f3e51194" providerId="LiveId" clId="{833092D5-9927-4807-BE3E-672C10A7E002}" dt="2023-06-01T01:02:19.692" v="68" actId="1582"/>
          <ac:picMkLst>
            <pc:docMk/>
            <pc:sldMk cId="540664807" sldId="416"/>
            <ac:picMk id="9" creationId="{D000D737-6BAF-FE83-543B-7F7DC45251BE}"/>
          </ac:picMkLst>
        </pc:picChg>
      </pc:sldChg>
      <pc:sldChg chg="addSp delSp modSp new del mod">
        <pc:chgData name="Jonathan Mah" userId="5261b2f2f3e51194" providerId="LiveId" clId="{833092D5-9927-4807-BE3E-672C10A7E002}" dt="2023-06-28T21:42:50.126" v="1789" actId="47"/>
        <pc:sldMkLst>
          <pc:docMk/>
          <pc:sldMk cId="400842982" sldId="417"/>
        </pc:sldMkLst>
        <pc:spChg chg="add del mod">
          <ac:chgData name="Jonathan Mah" userId="5261b2f2f3e51194" providerId="LiveId" clId="{833092D5-9927-4807-BE3E-672C10A7E002}" dt="2023-06-27T17:33:46.313" v="577" actId="21"/>
          <ac:spMkLst>
            <pc:docMk/>
            <pc:sldMk cId="400842982" sldId="417"/>
            <ac:spMk id="2" creationId="{6F64664E-70AD-FDFB-473C-3AEB1789DAC6}"/>
          </ac:spMkLst>
        </pc:spChg>
        <pc:spChg chg="del">
          <ac:chgData name="Jonathan Mah" userId="5261b2f2f3e51194" providerId="LiveId" clId="{833092D5-9927-4807-BE3E-672C10A7E002}" dt="2023-06-07T20:52:22.675" v="99" actId="478"/>
          <ac:spMkLst>
            <pc:docMk/>
            <pc:sldMk cId="400842982" sldId="417"/>
            <ac:spMk id="2" creationId="{901FD9CE-1DFA-F117-37E6-28E6AC7BC4AA}"/>
          </ac:spMkLst>
        </pc:spChg>
        <pc:spChg chg="del">
          <ac:chgData name="Jonathan Mah" userId="5261b2f2f3e51194" providerId="LiveId" clId="{833092D5-9927-4807-BE3E-672C10A7E002}" dt="2023-06-07T20:52:22.675" v="99" actId="478"/>
          <ac:spMkLst>
            <pc:docMk/>
            <pc:sldMk cId="400842982" sldId="417"/>
            <ac:spMk id="3" creationId="{3F2F3AB7-DC92-5F03-4641-DEB0F0A35135}"/>
          </ac:spMkLst>
        </pc:spChg>
        <pc:spChg chg="add del mod">
          <ac:chgData name="Jonathan Mah" userId="5261b2f2f3e51194" providerId="LiveId" clId="{833092D5-9927-4807-BE3E-672C10A7E002}" dt="2023-06-27T17:33:46.313" v="577" actId="21"/>
          <ac:spMkLst>
            <pc:docMk/>
            <pc:sldMk cId="400842982" sldId="417"/>
            <ac:spMk id="3" creationId="{8C6CC8A1-5764-ABB7-E218-6C32E8D61257}"/>
          </ac:spMkLst>
        </pc:spChg>
        <pc:spChg chg="add del mod">
          <ac:chgData name="Jonathan Mah" userId="5261b2f2f3e51194" providerId="LiveId" clId="{833092D5-9927-4807-BE3E-672C10A7E002}" dt="2023-06-27T17:33:46.313" v="577" actId="21"/>
          <ac:spMkLst>
            <pc:docMk/>
            <pc:sldMk cId="400842982" sldId="417"/>
            <ac:spMk id="4" creationId="{B72BA39E-A69E-2E3F-8576-64600AEF9243}"/>
          </ac:spMkLst>
        </pc:spChg>
        <pc:picChg chg="add del mod">
          <ac:chgData name="Jonathan Mah" userId="5261b2f2f3e51194" providerId="LiveId" clId="{833092D5-9927-4807-BE3E-672C10A7E002}" dt="2023-06-27T21:23:21.126" v="1241" actId="478"/>
          <ac:picMkLst>
            <pc:docMk/>
            <pc:sldMk cId="400842982" sldId="417"/>
            <ac:picMk id="5" creationId="{B68C9AA9-1D3A-A326-5B5F-9D03D92D1DF0}"/>
          </ac:picMkLst>
        </pc:picChg>
        <pc:picChg chg="add del mod modCrop">
          <ac:chgData name="Jonathan Mah" userId="5261b2f2f3e51194" providerId="LiveId" clId="{833092D5-9927-4807-BE3E-672C10A7E002}" dt="2023-06-27T21:23:22.364" v="1242" actId="478"/>
          <ac:picMkLst>
            <pc:docMk/>
            <pc:sldMk cId="400842982" sldId="417"/>
            <ac:picMk id="7" creationId="{0AD190B1-2F35-5FB5-9720-7ADA88F455E7}"/>
          </ac:picMkLst>
        </pc:picChg>
        <pc:picChg chg="add mod modCrop">
          <ac:chgData name="Jonathan Mah" userId="5261b2f2f3e51194" providerId="LiveId" clId="{833092D5-9927-4807-BE3E-672C10A7E002}" dt="2023-06-27T21:28:58.280" v="1268" actId="14100"/>
          <ac:picMkLst>
            <pc:docMk/>
            <pc:sldMk cId="400842982" sldId="417"/>
            <ac:picMk id="8" creationId="{6BDC0236-82EF-9A85-03C0-549F8E58DEEF}"/>
          </ac:picMkLst>
        </pc:picChg>
        <pc:picChg chg="add del mod ord">
          <ac:chgData name="Jonathan Mah" userId="5261b2f2f3e51194" providerId="LiveId" clId="{833092D5-9927-4807-BE3E-672C10A7E002}" dt="2023-06-27T21:28:12.131" v="1263" actId="478"/>
          <ac:picMkLst>
            <pc:docMk/>
            <pc:sldMk cId="400842982" sldId="417"/>
            <ac:picMk id="10" creationId="{1A1D24B6-33BD-9E9D-DD9C-6A00701EE367}"/>
          </ac:picMkLst>
        </pc:picChg>
        <pc:picChg chg="add mod">
          <ac:chgData name="Jonathan Mah" userId="5261b2f2f3e51194" providerId="LiveId" clId="{833092D5-9927-4807-BE3E-672C10A7E002}" dt="2023-06-27T21:28:51.347" v="1267" actId="1076"/>
          <ac:picMkLst>
            <pc:docMk/>
            <pc:sldMk cId="400842982" sldId="417"/>
            <ac:picMk id="12" creationId="{CD9F6541-A219-F529-BBD3-6EAA47E09600}"/>
          </ac:picMkLst>
        </pc:picChg>
      </pc:sldChg>
      <pc:sldChg chg="addSp delSp modSp new del mod">
        <pc:chgData name="Jonathan Mah" userId="5261b2f2f3e51194" providerId="LiveId" clId="{833092D5-9927-4807-BE3E-672C10A7E002}" dt="2023-06-27T20:34:12.064" v="1176" actId="47"/>
        <pc:sldMkLst>
          <pc:docMk/>
          <pc:sldMk cId="3853487929" sldId="418"/>
        </pc:sldMkLst>
        <pc:spChg chg="del">
          <ac:chgData name="Jonathan Mah" userId="5261b2f2f3e51194" providerId="LiveId" clId="{833092D5-9927-4807-BE3E-672C10A7E002}" dt="2023-06-13T21:47:27.872" v="359" actId="478"/>
          <ac:spMkLst>
            <pc:docMk/>
            <pc:sldMk cId="3853487929" sldId="418"/>
            <ac:spMk id="2" creationId="{E6058067-36A8-F72A-9DC3-C7333C1B919C}"/>
          </ac:spMkLst>
        </pc:spChg>
        <pc:spChg chg="del">
          <ac:chgData name="Jonathan Mah" userId="5261b2f2f3e51194" providerId="LiveId" clId="{833092D5-9927-4807-BE3E-672C10A7E002}" dt="2023-06-13T21:47:27.872" v="359" actId="478"/>
          <ac:spMkLst>
            <pc:docMk/>
            <pc:sldMk cId="3853487929" sldId="418"/>
            <ac:spMk id="3" creationId="{0FA4FCFF-1C94-AE32-E756-87989853A2C8}"/>
          </ac:spMkLst>
        </pc:spChg>
        <pc:spChg chg="add del mod">
          <ac:chgData name="Jonathan Mah" userId="5261b2f2f3e51194" providerId="LiveId" clId="{833092D5-9927-4807-BE3E-672C10A7E002}" dt="2023-06-13T21:49:09.374" v="374"/>
          <ac:spMkLst>
            <pc:docMk/>
            <pc:sldMk cId="3853487929" sldId="418"/>
            <ac:spMk id="6" creationId="{C35D9438-2BBA-A342-87B3-8BAC70284250}"/>
          </ac:spMkLst>
        </pc:spChg>
        <pc:spChg chg="add mod">
          <ac:chgData name="Jonathan Mah" userId="5261b2f2f3e51194" providerId="LiveId" clId="{833092D5-9927-4807-BE3E-672C10A7E002}" dt="2023-06-13T21:49:08.457" v="372" actId="1076"/>
          <ac:spMkLst>
            <pc:docMk/>
            <pc:sldMk cId="3853487929" sldId="418"/>
            <ac:spMk id="7" creationId="{EAAC8B72-69F7-0BAB-8216-2655B67DACF0}"/>
          </ac:spMkLst>
        </pc:spChg>
        <pc:spChg chg="add mod">
          <ac:chgData name="Jonathan Mah" userId="5261b2f2f3e51194" providerId="LiveId" clId="{833092D5-9927-4807-BE3E-672C10A7E002}" dt="2023-06-13T21:49:18.406" v="377" actId="20577"/>
          <ac:spMkLst>
            <pc:docMk/>
            <pc:sldMk cId="3853487929" sldId="418"/>
            <ac:spMk id="8" creationId="{0F96E062-D811-9668-6BF5-05B52A474B62}"/>
          </ac:spMkLst>
        </pc:spChg>
        <pc:picChg chg="add mod">
          <ac:chgData name="Jonathan Mah" userId="5261b2f2f3e51194" providerId="LiveId" clId="{833092D5-9927-4807-BE3E-672C10A7E002}" dt="2023-06-13T21:48:21.810" v="362" actId="27614"/>
          <ac:picMkLst>
            <pc:docMk/>
            <pc:sldMk cId="3853487929" sldId="418"/>
            <ac:picMk id="5" creationId="{F4C2E245-499E-D630-9265-12F162E3072B}"/>
          </ac:picMkLst>
        </pc:picChg>
      </pc:sldChg>
      <pc:sldChg chg="addSp delSp modSp new del mod ord">
        <pc:chgData name="Jonathan Mah" userId="5261b2f2f3e51194" providerId="LiveId" clId="{833092D5-9927-4807-BE3E-672C10A7E002}" dt="2023-06-28T21:17:34.783" v="1751" actId="47"/>
        <pc:sldMkLst>
          <pc:docMk/>
          <pc:sldMk cId="2074700781" sldId="419"/>
        </pc:sldMkLst>
        <pc:spChg chg="del">
          <ac:chgData name="Jonathan Mah" userId="5261b2f2f3e51194" providerId="LiveId" clId="{833092D5-9927-4807-BE3E-672C10A7E002}" dt="2023-06-27T17:35:16.767" v="610" actId="478"/>
          <ac:spMkLst>
            <pc:docMk/>
            <pc:sldMk cId="2074700781" sldId="419"/>
            <ac:spMk id="2" creationId="{96993AA5-17CA-9CEA-F295-1EFD420F1E59}"/>
          </ac:spMkLst>
        </pc:spChg>
        <pc:spChg chg="del">
          <ac:chgData name="Jonathan Mah" userId="5261b2f2f3e51194" providerId="LiveId" clId="{833092D5-9927-4807-BE3E-672C10A7E002}" dt="2023-06-27T17:35:16.767" v="610" actId="478"/>
          <ac:spMkLst>
            <pc:docMk/>
            <pc:sldMk cId="2074700781" sldId="419"/>
            <ac:spMk id="3" creationId="{1DD91FEB-462E-44A1-C214-E1CDA60F411A}"/>
          </ac:spMkLst>
        </pc:spChg>
        <pc:spChg chg="add del mod">
          <ac:chgData name="Jonathan Mah" userId="5261b2f2f3e51194" providerId="LiveId" clId="{833092D5-9927-4807-BE3E-672C10A7E002}" dt="2023-06-27T19:23:53.515" v="1075" actId="21"/>
          <ac:spMkLst>
            <pc:docMk/>
            <pc:sldMk cId="2074700781" sldId="419"/>
            <ac:spMk id="4" creationId="{514FBD73-B740-F280-949A-7F4C4B03CDCB}"/>
          </ac:spMkLst>
        </pc:spChg>
        <pc:spChg chg="add del mod">
          <ac:chgData name="Jonathan Mah" userId="5261b2f2f3e51194" providerId="LiveId" clId="{833092D5-9927-4807-BE3E-672C10A7E002}" dt="2023-06-27T19:23:53.515" v="1075" actId="21"/>
          <ac:spMkLst>
            <pc:docMk/>
            <pc:sldMk cId="2074700781" sldId="419"/>
            <ac:spMk id="5" creationId="{70D105BC-5256-6A73-E540-58EC74FA848E}"/>
          </ac:spMkLst>
        </pc:spChg>
        <pc:spChg chg="add del mod">
          <ac:chgData name="Jonathan Mah" userId="5261b2f2f3e51194" providerId="LiveId" clId="{833092D5-9927-4807-BE3E-672C10A7E002}" dt="2023-06-27T19:23:53.515" v="1075" actId="21"/>
          <ac:spMkLst>
            <pc:docMk/>
            <pc:sldMk cId="2074700781" sldId="419"/>
            <ac:spMk id="6" creationId="{F8A91EA3-1856-F820-DAD1-328BFDC3605A}"/>
          </ac:spMkLst>
        </pc:spChg>
        <pc:spChg chg="add del mod">
          <ac:chgData name="Jonathan Mah" userId="5261b2f2f3e51194" providerId="LiveId" clId="{833092D5-9927-4807-BE3E-672C10A7E002}" dt="2023-06-27T19:23:53.515" v="1075" actId="21"/>
          <ac:spMkLst>
            <pc:docMk/>
            <pc:sldMk cId="2074700781" sldId="419"/>
            <ac:spMk id="7" creationId="{60CF52E1-61D3-9357-4CA9-3A31D72E4187}"/>
          </ac:spMkLst>
        </pc:spChg>
        <pc:spChg chg="add del mod">
          <ac:chgData name="Jonathan Mah" userId="5261b2f2f3e51194" providerId="LiveId" clId="{833092D5-9927-4807-BE3E-672C10A7E002}" dt="2023-06-27T19:23:53.515" v="1075" actId="21"/>
          <ac:spMkLst>
            <pc:docMk/>
            <pc:sldMk cId="2074700781" sldId="419"/>
            <ac:spMk id="8" creationId="{4B98E09B-1491-5745-AFD4-6DDD2001CE7B}"/>
          </ac:spMkLst>
        </pc:spChg>
        <pc:spChg chg="add del mod">
          <ac:chgData name="Jonathan Mah" userId="5261b2f2f3e51194" providerId="LiveId" clId="{833092D5-9927-4807-BE3E-672C10A7E002}" dt="2023-06-27T19:23:53.515" v="1075" actId="21"/>
          <ac:spMkLst>
            <pc:docMk/>
            <pc:sldMk cId="2074700781" sldId="419"/>
            <ac:spMk id="9" creationId="{0A94CC3B-C242-787A-E8A8-4EA0E923612A}"/>
          </ac:spMkLst>
        </pc:spChg>
        <pc:spChg chg="add del mod">
          <ac:chgData name="Jonathan Mah" userId="5261b2f2f3e51194" providerId="LiveId" clId="{833092D5-9927-4807-BE3E-672C10A7E002}" dt="2023-06-27T19:23:53.515" v="1075" actId="21"/>
          <ac:spMkLst>
            <pc:docMk/>
            <pc:sldMk cId="2074700781" sldId="419"/>
            <ac:spMk id="10" creationId="{EE3C0ADF-DB40-6AE1-4A1F-7DCF42DDB469}"/>
          </ac:spMkLst>
        </pc:spChg>
        <pc:spChg chg="add del mod">
          <ac:chgData name="Jonathan Mah" userId="5261b2f2f3e51194" providerId="LiveId" clId="{833092D5-9927-4807-BE3E-672C10A7E002}" dt="2023-06-27T19:23:53.515" v="1075" actId="21"/>
          <ac:spMkLst>
            <pc:docMk/>
            <pc:sldMk cId="2074700781" sldId="419"/>
            <ac:spMk id="11" creationId="{66459077-3F92-47FE-6327-B15646950DA5}"/>
          </ac:spMkLst>
        </pc:spChg>
        <pc:spChg chg="add del mod">
          <ac:chgData name="Jonathan Mah" userId="5261b2f2f3e51194" providerId="LiveId" clId="{833092D5-9927-4807-BE3E-672C10A7E002}" dt="2023-06-27T19:23:53.515" v="1075" actId="21"/>
          <ac:spMkLst>
            <pc:docMk/>
            <pc:sldMk cId="2074700781" sldId="419"/>
            <ac:spMk id="12" creationId="{3CF0615E-712A-06E6-B3D8-F0C993729446}"/>
          </ac:spMkLst>
        </pc:spChg>
        <pc:spChg chg="add mod">
          <ac:chgData name="Jonathan Mah" userId="5261b2f2f3e51194" providerId="LiveId" clId="{833092D5-9927-4807-BE3E-672C10A7E002}" dt="2023-06-28T17:04:34.867" v="1634" actId="207"/>
          <ac:spMkLst>
            <pc:docMk/>
            <pc:sldMk cId="2074700781" sldId="419"/>
            <ac:spMk id="12" creationId="{5EE06CD5-9506-72E6-839E-198522F20798}"/>
          </ac:spMkLst>
        </pc:spChg>
        <pc:spChg chg="add del mod">
          <ac:chgData name="Jonathan Mah" userId="5261b2f2f3e51194" providerId="LiveId" clId="{833092D5-9927-4807-BE3E-672C10A7E002}" dt="2023-06-27T19:23:53.515" v="1075" actId="21"/>
          <ac:spMkLst>
            <pc:docMk/>
            <pc:sldMk cId="2074700781" sldId="419"/>
            <ac:spMk id="13" creationId="{EC7EAEB7-6714-8C5D-53E6-CF5E4029D7EE}"/>
          </ac:spMkLst>
        </pc:spChg>
        <pc:spChg chg="add mod">
          <ac:chgData name="Jonathan Mah" userId="5261b2f2f3e51194" providerId="LiveId" clId="{833092D5-9927-4807-BE3E-672C10A7E002}" dt="2023-06-28T17:05:55.573" v="1650" actId="1035"/>
          <ac:spMkLst>
            <pc:docMk/>
            <pc:sldMk cId="2074700781" sldId="419"/>
            <ac:spMk id="13" creationId="{F8B184D0-3A6A-C5F0-B640-2ABDDEEC95A7}"/>
          </ac:spMkLst>
        </pc:spChg>
        <pc:spChg chg="add del mod">
          <ac:chgData name="Jonathan Mah" userId="5261b2f2f3e51194" providerId="LiveId" clId="{833092D5-9927-4807-BE3E-672C10A7E002}" dt="2023-06-27T19:23:53.515" v="1075" actId="21"/>
          <ac:spMkLst>
            <pc:docMk/>
            <pc:sldMk cId="2074700781" sldId="419"/>
            <ac:spMk id="14" creationId="{83E54E0E-B2C9-97E8-DB41-32632FA81DF0}"/>
          </ac:spMkLst>
        </pc:spChg>
        <pc:spChg chg="add del mod">
          <ac:chgData name="Jonathan Mah" userId="5261b2f2f3e51194" providerId="LiveId" clId="{833092D5-9927-4807-BE3E-672C10A7E002}" dt="2023-06-27T19:23:53.515" v="1075" actId="21"/>
          <ac:spMkLst>
            <pc:docMk/>
            <pc:sldMk cId="2074700781" sldId="419"/>
            <ac:spMk id="15" creationId="{76809015-1432-DF73-A98A-F14B53FB4DA4}"/>
          </ac:spMkLst>
        </pc:spChg>
        <pc:spChg chg="add del mod">
          <ac:chgData name="Jonathan Mah" userId="5261b2f2f3e51194" providerId="LiveId" clId="{833092D5-9927-4807-BE3E-672C10A7E002}" dt="2023-06-27T19:23:53.515" v="1075" actId="21"/>
          <ac:spMkLst>
            <pc:docMk/>
            <pc:sldMk cId="2074700781" sldId="419"/>
            <ac:spMk id="16" creationId="{BDF36A7F-FAD2-7696-044E-9215274D7B89}"/>
          </ac:spMkLst>
        </pc:spChg>
        <pc:spChg chg="add del mod">
          <ac:chgData name="Jonathan Mah" userId="5261b2f2f3e51194" providerId="LiveId" clId="{833092D5-9927-4807-BE3E-672C10A7E002}" dt="2023-06-27T19:23:53.515" v="1075" actId="21"/>
          <ac:spMkLst>
            <pc:docMk/>
            <pc:sldMk cId="2074700781" sldId="419"/>
            <ac:spMk id="17" creationId="{EC025657-3AF5-6970-CBB2-AF577497D2E8}"/>
          </ac:spMkLst>
        </pc:spChg>
        <pc:spChg chg="add del mod">
          <ac:chgData name="Jonathan Mah" userId="5261b2f2f3e51194" providerId="LiveId" clId="{833092D5-9927-4807-BE3E-672C10A7E002}" dt="2023-06-27T19:23:53.515" v="1075" actId="21"/>
          <ac:spMkLst>
            <pc:docMk/>
            <pc:sldMk cId="2074700781" sldId="419"/>
            <ac:spMk id="18" creationId="{316D8058-6FCC-1461-1F4F-741DCEF744D1}"/>
          </ac:spMkLst>
        </pc:spChg>
        <pc:spChg chg="add del mod">
          <ac:chgData name="Jonathan Mah" userId="5261b2f2f3e51194" providerId="LiveId" clId="{833092D5-9927-4807-BE3E-672C10A7E002}" dt="2023-06-27T19:23:53.515" v="1075" actId="21"/>
          <ac:spMkLst>
            <pc:docMk/>
            <pc:sldMk cId="2074700781" sldId="419"/>
            <ac:spMk id="19" creationId="{7E76BF7E-EC19-EEB8-5F3D-C30410C7EAA2}"/>
          </ac:spMkLst>
        </pc:spChg>
        <pc:spChg chg="add del mod">
          <ac:chgData name="Jonathan Mah" userId="5261b2f2f3e51194" providerId="LiveId" clId="{833092D5-9927-4807-BE3E-672C10A7E002}" dt="2023-06-27T19:23:53.515" v="1075" actId="21"/>
          <ac:spMkLst>
            <pc:docMk/>
            <pc:sldMk cId="2074700781" sldId="419"/>
            <ac:spMk id="20" creationId="{3C821EA6-ABB7-BFF0-7DDE-653C73DB8004}"/>
          </ac:spMkLst>
        </pc:spChg>
        <pc:spChg chg="add del mod">
          <ac:chgData name="Jonathan Mah" userId="5261b2f2f3e51194" providerId="LiveId" clId="{833092D5-9927-4807-BE3E-672C10A7E002}" dt="2023-06-27T19:23:53.515" v="1075" actId="21"/>
          <ac:spMkLst>
            <pc:docMk/>
            <pc:sldMk cId="2074700781" sldId="419"/>
            <ac:spMk id="21" creationId="{0EE9C860-8F55-BC26-10FD-FA5573E30C97}"/>
          </ac:spMkLst>
        </pc:spChg>
        <pc:spChg chg="add del mod">
          <ac:chgData name="Jonathan Mah" userId="5261b2f2f3e51194" providerId="LiveId" clId="{833092D5-9927-4807-BE3E-672C10A7E002}" dt="2023-06-27T19:23:53.515" v="1075" actId="21"/>
          <ac:spMkLst>
            <pc:docMk/>
            <pc:sldMk cId="2074700781" sldId="419"/>
            <ac:spMk id="22" creationId="{F6639C35-4FDE-ED76-2C33-B4505262E5B6}"/>
          </ac:spMkLst>
        </pc:spChg>
        <pc:spChg chg="add del mod">
          <ac:chgData name="Jonathan Mah" userId="5261b2f2f3e51194" providerId="LiveId" clId="{833092D5-9927-4807-BE3E-672C10A7E002}" dt="2023-06-27T19:23:53.515" v="1075" actId="21"/>
          <ac:spMkLst>
            <pc:docMk/>
            <pc:sldMk cId="2074700781" sldId="419"/>
            <ac:spMk id="23" creationId="{036204EC-D715-B0A3-C58B-BA1FD9F5C6F3}"/>
          </ac:spMkLst>
        </pc:spChg>
        <pc:spChg chg="add del mod">
          <ac:chgData name="Jonathan Mah" userId="5261b2f2f3e51194" providerId="LiveId" clId="{833092D5-9927-4807-BE3E-672C10A7E002}" dt="2023-06-27T19:23:53.515" v="1075" actId="21"/>
          <ac:spMkLst>
            <pc:docMk/>
            <pc:sldMk cId="2074700781" sldId="419"/>
            <ac:spMk id="24" creationId="{4A7DC2AE-4976-AA8E-F293-D45BCABDB60D}"/>
          </ac:spMkLst>
        </pc:spChg>
        <pc:spChg chg="add del mod">
          <ac:chgData name="Jonathan Mah" userId="5261b2f2f3e51194" providerId="LiveId" clId="{833092D5-9927-4807-BE3E-672C10A7E002}" dt="2023-06-27T19:23:53.515" v="1075" actId="21"/>
          <ac:spMkLst>
            <pc:docMk/>
            <pc:sldMk cId="2074700781" sldId="419"/>
            <ac:spMk id="25" creationId="{2FE01C98-EACF-7C76-51FC-DC982881D84E}"/>
          </ac:spMkLst>
        </pc:spChg>
        <pc:spChg chg="add del mod">
          <ac:chgData name="Jonathan Mah" userId="5261b2f2f3e51194" providerId="LiveId" clId="{833092D5-9927-4807-BE3E-672C10A7E002}" dt="2023-06-27T19:23:53.515" v="1075" actId="21"/>
          <ac:spMkLst>
            <pc:docMk/>
            <pc:sldMk cId="2074700781" sldId="419"/>
            <ac:spMk id="26" creationId="{788CB6CF-A1B0-AEA2-5AE6-749A6D6E308D}"/>
          </ac:spMkLst>
        </pc:spChg>
        <pc:spChg chg="add del mod">
          <ac:chgData name="Jonathan Mah" userId="5261b2f2f3e51194" providerId="LiveId" clId="{833092D5-9927-4807-BE3E-672C10A7E002}" dt="2023-06-27T19:23:53.515" v="1075" actId="21"/>
          <ac:spMkLst>
            <pc:docMk/>
            <pc:sldMk cId="2074700781" sldId="419"/>
            <ac:spMk id="29" creationId="{F919C03C-3AA5-BA5F-5433-F8FB73BE5AD2}"/>
          </ac:spMkLst>
        </pc:spChg>
        <pc:spChg chg="add del mod">
          <ac:chgData name="Jonathan Mah" userId="5261b2f2f3e51194" providerId="LiveId" clId="{833092D5-9927-4807-BE3E-672C10A7E002}" dt="2023-06-27T19:23:53.515" v="1075" actId="21"/>
          <ac:spMkLst>
            <pc:docMk/>
            <pc:sldMk cId="2074700781" sldId="419"/>
            <ac:spMk id="32" creationId="{BEE5A390-2C6E-EAE0-88D8-08163963AEE6}"/>
          </ac:spMkLst>
        </pc:spChg>
        <pc:spChg chg="add del mod">
          <ac:chgData name="Jonathan Mah" userId="5261b2f2f3e51194" providerId="LiveId" clId="{833092D5-9927-4807-BE3E-672C10A7E002}" dt="2023-06-27T19:23:53.515" v="1075" actId="21"/>
          <ac:spMkLst>
            <pc:docMk/>
            <pc:sldMk cId="2074700781" sldId="419"/>
            <ac:spMk id="33" creationId="{8A44C2FE-FF59-3247-0ACD-B771E868FE61}"/>
          </ac:spMkLst>
        </pc:spChg>
        <pc:spChg chg="add del mod">
          <ac:chgData name="Jonathan Mah" userId="5261b2f2f3e51194" providerId="LiveId" clId="{833092D5-9927-4807-BE3E-672C10A7E002}" dt="2023-06-27T19:23:53.515" v="1075" actId="21"/>
          <ac:spMkLst>
            <pc:docMk/>
            <pc:sldMk cId="2074700781" sldId="419"/>
            <ac:spMk id="34" creationId="{11E2C1CA-7CB4-C716-95A0-F853D67E1EEB}"/>
          </ac:spMkLst>
        </pc:spChg>
        <pc:spChg chg="add del mod">
          <ac:chgData name="Jonathan Mah" userId="5261b2f2f3e51194" providerId="LiveId" clId="{833092D5-9927-4807-BE3E-672C10A7E002}" dt="2023-06-27T19:23:53.515" v="1075" actId="21"/>
          <ac:spMkLst>
            <pc:docMk/>
            <pc:sldMk cId="2074700781" sldId="419"/>
            <ac:spMk id="35" creationId="{68B1D309-58EE-342B-A9E1-F757FDA675F0}"/>
          </ac:spMkLst>
        </pc:spChg>
        <pc:spChg chg="add del mod">
          <ac:chgData name="Jonathan Mah" userId="5261b2f2f3e51194" providerId="LiveId" clId="{833092D5-9927-4807-BE3E-672C10A7E002}" dt="2023-06-27T19:23:53.515" v="1075" actId="21"/>
          <ac:spMkLst>
            <pc:docMk/>
            <pc:sldMk cId="2074700781" sldId="419"/>
            <ac:spMk id="36" creationId="{6AE9ADCB-49C3-6CF0-26AF-8C9DF2978448}"/>
          </ac:spMkLst>
        </pc:spChg>
        <pc:spChg chg="add del mod">
          <ac:chgData name="Jonathan Mah" userId="5261b2f2f3e51194" providerId="LiveId" clId="{833092D5-9927-4807-BE3E-672C10A7E002}" dt="2023-06-27T19:23:53.515" v="1075" actId="21"/>
          <ac:spMkLst>
            <pc:docMk/>
            <pc:sldMk cId="2074700781" sldId="419"/>
            <ac:spMk id="37" creationId="{5C554108-76D7-773B-F127-9CC26DF301F4}"/>
          </ac:spMkLst>
        </pc:spChg>
        <pc:spChg chg="add del mod">
          <ac:chgData name="Jonathan Mah" userId="5261b2f2f3e51194" providerId="LiveId" clId="{833092D5-9927-4807-BE3E-672C10A7E002}" dt="2023-06-27T19:23:53.515" v="1075" actId="21"/>
          <ac:spMkLst>
            <pc:docMk/>
            <pc:sldMk cId="2074700781" sldId="419"/>
            <ac:spMk id="38" creationId="{7A805040-C23A-DCF0-01F0-1906D293563E}"/>
          </ac:spMkLst>
        </pc:spChg>
        <pc:spChg chg="add del mod">
          <ac:chgData name="Jonathan Mah" userId="5261b2f2f3e51194" providerId="LiveId" clId="{833092D5-9927-4807-BE3E-672C10A7E002}" dt="2023-06-27T19:23:53.515" v="1075" actId="21"/>
          <ac:spMkLst>
            <pc:docMk/>
            <pc:sldMk cId="2074700781" sldId="419"/>
            <ac:spMk id="39" creationId="{A9F82426-4F34-CFCB-211C-3433E5672291}"/>
          </ac:spMkLst>
        </pc:spChg>
        <pc:spChg chg="add del mod">
          <ac:chgData name="Jonathan Mah" userId="5261b2f2f3e51194" providerId="LiveId" clId="{833092D5-9927-4807-BE3E-672C10A7E002}" dt="2023-06-27T19:23:53.515" v="1075" actId="21"/>
          <ac:spMkLst>
            <pc:docMk/>
            <pc:sldMk cId="2074700781" sldId="419"/>
            <ac:spMk id="40" creationId="{8FA35CAF-7BAF-FDDE-7ABA-9E67E65CB5DB}"/>
          </ac:spMkLst>
        </pc:spChg>
        <pc:spChg chg="add del mod">
          <ac:chgData name="Jonathan Mah" userId="5261b2f2f3e51194" providerId="LiveId" clId="{833092D5-9927-4807-BE3E-672C10A7E002}" dt="2023-06-27T19:23:53.515" v="1075" actId="21"/>
          <ac:spMkLst>
            <pc:docMk/>
            <pc:sldMk cId="2074700781" sldId="419"/>
            <ac:spMk id="41" creationId="{2DC807DD-1998-4576-B839-C9F7E5FA8841}"/>
          </ac:spMkLst>
        </pc:spChg>
        <pc:spChg chg="add del mod">
          <ac:chgData name="Jonathan Mah" userId="5261b2f2f3e51194" providerId="LiveId" clId="{833092D5-9927-4807-BE3E-672C10A7E002}" dt="2023-06-27T19:23:53.515" v="1075" actId="21"/>
          <ac:spMkLst>
            <pc:docMk/>
            <pc:sldMk cId="2074700781" sldId="419"/>
            <ac:spMk id="42" creationId="{C4BFBB72-43BE-A148-5665-912CC6BAAB95}"/>
          </ac:spMkLst>
        </pc:spChg>
        <pc:spChg chg="add del mod">
          <ac:chgData name="Jonathan Mah" userId="5261b2f2f3e51194" providerId="LiveId" clId="{833092D5-9927-4807-BE3E-672C10A7E002}" dt="2023-06-27T19:23:53.515" v="1075" actId="21"/>
          <ac:spMkLst>
            <pc:docMk/>
            <pc:sldMk cId="2074700781" sldId="419"/>
            <ac:spMk id="43" creationId="{AB3211D4-343D-6C8D-87D7-FF5F16D7A46D}"/>
          </ac:spMkLst>
        </pc:spChg>
        <pc:spChg chg="add del mod">
          <ac:chgData name="Jonathan Mah" userId="5261b2f2f3e51194" providerId="LiveId" clId="{833092D5-9927-4807-BE3E-672C10A7E002}" dt="2023-06-27T19:23:53.515" v="1075" actId="21"/>
          <ac:spMkLst>
            <pc:docMk/>
            <pc:sldMk cId="2074700781" sldId="419"/>
            <ac:spMk id="44" creationId="{6F54CBE7-7150-EDC5-D61D-A0FC62204025}"/>
          </ac:spMkLst>
        </pc:spChg>
        <pc:spChg chg="add del mod">
          <ac:chgData name="Jonathan Mah" userId="5261b2f2f3e51194" providerId="LiveId" clId="{833092D5-9927-4807-BE3E-672C10A7E002}" dt="2023-06-27T19:23:53.515" v="1075" actId="21"/>
          <ac:spMkLst>
            <pc:docMk/>
            <pc:sldMk cId="2074700781" sldId="419"/>
            <ac:spMk id="45" creationId="{56E3918C-AE73-E56C-6EC0-C13E15CB38F9}"/>
          </ac:spMkLst>
        </pc:spChg>
        <pc:spChg chg="add del mod">
          <ac:chgData name="Jonathan Mah" userId="5261b2f2f3e51194" providerId="LiveId" clId="{833092D5-9927-4807-BE3E-672C10A7E002}" dt="2023-06-27T19:23:53.515" v="1075" actId="21"/>
          <ac:spMkLst>
            <pc:docMk/>
            <pc:sldMk cId="2074700781" sldId="419"/>
            <ac:spMk id="46" creationId="{94D5BBC3-CDDB-86EE-7AC3-4FD90F1B6E70}"/>
          </ac:spMkLst>
        </pc:spChg>
        <pc:spChg chg="add del mod">
          <ac:chgData name="Jonathan Mah" userId="5261b2f2f3e51194" providerId="LiveId" clId="{833092D5-9927-4807-BE3E-672C10A7E002}" dt="2023-06-27T19:23:53.515" v="1075" actId="21"/>
          <ac:spMkLst>
            <pc:docMk/>
            <pc:sldMk cId="2074700781" sldId="419"/>
            <ac:spMk id="47" creationId="{5FEF011C-0B51-63A0-FDA0-454A5C4C2A4A}"/>
          </ac:spMkLst>
        </pc:spChg>
        <pc:spChg chg="add del mod">
          <ac:chgData name="Jonathan Mah" userId="5261b2f2f3e51194" providerId="LiveId" clId="{833092D5-9927-4807-BE3E-672C10A7E002}" dt="2023-06-27T19:23:53.515" v="1075" actId="21"/>
          <ac:spMkLst>
            <pc:docMk/>
            <pc:sldMk cId="2074700781" sldId="419"/>
            <ac:spMk id="48" creationId="{4D2FBCFC-075F-5BEF-BDB5-2681863922AF}"/>
          </ac:spMkLst>
        </pc:spChg>
        <pc:spChg chg="add del mod">
          <ac:chgData name="Jonathan Mah" userId="5261b2f2f3e51194" providerId="LiveId" clId="{833092D5-9927-4807-BE3E-672C10A7E002}" dt="2023-06-27T19:23:53.515" v="1075" actId="21"/>
          <ac:spMkLst>
            <pc:docMk/>
            <pc:sldMk cId="2074700781" sldId="419"/>
            <ac:spMk id="49" creationId="{DB382C28-62E1-CFBD-8E63-8E2831D0383A}"/>
          </ac:spMkLst>
        </pc:spChg>
        <pc:spChg chg="add del mod">
          <ac:chgData name="Jonathan Mah" userId="5261b2f2f3e51194" providerId="LiveId" clId="{833092D5-9927-4807-BE3E-672C10A7E002}" dt="2023-06-27T19:23:53.515" v="1075" actId="21"/>
          <ac:spMkLst>
            <pc:docMk/>
            <pc:sldMk cId="2074700781" sldId="419"/>
            <ac:spMk id="50" creationId="{957F385A-DE17-34B2-244B-89E3683E7BB2}"/>
          </ac:spMkLst>
        </pc:spChg>
        <pc:spChg chg="add del mod">
          <ac:chgData name="Jonathan Mah" userId="5261b2f2f3e51194" providerId="LiveId" clId="{833092D5-9927-4807-BE3E-672C10A7E002}" dt="2023-06-27T19:23:53.515" v="1075" actId="21"/>
          <ac:spMkLst>
            <pc:docMk/>
            <pc:sldMk cId="2074700781" sldId="419"/>
            <ac:spMk id="51" creationId="{8BC016BE-CED4-3106-06B6-E9D79099C714}"/>
          </ac:spMkLst>
        </pc:spChg>
        <pc:spChg chg="add del mod">
          <ac:chgData name="Jonathan Mah" userId="5261b2f2f3e51194" providerId="LiveId" clId="{833092D5-9927-4807-BE3E-672C10A7E002}" dt="2023-06-27T19:23:53.515" v="1075" actId="21"/>
          <ac:spMkLst>
            <pc:docMk/>
            <pc:sldMk cId="2074700781" sldId="419"/>
            <ac:spMk id="52" creationId="{7A309106-345A-1B69-3823-22A203CCBD2C}"/>
          </ac:spMkLst>
        </pc:spChg>
        <pc:spChg chg="add del mod">
          <ac:chgData name="Jonathan Mah" userId="5261b2f2f3e51194" providerId="LiveId" clId="{833092D5-9927-4807-BE3E-672C10A7E002}" dt="2023-06-27T19:23:53.515" v="1075" actId="21"/>
          <ac:spMkLst>
            <pc:docMk/>
            <pc:sldMk cId="2074700781" sldId="419"/>
            <ac:spMk id="53" creationId="{6E2A1E07-2E9A-1580-2A23-6FCC98773FA4}"/>
          </ac:spMkLst>
        </pc:spChg>
        <pc:spChg chg="add del mod">
          <ac:chgData name="Jonathan Mah" userId="5261b2f2f3e51194" providerId="LiveId" clId="{833092D5-9927-4807-BE3E-672C10A7E002}" dt="2023-06-27T19:23:53.515" v="1075" actId="21"/>
          <ac:spMkLst>
            <pc:docMk/>
            <pc:sldMk cId="2074700781" sldId="419"/>
            <ac:spMk id="54" creationId="{4714AED2-CB10-223D-CE80-3D4F8B8F2746}"/>
          </ac:spMkLst>
        </pc:spChg>
        <pc:spChg chg="add del mod">
          <ac:chgData name="Jonathan Mah" userId="5261b2f2f3e51194" providerId="LiveId" clId="{833092D5-9927-4807-BE3E-672C10A7E002}" dt="2023-06-27T19:23:53.515" v="1075" actId="21"/>
          <ac:spMkLst>
            <pc:docMk/>
            <pc:sldMk cId="2074700781" sldId="419"/>
            <ac:spMk id="56" creationId="{5B3C288E-0D01-B20C-3F9B-1D8E5F12D986}"/>
          </ac:spMkLst>
        </pc:spChg>
        <pc:spChg chg="add del mod">
          <ac:chgData name="Jonathan Mah" userId="5261b2f2f3e51194" providerId="LiveId" clId="{833092D5-9927-4807-BE3E-672C10A7E002}" dt="2023-06-27T19:22:46.616" v="959"/>
          <ac:spMkLst>
            <pc:docMk/>
            <pc:sldMk cId="2074700781" sldId="419"/>
            <ac:spMk id="57" creationId="{06FD664C-F311-47BC-A950-123C445A04E8}"/>
          </ac:spMkLst>
        </pc:spChg>
        <pc:spChg chg="add del mod">
          <ac:chgData name="Jonathan Mah" userId="5261b2f2f3e51194" providerId="LiveId" clId="{833092D5-9927-4807-BE3E-672C10A7E002}" dt="2023-06-27T19:23:53.515" v="1075" actId="21"/>
          <ac:spMkLst>
            <pc:docMk/>
            <pc:sldMk cId="2074700781" sldId="419"/>
            <ac:spMk id="58" creationId="{22A6C343-2478-53BB-4FEC-E80F710780DF}"/>
          </ac:spMkLst>
        </pc:spChg>
        <pc:spChg chg="add mod">
          <ac:chgData name="Jonathan Mah" userId="5261b2f2f3e51194" providerId="LiveId" clId="{833092D5-9927-4807-BE3E-672C10A7E002}" dt="2023-06-28T16:57:36.212" v="1613" actId="1035"/>
          <ac:spMkLst>
            <pc:docMk/>
            <pc:sldMk cId="2074700781" sldId="419"/>
            <ac:spMk id="59" creationId="{3F0FAA6B-3B40-0007-34F9-8C5D8E3768FC}"/>
          </ac:spMkLst>
        </pc:spChg>
        <pc:spChg chg="add mod">
          <ac:chgData name="Jonathan Mah" userId="5261b2f2f3e51194" providerId="LiveId" clId="{833092D5-9927-4807-BE3E-672C10A7E002}" dt="2023-06-28T16:57:36.212" v="1613" actId="1035"/>
          <ac:spMkLst>
            <pc:docMk/>
            <pc:sldMk cId="2074700781" sldId="419"/>
            <ac:spMk id="60" creationId="{67691B33-A4EF-0811-7E5C-9C1B8DE5C6E2}"/>
          </ac:spMkLst>
        </pc:spChg>
        <pc:spChg chg="add mod">
          <ac:chgData name="Jonathan Mah" userId="5261b2f2f3e51194" providerId="LiveId" clId="{833092D5-9927-4807-BE3E-672C10A7E002}" dt="2023-06-28T16:57:03.972" v="1579" actId="1036"/>
          <ac:spMkLst>
            <pc:docMk/>
            <pc:sldMk cId="2074700781" sldId="419"/>
            <ac:spMk id="61" creationId="{DD55B746-0E0B-1925-1251-FF5F89FC36A0}"/>
          </ac:spMkLst>
        </pc:spChg>
        <pc:spChg chg="add mod">
          <ac:chgData name="Jonathan Mah" userId="5261b2f2f3e51194" providerId="LiveId" clId="{833092D5-9927-4807-BE3E-672C10A7E002}" dt="2023-06-28T16:57:03.972" v="1579" actId="1036"/>
          <ac:spMkLst>
            <pc:docMk/>
            <pc:sldMk cId="2074700781" sldId="419"/>
            <ac:spMk id="62" creationId="{D9838ADF-EB20-06E2-748D-3B31770F88E9}"/>
          </ac:spMkLst>
        </pc:spChg>
        <pc:spChg chg="add mod">
          <ac:chgData name="Jonathan Mah" userId="5261b2f2f3e51194" providerId="LiveId" clId="{833092D5-9927-4807-BE3E-672C10A7E002}" dt="2023-06-28T16:57:20.243" v="1597" actId="1036"/>
          <ac:spMkLst>
            <pc:docMk/>
            <pc:sldMk cId="2074700781" sldId="419"/>
            <ac:spMk id="63" creationId="{AF912829-15CA-1C53-4077-9BF6920BD42F}"/>
          </ac:spMkLst>
        </pc:spChg>
        <pc:spChg chg="add mod">
          <ac:chgData name="Jonathan Mah" userId="5261b2f2f3e51194" providerId="LiveId" clId="{833092D5-9927-4807-BE3E-672C10A7E002}" dt="2023-06-28T16:57:20.243" v="1597" actId="1036"/>
          <ac:spMkLst>
            <pc:docMk/>
            <pc:sldMk cId="2074700781" sldId="419"/>
            <ac:spMk id="1024" creationId="{B7808561-37BC-3E0B-E382-EAF4C054804A}"/>
          </ac:spMkLst>
        </pc:spChg>
        <pc:spChg chg="add mod">
          <ac:chgData name="Jonathan Mah" userId="5261b2f2f3e51194" providerId="LiveId" clId="{833092D5-9927-4807-BE3E-672C10A7E002}" dt="2023-06-28T16:57:36.212" v="1613" actId="1035"/>
          <ac:spMkLst>
            <pc:docMk/>
            <pc:sldMk cId="2074700781" sldId="419"/>
            <ac:spMk id="1025" creationId="{7A66EE8E-FEDF-9CEC-2BA2-54E153F191D8}"/>
          </ac:spMkLst>
        </pc:spChg>
        <pc:grpChg chg="mod">
          <ac:chgData name="Jonathan Mah" userId="5261b2f2f3e51194" providerId="LiveId" clId="{833092D5-9927-4807-BE3E-672C10A7E002}" dt="2023-06-28T17:03:48.256" v="1630"/>
          <ac:grpSpMkLst>
            <pc:docMk/>
            <pc:sldMk cId="2074700781" sldId="419"/>
            <ac:grpSpMk id="7" creationId="{EDAAE5ED-3777-6F8B-984F-2AE03F677567}"/>
          </ac:grpSpMkLst>
        </pc:grpChg>
        <pc:grpChg chg="mod">
          <ac:chgData name="Jonathan Mah" userId="5261b2f2f3e51194" providerId="LiveId" clId="{833092D5-9927-4807-BE3E-672C10A7E002}" dt="2023-06-28T17:03:47.326" v="1627"/>
          <ac:grpSpMkLst>
            <pc:docMk/>
            <pc:sldMk cId="2074700781" sldId="419"/>
            <ac:grpSpMk id="10" creationId="{25F19582-442C-B2F1-0850-31AC4E728F2D}"/>
          </ac:grpSpMkLst>
        </pc:grpChg>
        <pc:picChg chg="add mod ord">
          <ac:chgData name="Jonathan Mah" userId="5261b2f2f3e51194" providerId="LiveId" clId="{833092D5-9927-4807-BE3E-672C10A7E002}" dt="2023-06-28T17:05:51.700" v="1639" actId="1076"/>
          <ac:picMkLst>
            <pc:docMk/>
            <pc:sldMk cId="2074700781" sldId="419"/>
            <ac:picMk id="3" creationId="{0316EB04-4BC5-29AB-8098-13C75B376B1A}"/>
          </ac:picMkLst>
        </pc:picChg>
        <pc:picChg chg="add del">
          <ac:chgData name="Jonathan Mah" userId="5261b2f2f3e51194" providerId="LiveId" clId="{833092D5-9927-4807-BE3E-672C10A7E002}" dt="2023-06-27T20:55:57.719" v="1198" actId="478"/>
          <ac:picMkLst>
            <pc:docMk/>
            <pc:sldMk cId="2074700781" sldId="419"/>
            <ac:picMk id="1026" creationId="{5B16D2F5-A6E1-FF03-E820-A58D1009A061}"/>
          </ac:picMkLst>
        </pc:picChg>
        <pc:picChg chg="add del mod">
          <ac:chgData name="Jonathan Mah" userId="5261b2f2f3e51194" providerId="LiveId" clId="{833092D5-9927-4807-BE3E-672C10A7E002}" dt="2023-06-27T19:41:19.931" v="1137"/>
          <ac:picMkLst>
            <pc:docMk/>
            <pc:sldMk cId="2074700781" sldId="419"/>
            <ac:picMk id="1028" creationId="{508B3C07-ACEB-EC58-5A7E-B0434D352B1D}"/>
          </ac:picMkLst>
        </pc:picChg>
        <pc:picChg chg="add del mod ord">
          <ac:chgData name="Jonathan Mah" userId="5261b2f2f3e51194" providerId="LiveId" clId="{833092D5-9927-4807-BE3E-672C10A7E002}" dt="2023-06-28T16:56:16.548" v="1537" actId="478"/>
          <ac:picMkLst>
            <pc:docMk/>
            <pc:sldMk cId="2074700781" sldId="419"/>
            <ac:picMk id="1029" creationId="{74C48B16-4ED6-CE26-2F0A-99290D1AAAED}"/>
          </ac:picMkLst>
        </pc:picChg>
        <pc:inkChg chg="add del mod">
          <ac:chgData name="Jonathan Mah" userId="5261b2f2f3e51194" providerId="LiveId" clId="{833092D5-9927-4807-BE3E-672C10A7E002}" dt="2023-06-28T17:03:48.986" v="1632" actId="9405"/>
          <ac:inkMkLst>
            <pc:docMk/>
            <pc:sldMk cId="2074700781" sldId="419"/>
            <ac:inkMk id="4" creationId="{EFF48C4D-4843-D786-6C5F-97BB73814081}"/>
          </ac:inkMkLst>
        </pc:inkChg>
        <pc:inkChg chg="add del mod">
          <ac:chgData name="Jonathan Mah" userId="5261b2f2f3e51194" providerId="LiveId" clId="{833092D5-9927-4807-BE3E-672C10A7E002}" dt="2023-06-28T17:03:48.677" v="1631" actId="9405"/>
          <ac:inkMkLst>
            <pc:docMk/>
            <pc:sldMk cId="2074700781" sldId="419"/>
            <ac:inkMk id="5" creationId="{38CB0F0F-1288-02DA-712D-3CC4C46EC4A6}"/>
          </ac:inkMkLst>
        </pc:inkChg>
        <pc:inkChg chg="add del mod">
          <ac:chgData name="Jonathan Mah" userId="5261b2f2f3e51194" providerId="LiveId" clId="{833092D5-9927-4807-BE3E-672C10A7E002}" dt="2023-06-28T17:03:48.256" v="1630"/>
          <ac:inkMkLst>
            <pc:docMk/>
            <pc:sldMk cId="2074700781" sldId="419"/>
            <ac:inkMk id="6" creationId="{3ED3A777-6A6C-71F3-1BB2-A65481D06E31}"/>
          </ac:inkMkLst>
        </pc:inkChg>
        <pc:inkChg chg="add del mod">
          <ac:chgData name="Jonathan Mah" userId="5261b2f2f3e51194" providerId="LiveId" clId="{833092D5-9927-4807-BE3E-672C10A7E002}" dt="2023-06-28T17:03:47.923" v="1628" actId="9405"/>
          <ac:inkMkLst>
            <pc:docMk/>
            <pc:sldMk cId="2074700781" sldId="419"/>
            <ac:inkMk id="8" creationId="{4EB58899-0BA6-BBB6-D3C5-634FD1174900}"/>
          </ac:inkMkLst>
        </pc:inkChg>
        <pc:inkChg chg="add del mod">
          <ac:chgData name="Jonathan Mah" userId="5261b2f2f3e51194" providerId="LiveId" clId="{833092D5-9927-4807-BE3E-672C10A7E002}" dt="2023-06-28T17:03:47.326" v="1627"/>
          <ac:inkMkLst>
            <pc:docMk/>
            <pc:sldMk cId="2074700781" sldId="419"/>
            <ac:inkMk id="9" creationId="{6D42BA4E-40BC-4779-1306-F98BA60A6FFA}"/>
          </ac:inkMkLst>
        </pc:inkChg>
        <pc:inkChg chg="add del">
          <ac:chgData name="Jonathan Mah" userId="5261b2f2f3e51194" providerId="LiveId" clId="{833092D5-9927-4807-BE3E-672C10A7E002}" dt="2023-06-28T17:03:46.509" v="1625" actId="9405"/>
          <ac:inkMkLst>
            <pc:docMk/>
            <pc:sldMk cId="2074700781" sldId="419"/>
            <ac:inkMk id="11" creationId="{262C1A38-8983-C803-0F66-C49045CB8FD0}"/>
          </ac:inkMkLst>
        </pc:inkChg>
        <pc:cxnChg chg="add del mod">
          <ac:chgData name="Jonathan Mah" userId="5261b2f2f3e51194" providerId="LiveId" clId="{833092D5-9927-4807-BE3E-672C10A7E002}" dt="2023-06-27T19:23:53.515" v="1075" actId="21"/>
          <ac:cxnSpMkLst>
            <pc:docMk/>
            <pc:sldMk cId="2074700781" sldId="419"/>
            <ac:cxnSpMk id="28" creationId="{DC8816F7-BC71-9AE8-4CF9-061768D20781}"/>
          </ac:cxnSpMkLst>
        </pc:cxnChg>
        <pc:cxnChg chg="add del mod">
          <ac:chgData name="Jonathan Mah" userId="5261b2f2f3e51194" providerId="LiveId" clId="{833092D5-9927-4807-BE3E-672C10A7E002}" dt="2023-06-27T19:23:53.515" v="1075" actId="21"/>
          <ac:cxnSpMkLst>
            <pc:docMk/>
            <pc:sldMk cId="2074700781" sldId="419"/>
            <ac:cxnSpMk id="31" creationId="{77600582-19EE-8669-8E20-4DC5B9336052}"/>
          </ac:cxnSpMkLst>
        </pc:cxnChg>
        <pc:cxnChg chg="add del mod">
          <ac:chgData name="Jonathan Mah" userId="5261b2f2f3e51194" providerId="LiveId" clId="{833092D5-9927-4807-BE3E-672C10A7E002}" dt="2023-06-27T19:23:53.515" v="1075" actId="21"/>
          <ac:cxnSpMkLst>
            <pc:docMk/>
            <pc:sldMk cId="2074700781" sldId="419"/>
            <ac:cxnSpMk id="55" creationId="{81D8E361-51C4-2950-BE0A-7A5CFC5353F2}"/>
          </ac:cxnSpMkLst>
        </pc:cxnChg>
      </pc:sldChg>
      <pc:sldChg chg="addSp delSp modSp new mod">
        <pc:chgData name="Jonathan Mah" userId="5261b2f2f3e51194" providerId="LiveId" clId="{833092D5-9927-4807-BE3E-672C10A7E002}" dt="2023-06-28T23:57:51.582" v="1813" actId="167"/>
        <pc:sldMkLst>
          <pc:docMk/>
          <pc:sldMk cId="3952196035" sldId="420"/>
        </pc:sldMkLst>
        <pc:spChg chg="del">
          <ac:chgData name="Jonathan Mah" userId="5261b2f2f3e51194" providerId="LiveId" clId="{833092D5-9927-4807-BE3E-672C10A7E002}" dt="2023-06-27T20:30:21.457" v="1166" actId="478"/>
          <ac:spMkLst>
            <pc:docMk/>
            <pc:sldMk cId="3952196035" sldId="420"/>
            <ac:spMk id="2" creationId="{C5DFCC4C-1CE6-E93B-6F38-3162941D5ADF}"/>
          </ac:spMkLst>
        </pc:spChg>
        <pc:spChg chg="del">
          <ac:chgData name="Jonathan Mah" userId="5261b2f2f3e51194" providerId="LiveId" clId="{833092D5-9927-4807-BE3E-672C10A7E002}" dt="2023-06-27T20:30:21.457" v="1166" actId="478"/>
          <ac:spMkLst>
            <pc:docMk/>
            <pc:sldMk cId="3952196035" sldId="420"/>
            <ac:spMk id="3" creationId="{0DA38C90-360C-9FD2-D37B-2813D2B830D0}"/>
          </ac:spMkLst>
        </pc:spChg>
        <pc:spChg chg="add mod">
          <ac:chgData name="Jonathan Mah" userId="5261b2f2f3e51194" providerId="LiveId" clId="{833092D5-9927-4807-BE3E-672C10A7E002}" dt="2023-06-28T17:17:53.955" v="1694" actId="1037"/>
          <ac:spMkLst>
            <pc:docMk/>
            <pc:sldMk cId="3952196035" sldId="420"/>
            <ac:spMk id="12" creationId="{12CC7DDD-D956-59FD-149C-6696E1BC52C8}"/>
          </ac:spMkLst>
        </pc:spChg>
        <pc:spChg chg="add mod">
          <ac:chgData name="Jonathan Mah" userId="5261b2f2f3e51194" providerId="LiveId" clId="{833092D5-9927-4807-BE3E-672C10A7E002}" dt="2023-06-28T21:20:02.208" v="1766" actId="1037"/>
          <ac:spMkLst>
            <pc:docMk/>
            <pc:sldMk cId="3952196035" sldId="420"/>
            <ac:spMk id="13" creationId="{9CFCFC45-0AF4-5F57-1A6D-4F4FC61B70C5}"/>
          </ac:spMkLst>
        </pc:spChg>
        <pc:picChg chg="add del mod ord">
          <ac:chgData name="Jonathan Mah" userId="5261b2f2f3e51194" providerId="LiveId" clId="{833092D5-9927-4807-BE3E-672C10A7E002}" dt="2023-06-28T21:19:46.415" v="1758" actId="478"/>
          <ac:picMkLst>
            <pc:docMk/>
            <pc:sldMk cId="3952196035" sldId="420"/>
            <ac:picMk id="3" creationId="{873CD21C-5787-FB5B-79F2-993C033E5133}"/>
          </ac:picMkLst>
        </pc:picChg>
        <pc:picChg chg="add del mod ord">
          <ac:chgData name="Jonathan Mah" userId="5261b2f2f3e51194" providerId="LiveId" clId="{833092D5-9927-4807-BE3E-672C10A7E002}" dt="2023-06-28T23:57:42.193" v="1809" actId="478"/>
          <ac:picMkLst>
            <pc:docMk/>
            <pc:sldMk cId="3952196035" sldId="420"/>
            <ac:picMk id="5" creationId="{167071F2-C1BE-A8CC-6641-7AD9F088BFB2}"/>
          </ac:picMkLst>
        </pc:picChg>
        <pc:picChg chg="add del mod">
          <ac:chgData name="Jonathan Mah" userId="5261b2f2f3e51194" providerId="LiveId" clId="{833092D5-9927-4807-BE3E-672C10A7E002}" dt="2023-06-27T20:31:31.357" v="1170" actId="478"/>
          <ac:picMkLst>
            <pc:docMk/>
            <pc:sldMk cId="3952196035" sldId="420"/>
            <ac:picMk id="5" creationId="{C4918BA9-E0F0-F69B-0801-D8D930E39B1A}"/>
          </ac:picMkLst>
        </pc:picChg>
        <pc:picChg chg="add mod ord">
          <ac:chgData name="Jonathan Mah" userId="5261b2f2f3e51194" providerId="LiveId" clId="{833092D5-9927-4807-BE3E-672C10A7E002}" dt="2023-06-28T23:57:51.582" v="1813" actId="167"/>
          <ac:picMkLst>
            <pc:docMk/>
            <pc:sldMk cId="3952196035" sldId="420"/>
            <ac:picMk id="7" creationId="{1259AC3B-9DDF-AE9F-18D1-B571FD110E08}"/>
          </ac:picMkLst>
        </pc:picChg>
        <pc:picChg chg="add del mod">
          <ac:chgData name="Jonathan Mah" userId="5261b2f2f3e51194" providerId="LiveId" clId="{833092D5-9927-4807-BE3E-672C10A7E002}" dt="2023-06-27T20:33:34.128" v="1173" actId="478"/>
          <ac:picMkLst>
            <pc:docMk/>
            <pc:sldMk cId="3952196035" sldId="420"/>
            <ac:picMk id="7" creationId="{52BFA46B-272A-99BC-3B5D-6492A5977488}"/>
          </ac:picMkLst>
        </pc:picChg>
        <pc:picChg chg="add del mod">
          <ac:chgData name="Jonathan Mah" userId="5261b2f2f3e51194" providerId="LiveId" clId="{833092D5-9927-4807-BE3E-672C10A7E002}" dt="2023-06-27T20:41:16.469" v="1177" actId="478"/>
          <ac:picMkLst>
            <pc:docMk/>
            <pc:sldMk cId="3952196035" sldId="420"/>
            <ac:picMk id="9" creationId="{9E5580BA-F7E8-5A1F-57A2-FA9296525EF5}"/>
          </ac:picMkLst>
        </pc:picChg>
        <pc:picChg chg="add del mod">
          <ac:chgData name="Jonathan Mah" userId="5261b2f2f3e51194" providerId="LiveId" clId="{833092D5-9927-4807-BE3E-672C10A7E002}" dt="2023-06-28T21:17:47.299" v="1753" actId="478"/>
          <ac:picMkLst>
            <pc:docMk/>
            <pc:sldMk cId="3952196035" sldId="420"/>
            <ac:picMk id="11" creationId="{C83AB3ED-FAAB-1F5D-EAF9-566FDF1BFB0A}"/>
          </ac:picMkLst>
        </pc:picChg>
      </pc:sldChg>
      <pc:sldChg chg="addSp delSp modSp new del mod">
        <pc:chgData name="Jonathan Mah" userId="5261b2f2f3e51194" providerId="LiveId" clId="{833092D5-9927-4807-BE3E-672C10A7E002}" dt="2023-06-28T21:17:45.640" v="1752" actId="47"/>
        <pc:sldMkLst>
          <pc:docMk/>
          <pc:sldMk cId="3319548349" sldId="421"/>
        </pc:sldMkLst>
        <pc:spChg chg="del">
          <ac:chgData name="Jonathan Mah" userId="5261b2f2f3e51194" providerId="LiveId" clId="{833092D5-9927-4807-BE3E-672C10A7E002}" dt="2023-06-27T20:44:26.131" v="1187" actId="478"/>
          <ac:spMkLst>
            <pc:docMk/>
            <pc:sldMk cId="3319548349" sldId="421"/>
            <ac:spMk id="2" creationId="{C64DEE94-30BA-639B-E1AE-E2E9F08F25E4}"/>
          </ac:spMkLst>
        </pc:spChg>
        <pc:spChg chg="del">
          <ac:chgData name="Jonathan Mah" userId="5261b2f2f3e51194" providerId="LiveId" clId="{833092D5-9927-4807-BE3E-672C10A7E002}" dt="2023-06-27T20:44:26.131" v="1187" actId="478"/>
          <ac:spMkLst>
            <pc:docMk/>
            <pc:sldMk cId="3319548349" sldId="421"/>
            <ac:spMk id="3" creationId="{2A5214AF-FFF1-C62E-7AE8-A0EB604CB0D0}"/>
          </ac:spMkLst>
        </pc:spChg>
        <pc:spChg chg="add del mod">
          <ac:chgData name="Jonathan Mah" userId="5261b2f2f3e51194" providerId="LiveId" clId="{833092D5-9927-4807-BE3E-672C10A7E002}" dt="2023-06-27T20:44:33.225" v="1191" actId="478"/>
          <ac:spMkLst>
            <pc:docMk/>
            <pc:sldMk cId="3319548349" sldId="421"/>
            <ac:spMk id="5" creationId="{289045E4-4E96-7568-FD2C-A92EBA62C865}"/>
          </ac:spMkLst>
        </pc:spChg>
        <pc:spChg chg="add mod">
          <ac:chgData name="Jonathan Mah" userId="5261b2f2f3e51194" providerId="LiveId" clId="{833092D5-9927-4807-BE3E-672C10A7E002}" dt="2023-06-27T20:45:26.385" v="1197"/>
          <ac:spMkLst>
            <pc:docMk/>
            <pc:sldMk cId="3319548349" sldId="421"/>
            <ac:spMk id="10" creationId="{9D9177D2-24E2-BC9C-9847-6A3461BE6C1C}"/>
          </ac:spMkLst>
        </pc:spChg>
        <pc:spChg chg="add mod">
          <ac:chgData name="Jonathan Mah" userId="5261b2f2f3e51194" providerId="LiveId" clId="{833092D5-9927-4807-BE3E-672C10A7E002}" dt="2023-06-27T20:45:26.385" v="1197"/>
          <ac:spMkLst>
            <pc:docMk/>
            <pc:sldMk cId="3319548349" sldId="421"/>
            <ac:spMk id="11" creationId="{A938B8B4-9CB8-7980-1A32-FD84B4B108AC}"/>
          </ac:spMkLst>
        </pc:spChg>
        <pc:picChg chg="add del mod">
          <ac:chgData name="Jonathan Mah" userId="5261b2f2f3e51194" providerId="LiveId" clId="{833092D5-9927-4807-BE3E-672C10A7E002}" dt="2023-06-27T20:44:45.342" v="1193" actId="478"/>
          <ac:picMkLst>
            <pc:docMk/>
            <pc:sldMk cId="3319548349" sldId="421"/>
            <ac:picMk id="7" creationId="{F9D27E0B-B5FF-CA32-9B1A-37F1A0D0FAB6}"/>
          </ac:picMkLst>
        </pc:picChg>
        <pc:picChg chg="add mod">
          <ac:chgData name="Jonathan Mah" userId="5261b2f2f3e51194" providerId="LiveId" clId="{833092D5-9927-4807-BE3E-672C10A7E002}" dt="2023-06-27T20:45:19.162" v="1196" actId="962"/>
          <ac:picMkLst>
            <pc:docMk/>
            <pc:sldMk cId="3319548349" sldId="421"/>
            <ac:picMk id="9" creationId="{52C5573D-6EBC-C2A6-5E8F-01203E97F1C5}"/>
          </ac:picMkLst>
        </pc:picChg>
      </pc:sldChg>
      <pc:sldChg chg="addSp delSp modSp add mod">
        <pc:chgData name="Jonathan Mah" userId="5261b2f2f3e51194" providerId="LiveId" clId="{833092D5-9927-4807-BE3E-672C10A7E002}" dt="2023-06-28T16:44:27.840" v="1533" actId="1038"/>
        <pc:sldMkLst>
          <pc:docMk/>
          <pc:sldMk cId="29572235" sldId="422"/>
        </pc:sldMkLst>
        <pc:spChg chg="del">
          <ac:chgData name="Jonathan Mah" userId="5261b2f2f3e51194" providerId="LiveId" clId="{833092D5-9927-4807-BE3E-672C10A7E002}" dt="2023-06-28T16:42:07.639" v="1342" actId="478"/>
          <ac:spMkLst>
            <pc:docMk/>
            <pc:sldMk cId="29572235" sldId="422"/>
            <ac:spMk id="3" creationId="{E045C57F-5BD5-0644-1B90-BFE7968076DB}"/>
          </ac:spMkLst>
        </pc:spChg>
        <pc:spChg chg="add mod">
          <ac:chgData name="Jonathan Mah" userId="5261b2f2f3e51194" providerId="LiveId" clId="{833092D5-9927-4807-BE3E-672C10A7E002}" dt="2023-06-28T16:44:14.620" v="1506" actId="1036"/>
          <ac:spMkLst>
            <pc:docMk/>
            <pc:sldMk cId="29572235" sldId="422"/>
            <ac:spMk id="5" creationId="{FD3A128A-0A72-3130-9EB8-A35673D46126}"/>
          </ac:spMkLst>
        </pc:spChg>
        <pc:spChg chg="add mod">
          <ac:chgData name="Jonathan Mah" userId="5261b2f2f3e51194" providerId="LiveId" clId="{833092D5-9927-4807-BE3E-672C10A7E002}" dt="2023-06-28T16:44:24.582" v="1525" actId="1038"/>
          <ac:spMkLst>
            <pc:docMk/>
            <pc:sldMk cId="29572235" sldId="422"/>
            <ac:spMk id="6" creationId="{0461E8FA-41FD-D1B0-279B-F4A7060650EC}"/>
          </ac:spMkLst>
        </pc:spChg>
        <pc:spChg chg="del">
          <ac:chgData name="Jonathan Mah" userId="5261b2f2f3e51194" providerId="LiveId" clId="{833092D5-9927-4807-BE3E-672C10A7E002}" dt="2023-06-28T16:42:07.639" v="1342" actId="478"/>
          <ac:spMkLst>
            <pc:docMk/>
            <pc:sldMk cId="29572235" sldId="422"/>
            <ac:spMk id="7" creationId="{42A7C350-228F-9D53-608A-54A72F667D97}"/>
          </ac:spMkLst>
        </pc:spChg>
        <pc:spChg chg="del">
          <ac:chgData name="Jonathan Mah" userId="5261b2f2f3e51194" providerId="LiveId" clId="{833092D5-9927-4807-BE3E-672C10A7E002}" dt="2023-06-28T16:42:07.639" v="1342" actId="478"/>
          <ac:spMkLst>
            <pc:docMk/>
            <pc:sldMk cId="29572235" sldId="422"/>
            <ac:spMk id="8" creationId="{8C722F3E-5A81-F83D-A2D0-F3FE4498A087}"/>
          </ac:spMkLst>
        </pc:spChg>
        <pc:spChg chg="del">
          <ac:chgData name="Jonathan Mah" userId="5261b2f2f3e51194" providerId="LiveId" clId="{833092D5-9927-4807-BE3E-672C10A7E002}" dt="2023-06-28T16:42:07.639" v="1342" actId="478"/>
          <ac:spMkLst>
            <pc:docMk/>
            <pc:sldMk cId="29572235" sldId="422"/>
            <ac:spMk id="9" creationId="{49070547-F918-1850-EC8E-2FB91CC33BDB}"/>
          </ac:spMkLst>
        </pc:spChg>
        <pc:spChg chg="add mod">
          <ac:chgData name="Jonathan Mah" userId="5261b2f2f3e51194" providerId="LiveId" clId="{833092D5-9927-4807-BE3E-672C10A7E002}" dt="2023-06-28T16:44:21.319" v="1516" actId="1038"/>
          <ac:spMkLst>
            <pc:docMk/>
            <pc:sldMk cId="29572235" sldId="422"/>
            <ac:spMk id="10" creationId="{CC6D6C3E-E704-FCE4-B0BF-6F8CE1D01931}"/>
          </ac:spMkLst>
        </pc:spChg>
        <pc:spChg chg="del">
          <ac:chgData name="Jonathan Mah" userId="5261b2f2f3e51194" providerId="LiveId" clId="{833092D5-9927-4807-BE3E-672C10A7E002}" dt="2023-06-28T16:42:07.639" v="1342" actId="478"/>
          <ac:spMkLst>
            <pc:docMk/>
            <pc:sldMk cId="29572235" sldId="422"/>
            <ac:spMk id="11" creationId="{2F0E0D1F-DEB5-26BD-7B26-A8F3D787F453}"/>
          </ac:spMkLst>
        </pc:spChg>
        <pc:spChg chg="del">
          <ac:chgData name="Jonathan Mah" userId="5261b2f2f3e51194" providerId="LiveId" clId="{833092D5-9927-4807-BE3E-672C10A7E002}" dt="2023-06-28T16:42:07.639" v="1342" actId="478"/>
          <ac:spMkLst>
            <pc:docMk/>
            <pc:sldMk cId="29572235" sldId="422"/>
            <ac:spMk id="12" creationId="{FB5BC787-3A71-1B3B-3EB9-7435773DC85B}"/>
          </ac:spMkLst>
        </pc:spChg>
        <pc:spChg chg="del">
          <ac:chgData name="Jonathan Mah" userId="5261b2f2f3e51194" providerId="LiveId" clId="{833092D5-9927-4807-BE3E-672C10A7E002}" dt="2023-06-28T16:42:07.639" v="1342" actId="478"/>
          <ac:spMkLst>
            <pc:docMk/>
            <pc:sldMk cId="29572235" sldId="422"/>
            <ac:spMk id="14" creationId="{D5A48ADE-F577-27AD-1B7E-CF549FCD2D09}"/>
          </ac:spMkLst>
        </pc:spChg>
        <pc:spChg chg="del">
          <ac:chgData name="Jonathan Mah" userId="5261b2f2f3e51194" providerId="LiveId" clId="{833092D5-9927-4807-BE3E-672C10A7E002}" dt="2023-06-28T16:42:07.639" v="1342" actId="478"/>
          <ac:spMkLst>
            <pc:docMk/>
            <pc:sldMk cId="29572235" sldId="422"/>
            <ac:spMk id="15" creationId="{DE082176-ED21-6073-9D68-22A672D0F146}"/>
          </ac:spMkLst>
        </pc:spChg>
        <pc:spChg chg="del">
          <ac:chgData name="Jonathan Mah" userId="5261b2f2f3e51194" providerId="LiveId" clId="{833092D5-9927-4807-BE3E-672C10A7E002}" dt="2023-06-28T16:42:07.639" v="1342" actId="478"/>
          <ac:spMkLst>
            <pc:docMk/>
            <pc:sldMk cId="29572235" sldId="422"/>
            <ac:spMk id="16" creationId="{95CBBC51-1E06-1BD4-5B27-D49143307DE7}"/>
          </ac:spMkLst>
        </pc:spChg>
        <pc:spChg chg="del">
          <ac:chgData name="Jonathan Mah" userId="5261b2f2f3e51194" providerId="LiveId" clId="{833092D5-9927-4807-BE3E-672C10A7E002}" dt="2023-06-28T16:42:07.639" v="1342" actId="478"/>
          <ac:spMkLst>
            <pc:docMk/>
            <pc:sldMk cId="29572235" sldId="422"/>
            <ac:spMk id="23" creationId="{AFBFC052-67B7-8EA2-F913-830D859772EF}"/>
          </ac:spMkLst>
        </pc:spChg>
        <pc:spChg chg="del">
          <ac:chgData name="Jonathan Mah" userId="5261b2f2f3e51194" providerId="LiveId" clId="{833092D5-9927-4807-BE3E-672C10A7E002}" dt="2023-06-28T16:42:07.639" v="1342" actId="478"/>
          <ac:spMkLst>
            <pc:docMk/>
            <pc:sldMk cId="29572235" sldId="422"/>
            <ac:spMk id="24" creationId="{D827A903-6AD3-C72D-56E3-10EBCA00BB49}"/>
          </ac:spMkLst>
        </pc:spChg>
        <pc:spChg chg="del">
          <ac:chgData name="Jonathan Mah" userId="5261b2f2f3e51194" providerId="LiveId" clId="{833092D5-9927-4807-BE3E-672C10A7E002}" dt="2023-06-28T16:42:07.639" v="1342" actId="478"/>
          <ac:spMkLst>
            <pc:docMk/>
            <pc:sldMk cId="29572235" sldId="422"/>
            <ac:spMk id="25" creationId="{215A4A04-C334-A4B4-E2E0-06A11DC5AF72}"/>
          </ac:spMkLst>
        </pc:spChg>
        <pc:spChg chg="del">
          <ac:chgData name="Jonathan Mah" userId="5261b2f2f3e51194" providerId="LiveId" clId="{833092D5-9927-4807-BE3E-672C10A7E002}" dt="2023-06-28T16:42:07.639" v="1342" actId="478"/>
          <ac:spMkLst>
            <pc:docMk/>
            <pc:sldMk cId="29572235" sldId="422"/>
            <ac:spMk id="26" creationId="{5D4E31C2-6B0F-D9A6-E040-33550559FE84}"/>
          </ac:spMkLst>
        </pc:spChg>
        <pc:spChg chg="del">
          <ac:chgData name="Jonathan Mah" userId="5261b2f2f3e51194" providerId="LiveId" clId="{833092D5-9927-4807-BE3E-672C10A7E002}" dt="2023-06-28T16:42:07.639" v="1342" actId="478"/>
          <ac:spMkLst>
            <pc:docMk/>
            <pc:sldMk cId="29572235" sldId="422"/>
            <ac:spMk id="27" creationId="{EDE75659-14FB-EFFF-4E31-10B42FA7B532}"/>
          </ac:spMkLst>
        </pc:spChg>
        <pc:spChg chg="add mod">
          <ac:chgData name="Jonathan Mah" userId="5261b2f2f3e51194" providerId="LiveId" clId="{833092D5-9927-4807-BE3E-672C10A7E002}" dt="2023-06-28T16:44:07.374" v="1482" actId="1035"/>
          <ac:spMkLst>
            <pc:docMk/>
            <pc:sldMk cId="29572235" sldId="422"/>
            <ac:spMk id="28" creationId="{2CBFBE07-2D83-E997-DAE3-9A967F36100F}"/>
          </ac:spMkLst>
        </pc:spChg>
        <pc:spChg chg="del">
          <ac:chgData name="Jonathan Mah" userId="5261b2f2f3e51194" providerId="LiveId" clId="{833092D5-9927-4807-BE3E-672C10A7E002}" dt="2023-06-28T16:42:07.639" v="1342" actId="478"/>
          <ac:spMkLst>
            <pc:docMk/>
            <pc:sldMk cId="29572235" sldId="422"/>
            <ac:spMk id="29" creationId="{4F232189-43A3-FFBA-81B1-79A45A9C78B5}"/>
          </ac:spMkLst>
        </pc:spChg>
        <pc:spChg chg="del">
          <ac:chgData name="Jonathan Mah" userId="5261b2f2f3e51194" providerId="LiveId" clId="{833092D5-9927-4807-BE3E-672C10A7E002}" dt="2023-06-28T16:42:07.639" v="1342" actId="478"/>
          <ac:spMkLst>
            <pc:docMk/>
            <pc:sldMk cId="29572235" sldId="422"/>
            <ac:spMk id="30" creationId="{F354C963-2232-7F9B-16E5-84C01783A459}"/>
          </ac:spMkLst>
        </pc:spChg>
        <pc:spChg chg="del">
          <ac:chgData name="Jonathan Mah" userId="5261b2f2f3e51194" providerId="LiveId" clId="{833092D5-9927-4807-BE3E-672C10A7E002}" dt="2023-06-28T16:42:07.639" v="1342" actId="478"/>
          <ac:spMkLst>
            <pc:docMk/>
            <pc:sldMk cId="29572235" sldId="422"/>
            <ac:spMk id="31" creationId="{CCAA74E9-4C19-79BF-D893-BDFC72742ED2}"/>
          </ac:spMkLst>
        </pc:spChg>
        <pc:spChg chg="del">
          <ac:chgData name="Jonathan Mah" userId="5261b2f2f3e51194" providerId="LiveId" clId="{833092D5-9927-4807-BE3E-672C10A7E002}" dt="2023-06-28T16:42:07.639" v="1342" actId="478"/>
          <ac:spMkLst>
            <pc:docMk/>
            <pc:sldMk cId="29572235" sldId="422"/>
            <ac:spMk id="32" creationId="{B385F478-C06D-6E2D-3F5B-FD14F152EC92}"/>
          </ac:spMkLst>
        </pc:spChg>
        <pc:spChg chg="del">
          <ac:chgData name="Jonathan Mah" userId="5261b2f2f3e51194" providerId="LiveId" clId="{833092D5-9927-4807-BE3E-672C10A7E002}" dt="2023-06-28T16:42:07.639" v="1342" actId="478"/>
          <ac:spMkLst>
            <pc:docMk/>
            <pc:sldMk cId="29572235" sldId="422"/>
            <ac:spMk id="33" creationId="{38694E05-0156-AC2F-0348-690113E1F0CC}"/>
          </ac:spMkLst>
        </pc:spChg>
        <pc:spChg chg="del">
          <ac:chgData name="Jonathan Mah" userId="5261b2f2f3e51194" providerId="LiveId" clId="{833092D5-9927-4807-BE3E-672C10A7E002}" dt="2023-06-28T16:42:07.639" v="1342" actId="478"/>
          <ac:spMkLst>
            <pc:docMk/>
            <pc:sldMk cId="29572235" sldId="422"/>
            <ac:spMk id="34" creationId="{66EC8D27-ABF2-95D3-7ABC-229A19F380F5}"/>
          </ac:spMkLst>
        </pc:spChg>
        <pc:spChg chg="del">
          <ac:chgData name="Jonathan Mah" userId="5261b2f2f3e51194" providerId="LiveId" clId="{833092D5-9927-4807-BE3E-672C10A7E002}" dt="2023-06-28T16:42:07.639" v="1342" actId="478"/>
          <ac:spMkLst>
            <pc:docMk/>
            <pc:sldMk cId="29572235" sldId="422"/>
            <ac:spMk id="35" creationId="{FF7F3BD0-06EB-F7B6-81B6-9CFC9168A7FA}"/>
          </ac:spMkLst>
        </pc:spChg>
        <pc:spChg chg="del">
          <ac:chgData name="Jonathan Mah" userId="5261b2f2f3e51194" providerId="LiveId" clId="{833092D5-9927-4807-BE3E-672C10A7E002}" dt="2023-06-28T16:42:07.639" v="1342" actId="478"/>
          <ac:spMkLst>
            <pc:docMk/>
            <pc:sldMk cId="29572235" sldId="422"/>
            <ac:spMk id="36" creationId="{47E03BEC-11C2-7FB7-8B33-56E723DAA076}"/>
          </ac:spMkLst>
        </pc:spChg>
        <pc:spChg chg="del">
          <ac:chgData name="Jonathan Mah" userId="5261b2f2f3e51194" providerId="LiveId" clId="{833092D5-9927-4807-BE3E-672C10A7E002}" dt="2023-06-28T16:42:07.639" v="1342" actId="478"/>
          <ac:spMkLst>
            <pc:docMk/>
            <pc:sldMk cId="29572235" sldId="422"/>
            <ac:spMk id="37" creationId="{E175610C-D1A9-C7A3-7767-50592B7668B2}"/>
          </ac:spMkLst>
        </pc:spChg>
        <pc:spChg chg="del">
          <ac:chgData name="Jonathan Mah" userId="5261b2f2f3e51194" providerId="LiveId" clId="{833092D5-9927-4807-BE3E-672C10A7E002}" dt="2023-06-28T16:42:07.639" v="1342" actId="478"/>
          <ac:spMkLst>
            <pc:docMk/>
            <pc:sldMk cId="29572235" sldId="422"/>
            <ac:spMk id="38" creationId="{2E6DCBCD-9768-501A-BC4C-5CFDE952E098}"/>
          </ac:spMkLst>
        </pc:spChg>
        <pc:spChg chg="del">
          <ac:chgData name="Jonathan Mah" userId="5261b2f2f3e51194" providerId="LiveId" clId="{833092D5-9927-4807-BE3E-672C10A7E002}" dt="2023-06-28T16:42:07.639" v="1342" actId="478"/>
          <ac:spMkLst>
            <pc:docMk/>
            <pc:sldMk cId="29572235" sldId="422"/>
            <ac:spMk id="39" creationId="{10337B92-9DEA-48C8-9F57-2873519F3AE0}"/>
          </ac:spMkLst>
        </pc:spChg>
        <pc:spChg chg="del">
          <ac:chgData name="Jonathan Mah" userId="5261b2f2f3e51194" providerId="LiveId" clId="{833092D5-9927-4807-BE3E-672C10A7E002}" dt="2023-06-28T16:42:07.639" v="1342" actId="478"/>
          <ac:spMkLst>
            <pc:docMk/>
            <pc:sldMk cId="29572235" sldId="422"/>
            <ac:spMk id="41" creationId="{CC014116-62F8-4C34-A785-56140C2E9EE6}"/>
          </ac:spMkLst>
        </pc:spChg>
        <pc:spChg chg="del">
          <ac:chgData name="Jonathan Mah" userId="5261b2f2f3e51194" providerId="LiveId" clId="{833092D5-9927-4807-BE3E-672C10A7E002}" dt="2023-06-28T16:42:07.639" v="1342" actId="478"/>
          <ac:spMkLst>
            <pc:docMk/>
            <pc:sldMk cId="29572235" sldId="422"/>
            <ac:spMk id="42" creationId="{19AB895E-D289-4E1D-FB9F-C2522095F495}"/>
          </ac:spMkLst>
        </pc:spChg>
        <pc:spChg chg="del">
          <ac:chgData name="Jonathan Mah" userId="5261b2f2f3e51194" providerId="LiveId" clId="{833092D5-9927-4807-BE3E-672C10A7E002}" dt="2023-06-28T16:42:07.639" v="1342" actId="478"/>
          <ac:spMkLst>
            <pc:docMk/>
            <pc:sldMk cId="29572235" sldId="422"/>
            <ac:spMk id="43" creationId="{B6D968B0-7DB5-0E1A-CA45-FB854A78A01C}"/>
          </ac:spMkLst>
        </pc:spChg>
        <pc:spChg chg="del">
          <ac:chgData name="Jonathan Mah" userId="5261b2f2f3e51194" providerId="LiveId" clId="{833092D5-9927-4807-BE3E-672C10A7E002}" dt="2023-06-28T16:42:07.639" v="1342" actId="478"/>
          <ac:spMkLst>
            <pc:docMk/>
            <pc:sldMk cId="29572235" sldId="422"/>
            <ac:spMk id="51" creationId="{723EA04C-B49E-4480-97DD-E8A7EC1C6C05}"/>
          </ac:spMkLst>
        </pc:spChg>
        <pc:spChg chg="del">
          <ac:chgData name="Jonathan Mah" userId="5261b2f2f3e51194" providerId="LiveId" clId="{833092D5-9927-4807-BE3E-672C10A7E002}" dt="2023-06-28T16:42:07.639" v="1342" actId="478"/>
          <ac:spMkLst>
            <pc:docMk/>
            <pc:sldMk cId="29572235" sldId="422"/>
            <ac:spMk id="52" creationId="{18FA0E1B-821C-32CB-D60C-F1DF47115BBD}"/>
          </ac:spMkLst>
        </pc:spChg>
        <pc:spChg chg="del">
          <ac:chgData name="Jonathan Mah" userId="5261b2f2f3e51194" providerId="LiveId" clId="{833092D5-9927-4807-BE3E-672C10A7E002}" dt="2023-06-28T16:42:07.639" v="1342" actId="478"/>
          <ac:spMkLst>
            <pc:docMk/>
            <pc:sldMk cId="29572235" sldId="422"/>
            <ac:spMk id="53" creationId="{67B93257-0C14-44CB-A085-5C9C6458E1D9}"/>
          </ac:spMkLst>
        </pc:spChg>
        <pc:spChg chg="del">
          <ac:chgData name="Jonathan Mah" userId="5261b2f2f3e51194" providerId="LiveId" clId="{833092D5-9927-4807-BE3E-672C10A7E002}" dt="2023-06-28T16:42:07.639" v="1342" actId="478"/>
          <ac:spMkLst>
            <pc:docMk/>
            <pc:sldMk cId="29572235" sldId="422"/>
            <ac:spMk id="54" creationId="{E077384C-040C-4632-AAA3-539A810BE231}"/>
          </ac:spMkLst>
        </pc:spChg>
        <pc:spChg chg="mod">
          <ac:chgData name="Jonathan Mah" userId="5261b2f2f3e51194" providerId="LiveId" clId="{833092D5-9927-4807-BE3E-672C10A7E002}" dt="2023-06-28T16:43:32.942" v="1427" actId="1037"/>
          <ac:spMkLst>
            <pc:docMk/>
            <pc:sldMk cId="29572235" sldId="422"/>
            <ac:spMk id="56" creationId="{CE0379EF-B99B-A0E7-2B25-7CE7974E7DE2}"/>
          </ac:spMkLst>
        </pc:spChg>
        <pc:spChg chg="mod">
          <ac:chgData name="Jonathan Mah" userId="5261b2f2f3e51194" providerId="LiveId" clId="{833092D5-9927-4807-BE3E-672C10A7E002}" dt="2023-06-28T16:44:27.840" v="1533" actId="1038"/>
          <ac:spMkLst>
            <pc:docMk/>
            <pc:sldMk cId="29572235" sldId="422"/>
            <ac:spMk id="57" creationId="{550B4DEA-843C-20F4-3D56-7894DEFE437C}"/>
          </ac:spMkLst>
        </pc:spChg>
        <pc:spChg chg="mod">
          <ac:chgData name="Jonathan Mah" userId="5261b2f2f3e51194" providerId="LiveId" clId="{833092D5-9927-4807-BE3E-672C10A7E002}" dt="2023-06-28T16:44:27.840" v="1533" actId="1038"/>
          <ac:spMkLst>
            <pc:docMk/>
            <pc:sldMk cId="29572235" sldId="422"/>
            <ac:spMk id="58" creationId="{059A81B6-EE1C-2162-B385-477DE05655E7}"/>
          </ac:spMkLst>
        </pc:spChg>
        <pc:spChg chg="mod">
          <ac:chgData name="Jonathan Mah" userId="5261b2f2f3e51194" providerId="LiveId" clId="{833092D5-9927-4807-BE3E-672C10A7E002}" dt="2023-06-28T16:43:32.942" v="1427" actId="1037"/>
          <ac:spMkLst>
            <pc:docMk/>
            <pc:sldMk cId="29572235" sldId="422"/>
            <ac:spMk id="59" creationId="{197AE925-A4B7-A85C-D444-82A04AB9536B}"/>
          </ac:spMkLst>
        </pc:spChg>
        <pc:spChg chg="mod">
          <ac:chgData name="Jonathan Mah" userId="5261b2f2f3e51194" providerId="LiveId" clId="{833092D5-9927-4807-BE3E-672C10A7E002}" dt="2023-06-28T16:42:10.865" v="1343" actId="1076"/>
          <ac:spMkLst>
            <pc:docMk/>
            <pc:sldMk cId="29572235" sldId="422"/>
            <ac:spMk id="60" creationId="{C74F9B43-A5A5-81E0-4736-382B7131B8A9}"/>
          </ac:spMkLst>
        </pc:spChg>
        <pc:spChg chg="mod">
          <ac:chgData name="Jonathan Mah" userId="5261b2f2f3e51194" providerId="LiveId" clId="{833092D5-9927-4807-BE3E-672C10A7E002}" dt="2023-06-28T16:42:10.865" v="1343" actId="1076"/>
          <ac:spMkLst>
            <pc:docMk/>
            <pc:sldMk cId="29572235" sldId="422"/>
            <ac:spMk id="61" creationId="{D14EF38B-B89E-0830-0076-59B41C14CE79}"/>
          </ac:spMkLst>
        </pc:spChg>
        <pc:spChg chg="mod">
          <ac:chgData name="Jonathan Mah" userId="5261b2f2f3e51194" providerId="LiveId" clId="{833092D5-9927-4807-BE3E-672C10A7E002}" dt="2023-06-28T16:42:10.865" v="1343" actId="1076"/>
          <ac:spMkLst>
            <pc:docMk/>
            <pc:sldMk cId="29572235" sldId="422"/>
            <ac:spMk id="62" creationId="{69F1E40A-8A34-FAF4-600E-DBB73398A5A9}"/>
          </ac:spMkLst>
        </pc:spChg>
        <pc:spChg chg="mod">
          <ac:chgData name="Jonathan Mah" userId="5261b2f2f3e51194" providerId="LiveId" clId="{833092D5-9927-4807-BE3E-672C10A7E002}" dt="2023-06-28T16:43:32.942" v="1427" actId="1037"/>
          <ac:spMkLst>
            <pc:docMk/>
            <pc:sldMk cId="29572235" sldId="422"/>
            <ac:spMk id="63" creationId="{8CF7FD89-2B37-5411-78F5-02C6310620A3}"/>
          </ac:spMkLst>
        </pc:spChg>
        <pc:spChg chg="mod">
          <ac:chgData name="Jonathan Mah" userId="5261b2f2f3e51194" providerId="LiveId" clId="{833092D5-9927-4807-BE3E-672C10A7E002}" dt="2023-06-28T16:43:32.942" v="1427" actId="1037"/>
          <ac:spMkLst>
            <pc:docMk/>
            <pc:sldMk cId="29572235" sldId="422"/>
            <ac:spMk id="64" creationId="{FE99F00F-3E23-F3AC-9834-2D5E0DDB6514}"/>
          </ac:spMkLst>
        </pc:spChg>
        <pc:spChg chg="mod">
          <ac:chgData name="Jonathan Mah" userId="5261b2f2f3e51194" providerId="LiveId" clId="{833092D5-9927-4807-BE3E-672C10A7E002}" dt="2023-06-28T16:43:32.942" v="1427" actId="1037"/>
          <ac:spMkLst>
            <pc:docMk/>
            <pc:sldMk cId="29572235" sldId="422"/>
            <ac:spMk id="65" creationId="{E9BFE77D-B565-9F30-455F-F2B9A5060D7F}"/>
          </ac:spMkLst>
        </pc:spChg>
        <pc:spChg chg="mod">
          <ac:chgData name="Jonathan Mah" userId="5261b2f2f3e51194" providerId="LiveId" clId="{833092D5-9927-4807-BE3E-672C10A7E002}" dt="2023-06-28T16:43:32.942" v="1427" actId="1037"/>
          <ac:spMkLst>
            <pc:docMk/>
            <pc:sldMk cId="29572235" sldId="422"/>
            <ac:spMk id="66" creationId="{FF067CDC-6881-4A50-6064-5EFF5EC19858}"/>
          </ac:spMkLst>
        </pc:spChg>
        <pc:spChg chg="mod">
          <ac:chgData name="Jonathan Mah" userId="5261b2f2f3e51194" providerId="LiveId" clId="{833092D5-9927-4807-BE3E-672C10A7E002}" dt="2023-06-28T16:43:16.267" v="1397" actId="1038"/>
          <ac:spMkLst>
            <pc:docMk/>
            <pc:sldMk cId="29572235" sldId="422"/>
            <ac:spMk id="67" creationId="{26195334-2C88-8CB3-6767-268E6655F5E4}"/>
          </ac:spMkLst>
        </pc:spChg>
        <pc:spChg chg="mod">
          <ac:chgData name="Jonathan Mah" userId="5261b2f2f3e51194" providerId="LiveId" clId="{833092D5-9927-4807-BE3E-672C10A7E002}" dt="2023-06-28T16:43:16.267" v="1397" actId="1038"/>
          <ac:spMkLst>
            <pc:docMk/>
            <pc:sldMk cId="29572235" sldId="422"/>
            <ac:spMk id="68" creationId="{F04566C0-5EE9-4E6A-7CC2-3CD2512305F4}"/>
          </ac:spMkLst>
        </pc:spChg>
        <pc:spChg chg="mod">
          <ac:chgData name="Jonathan Mah" userId="5261b2f2f3e51194" providerId="LiveId" clId="{833092D5-9927-4807-BE3E-672C10A7E002}" dt="2023-06-28T16:43:16.267" v="1397" actId="1038"/>
          <ac:spMkLst>
            <pc:docMk/>
            <pc:sldMk cId="29572235" sldId="422"/>
            <ac:spMk id="69" creationId="{110831FE-3105-90C7-A480-FCD35961B123}"/>
          </ac:spMkLst>
        </pc:spChg>
        <pc:spChg chg="mod">
          <ac:chgData name="Jonathan Mah" userId="5261b2f2f3e51194" providerId="LiveId" clId="{833092D5-9927-4807-BE3E-672C10A7E002}" dt="2023-06-28T16:43:16.267" v="1397" actId="1038"/>
          <ac:spMkLst>
            <pc:docMk/>
            <pc:sldMk cId="29572235" sldId="422"/>
            <ac:spMk id="70" creationId="{D4DB33C3-13AC-9D5D-0BE0-CF48A48FDF58}"/>
          </ac:spMkLst>
        </pc:spChg>
        <pc:spChg chg="mod">
          <ac:chgData name="Jonathan Mah" userId="5261b2f2f3e51194" providerId="LiveId" clId="{833092D5-9927-4807-BE3E-672C10A7E002}" dt="2023-06-28T16:43:16.267" v="1397" actId="1038"/>
          <ac:spMkLst>
            <pc:docMk/>
            <pc:sldMk cId="29572235" sldId="422"/>
            <ac:spMk id="71" creationId="{4398ECE3-758D-98D7-CF20-3860CD0B59C8}"/>
          </ac:spMkLst>
        </pc:spChg>
        <pc:spChg chg="mod">
          <ac:chgData name="Jonathan Mah" userId="5261b2f2f3e51194" providerId="LiveId" clId="{833092D5-9927-4807-BE3E-672C10A7E002}" dt="2023-06-28T16:43:16.267" v="1397" actId="1038"/>
          <ac:spMkLst>
            <pc:docMk/>
            <pc:sldMk cId="29572235" sldId="422"/>
            <ac:spMk id="72" creationId="{FB78F0CD-CE1D-C075-AE54-6DF3360DC85F}"/>
          </ac:spMkLst>
        </pc:spChg>
        <pc:spChg chg="mod">
          <ac:chgData name="Jonathan Mah" userId="5261b2f2f3e51194" providerId="LiveId" clId="{833092D5-9927-4807-BE3E-672C10A7E002}" dt="2023-06-28T16:43:16.267" v="1397" actId="1038"/>
          <ac:spMkLst>
            <pc:docMk/>
            <pc:sldMk cId="29572235" sldId="422"/>
            <ac:spMk id="73" creationId="{C7A64BD1-9F6F-F296-50DC-79777D5FC30A}"/>
          </ac:spMkLst>
        </pc:spChg>
        <pc:spChg chg="mod">
          <ac:chgData name="Jonathan Mah" userId="5261b2f2f3e51194" providerId="LiveId" clId="{833092D5-9927-4807-BE3E-672C10A7E002}" dt="2023-06-28T16:43:16.267" v="1397" actId="1038"/>
          <ac:spMkLst>
            <pc:docMk/>
            <pc:sldMk cId="29572235" sldId="422"/>
            <ac:spMk id="74" creationId="{0FE2B0F3-E6FE-87C6-93FF-1BEF026579C0}"/>
          </ac:spMkLst>
        </pc:spChg>
        <pc:spChg chg="mod">
          <ac:chgData name="Jonathan Mah" userId="5261b2f2f3e51194" providerId="LiveId" clId="{833092D5-9927-4807-BE3E-672C10A7E002}" dt="2023-06-28T16:43:16.267" v="1397" actId="1038"/>
          <ac:spMkLst>
            <pc:docMk/>
            <pc:sldMk cId="29572235" sldId="422"/>
            <ac:spMk id="75" creationId="{8E253870-AA94-6109-14E9-BF744EE1E335}"/>
          </ac:spMkLst>
        </pc:spChg>
        <pc:spChg chg="mod">
          <ac:chgData name="Jonathan Mah" userId="5261b2f2f3e51194" providerId="LiveId" clId="{833092D5-9927-4807-BE3E-672C10A7E002}" dt="2023-06-28T16:43:16.267" v="1397" actId="1038"/>
          <ac:spMkLst>
            <pc:docMk/>
            <pc:sldMk cId="29572235" sldId="422"/>
            <ac:spMk id="76" creationId="{5BBBB157-3D13-3DA6-925B-C2B4C06B2AC8}"/>
          </ac:spMkLst>
        </pc:spChg>
        <pc:spChg chg="mod">
          <ac:chgData name="Jonathan Mah" userId="5261b2f2f3e51194" providerId="LiveId" clId="{833092D5-9927-4807-BE3E-672C10A7E002}" dt="2023-06-28T16:43:16.267" v="1397" actId="1038"/>
          <ac:spMkLst>
            <pc:docMk/>
            <pc:sldMk cId="29572235" sldId="422"/>
            <ac:spMk id="77" creationId="{B6A2D0F9-C38F-55D8-AA4E-80ED88950EDA}"/>
          </ac:spMkLst>
        </pc:spChg>
        <pc:spChg chg="mod">
          <ac:chgData name="Jonathan Mah" userId="5261b2f2f3e51194" providerId="LiveId" clId="{833092D5-9927-4807-BE3E-672C10A7E002}" dt="2023-06-28T16:43:16.267" v="1397" actId="1038"/>
          <ac:spMkLst>
            <pc:docMk/>
            <pc:sldMk cId="29572235" sldId="422"/>
            <ac:spMk id="78" creationId="{A217B279-795F-6D2D-76C4-EB71CD776956}"/>
          </ac:spMkLst>
        </pc:spChg>
        <pc:spChg chg="mod">
          <ac:chgData name="Jonathan Mah" userId="5261b2f2f3e51194" providerId="LiveId" clId="{833092D5-9927-4807-BE3E-672C10A7E002}" dt="2023-06-28T16:42:10.865" v="1343" actId="1076"/>
          <ac:spMkLst>
            <pc:docMk/>
            <pc:sldMk cId="29572235" sldId="422"/>
            <ac:spMk id="80" creationId="{5F7C8508-EB41-BC5B-FF42-A25F4A5E9E73}"/>
          </ac:spMkLst>
        </pc:spChg>
        <pc:spChg chg="mod">
          <ac:chgData name="Jonathan Mah" userId="5261b2f2f3e51194" providerId="LiveId" clId="{833092D5-9927-4807-BE3E-672C10A7E002}" dt="2023-06-28T16:42:50.653" v="1358" actId="1076"/>
          <ac:spMkLst>
            <pc:docMk/>
            <pc:sldMk cId="29572235" sldId="422"/>
            <ac:spMk id="81" creationId="{0E41B384-D83F-2C75-E4DA-07D46D552D34}"/>
          </ac:spMkLst>
        </pc:spChg>
        <pc:spChg chg="add mod">
          <ac:chgData name="Jonathan Mah" userId="5261b2f2f3e51194" providerId="LiveId" clId="{833092D5-9927-4807-BE3E-672C10A7E002}" dt="2023-06-28T16:44:14.620" v="1506" actId="1036"/>
          <ac:spMkLst>
            <pc:docMk/>
            <pc:sldMk cId="29572235" sldId="422"/>
            <ac:spMk id="82" creationId="{5EAF1081-1CF5-1071-37F2-E7B5D588225A}"/>
          </ac:spMkLst>
        </pc:spChg>
        <pc:spChg chg="add mod">
          <ac:chgData name="Jonathan Mah" userId="5261b2f2f3e51194" providerId="LiveId" clId="{833092D5-9927-4807-BE3E-672C10A7E002}" dt="2023-06-28T16:44:07.374" v="1482" actId="1035"/>
          <ac:spMkLst>
            <pc:docMk/>
            <pc:sldMk cId="29572235" sldId="422"/>
            <ac:spMk id="83" creationId="{702CD765-2FAB-94E0-A19D-5C25D8DAA5F6}"/>
          </ac:spMkLst>
        </pc:spChg>
        <pc:spChg chg="add mod">
          <ac:chgData name="Jonathan Mah" userId="5261b2f2f3e51194" providerId="LiveId" clId="{833092D5-9927-4807-BE3E-672C10A7E002}" dt="2023-06-28T16:43:51.431" v="1429" actId="1076"/>
          <ac:spMkLst>
            <pc:docMk/>
            <pc:sldMk cId="29572235" sldId="422"/>
            <ac:spMk id="84" creationId="{4C940484-B1D3-CF07-7C5C-2D1747A3C580}"/>
          </ac:spMkLst>
        </pc:spChg>
        <pc:spChg chg="add mod">
          <ac:chgData name="Jonathan Mah" userId="5261b2f2f3e51194" providerId="LiveId" clId="{833092D5-9927-4807-BE3E-672C10A7E002}" dt="2023-06-28T16:43:51.431" v="1429" actId="1076"/>
          <ac:spMkLst>
            <pc:docMk/>
            <pc:sldMk cId="29572235" sldId="422"/>
            <ac:spMk id="85" creationId="{75FD8EE8-A116-D50F-10A7-FEAFFEDD448D}"/>
          </ac:spMkLst>
        </pc:spChg>
        <pc:spChg chg="add mod">
          <ac:chgData name="Jonathan Mah" userId="5261b2f2f3e51194" providerId="LiveId" clId="{833092D5-9927-4807-BE3E-672C10A7E002}" dt="2023-06-28T16:43:51.431" v="1429" actId="1076"/>
          <ac:spMkLst>
            <pc:docMk/>
            <pc:sldMk cId="29572235" sldId="422"/>
            <ac:spMk id="86" creationId="{89E2662C-A25A-7BAD-AF03-BBE3E785FF33}"/>
          </ac:spMkLst>
        </pc:spChg>
        <pc:spChg chg="mod">
          <ac:chgData name="Jonathan Mah" userId="5261b2f2f3e51194" providerId="LiveId" clId="{833092D5-9927-4807-BE3E-672C10A7E002}" dt="2023-06-28T16:42:10.865" v="1343" actId="1076"/>
          <ac:spMkLst>
            <pc:docMk/>
            <pc:sldMk cId="29572235" sldId="422"/>
            <ac:spMk id="87" creationId="{4E720F61-AB8F-F176-B7A9-AF4C99F2363A}"/>
          </ac:spMkLst>
        </pc:spChg>
        <pc:spChg chg="add mod">
          <ac:chgData name="Jonathan Mah" userId="5261b2f2f3e51194" providerId="LiveId" clId="{833092D5-9927-4807-BE3E-672C10A7E002}" dt="2023-06-28T16:43:51.431" v="1429" actId="1076"/>
          <ac:spMkLst>
            <pc:docMk/>
            <pc:sldMk cId="29572235" sldId="422"/>
            <ac:spMk id="88" creationId="{CC5D9B5C-7CE7-A99D-5401-2C6679DE5907}"/>
          </ac:spMkLst>
        </pc:spChg>
        <pc:spChg chg="mod">
          <ac:chgData name="Jonathan Mah" userId="5261b2f2f3e51194" providerId="LiveId" clId="{833092D5-9927-4807-BE3E-672C10A7E002}" dt="2023-06-28T16:43:32.942" v="1427" actId="1037"/>
          <ac:spMkLst>
            <pc:docMk/>
            <pc:sldMk cId="29572235" sldId="422"/>
            <ac:spMk id="89" creationId="{3B60D952-59FE-4095-A402-03C94F9F3871}"/>
          </ac:spMkLst>
        </pc:spChg>
        <pc:spChg chg="add mod">
          <ac:chgData name="Jonathan Mah" userId="5261b2f2f3e51194" providerId="LiveId" clId="{833092D5-9927-4807-BE3E-672C10A7E002}" dt="2023-06-28T16:43:51.431" v="1429" actId="1076"/>
          <ac:spMkLst>
            <pc:docMk/>
            <pc:sldMk cId="29572235" sldId="422"/>
            <ac:spMk id="90" creationId="{267AB76C-6D63-8EC3-A88E-33DAAE43C8E2}"/>
          </ac:spMkLst>
        </pc:spChg>
        <pc:spChg chg="mod">
          <ac:chgData name="Jonathan Mah" userId="5261b2f2f3e51194" providerId="LiveId" clId="{833092D5-9927-4807-BE3E-672C10A7E002}" dt="2023-06-28T16:44:27.840" v="1533" actId="1038"/>
          <ac:spMkLst>
            <pc:docMk/>
            <pc:sldMk cId="29572235" sldId="422"/>
            <ac:spMk id="91" creationId="{6D1B1F74-FE28-E904-05EA-E55A46281AD7}"/>
          </ac:spMkLst>
        </pc:spChg>
        <pc:spChg chg="add mod">
          <ac:chgData name="Jonathan Mah" userId="5261b2f2f3e51194" providerId="LiveId" clId="{833092D5-9927-4807-BE3E-672C10A7E002}" dt="2023-06-28T16:43:51.431" v="1429" actId="1076"/>
          <ac:spMkLst>
            <pc:docMk/>
            <pc:sldMk cId="29572235" sldId="422"/>
            <ac:spMk id="92" creationId="{52682DD2-27D9-03DB-C961-24DD50085546}"/>
          </ac:spMkLst>
        </pc:spChg>
        <pc:spChg chg="add mod">
          <ac:chgData name="Jonathan Mah" userId="5261b2f2f3e51194" providerId="LiveId" clId="{833092D5-9927-4807-BE3E-672C10A7E002}" dt="2023-06-28T16:43:51.431" v="1429" actId="1076"/>
          <ac:spMkLst>
            <pc:docMk/>
            <pc:sldMk cId="29572235" sldId="422"/>
            <ac:spMk id="93" creationId="{865105BA-7B8A-B339-DB31-A6231AD2C1D4}"/>
          </ac:spMkLst>
        </pc:spChg>
        <pc:spChg chg="add mod">
          <ac:chgData name="Jonathan Mah" userId="5261b2f2f3e51194" providerId="LiveId" clId="{833092D5-9927-4807-BE3E-672C10A7E002}" dt="2023-06-28T16:43:51.431" v="1429" actId="1076"/>
          <ac:spMkLst>
            <pc:docMk/>
            <pc:sldMk cId="29572235" sldId="422"/>
            <ac:spMk id="94" creationId="{96AA046B-7D66-B640-9083-A1C93FFCB53D}"/>
          </ac:spMkLst>
        </pc:spChg>
        <pc:spChg chg="add mod">
          <ac:chgData name="Jonathan Mah" userId="5261b2f2f3e51194" providerId="LiveId" clId="{833092D5-9927-4807-BE3E-672C10A7E002}" dt="2023-06-28T16:43:51.431" v="1429" actId="1076"/>
          <ac:spMkLst>
            <pc:docMk/>
            <pc:sldMk cId="29572235" sldId="422"/>
            <ac:spMk id="95" creationId="{8A0D5299-374C-B715-D505-F019248C8945}"/>
          </ac:spMkLst>
        </pc:spChg>
        <pc:spChg chg="add mod">
          <ac:chgData name="Jonathan Mah" userId="5261b2f2f3e51194" providerId="LiveId" clId="{833092D5-9927-4807-BE3E-672C10A7E002}" dt="2023-06-28T16:43:51.431" v="1429" actId="1076"/>
          <ac:spMkLst>
            <pc:docMk/>
            <pc:sldMk cId="29572235" sldId="422"/>
            <ac:spMk id="96" creationId="{61A7337C-7627-F7E8-452A-34D3A738389C}"/>
          </ac:spMkLst>
        </pc:spChg>
        <pc:spChg chg="add mod">
          <ac:chgData name="Jonathan Mah" userId="5261b2f2f3e51194" providerId="LiveId" clId="{833092D5-9927-4807-BE3E-672C10A7E002}" dt="2023-06-28T16:43:51.431" v="1429" actId="1076"/>
          <ac:spMkLst>
            <pc:docMk/>
            <pc:sldMk cId="29572235" sldId="422"/>
            <ac:spMk id="97" creationId="{79D7610E-473E-B6F2-70E8-543E6C24AE16}"/>
          </ac:spMkLst>
        </pc:spChg>
        <pc:spChg chg="add mod">
          <ac:chgData name="Jonathan Mah" userId="5261b2f2f3e51194" providerId="LiveId" clId="{833092D5-9927-4807-BE3E-672C10A7E002}" dt="2023-06-28T16:43:51.431" v="1429" actId="1076"/>
          <ac:spMkLst>
            <pc:docMk/>
            <pc:sldMk cId="29572235" sldId="422"/>
            <ac:spMk id="98" creationId="{4BBC0DB2-CA17-0813-AD71-D819E4A55C93}"/>
          </ac:spMkLst>
        </pc:spChg>
        <pc:spChg chg="add mod">
          <ac:chgData name="Jonathan Mah" userId="5261b2f2f3e51194" providerId="LiveId" clId="{833092D5-9927-4807-BE3E-672C10A7E002}" dt="2023-06-28T16:43:51.431" v="1429" actId="1076"/>
          <ac:spMkLst>
            <pc:docMk/>
            <pc:sldMk cId="29572235" sldId="422"/>
            <ac:spMk id="99" creationId="{7B7FF642-EF04-EB5E-83D3-6BEB2E97298F}"/>
          </ac:spMkLst>
        </pc:spChg>
        <pc:spChg chg="add mod">
          <ac:chgData name="Jonathan Mah" userId="5261b2f2f3e51194" providerId="LiveId" clId="{833092D5-9927-4807-BE3E-672C10A7E002}" dt="2023-06-28T16:43:51.431" v="1429" actId="1076"/>
          <ac:spMkLst>
            <pc:docMk/>
            <pc:sldMk cId="29572235" sldId="422"/>
            <ac:spMk id="100" creationId="{A0411819-E78D-D8CC-3635-A1E6C9E06887}"/>
          </ac:spMkLst>
        </pc:spChg>
        <pc:spChg chg="del">
          <ac:chgData name="Jonathan Mah" userId="5261b2f2f3e51194" providerId="LiveId" clId="{833092D5-9927-4807-BE3E-672C10A7E002}" dt="2023-06-28T16:42:07.639" v="1342" actId="478"/>
          <ac:spMkLst>
            <pc:docMk/>
            <pc:sldMk cId="29572235" sldId="422"/>
            <ac:spMk id="101" creationId="{F3F6184B-D203-456B-926E-608EB61C676A}"/>
          </ac:spMkLst>
        </pc:spChg>
        <pc:spChg chg="add mod">
          <ac:chgData name="Jonathan Mah" userId="5261b2f2f3e51194" providerId="LiveId" clId="{833092D5-9927-4807-BE3E-672C10A7E002}" dt="2023-06-28T16:43:51.431" v="1429" actId="1076"/>
          <ac:spMkLst>
            <pc:docMk/>
            <pc:sldMk cId="29572235" sldId="422"/>
            <ac:spMk id="102" creationId="{5BF47572-1D1A-77E1-C0E9-99E955A426AD}"/>
          </ac:spMkLst>
        </pc:spChg>
        <pc:spChg chg="add mod">
          <ac:chgData name="Jonathan Mah" userId="5261b2f2f3e51194" providerId="LiveId" clId="{833092D5-9927-4807-BE3E-672C10A7E002}" dt="2023-06-28T16:43:51.431" v="1429" actId="1076"/>
          <ac:spMkLst>
            <pc:docMk/>
            <pc:sldMk cId="29572235" sldId="422"/>
            <ac:spMk id="113" creationId="{67D195A9-F297-4871-0D83-D12492937B8E}"/>
          </ac:spMkLst>
        </pc:spChg>
        <pc:spChg chg="add mod">
          <ac:chgData name="Jonathan Mah" userId="5261b2f2f3e51194" providerId="LiveId" clId="{833092D5-9927-4807-BE3E-672C10A7E002}" dt="2023-06-28T16:43:51.431" v="1429" actId="1076"/>
          <ac:spMkLst>
            <pc:docMk/>
            <pc:sldMk cId="29572235" sldId="422"/>
            <ac:spMk id="124" creationId="{8AABB60B-499E-B673-DC03-CA45858A11A1}"/>
          </ac:spMkLst>
        </pc:spChg>
        <pc:spChg chg="del">
          <ac:chgData name="Jonathan Mah" userId="5261b2f2f3e51194" providerId="LiveId" clId="{833092D5-9927-4807-BE3E-672C10A7E002}" dt="2023-06-28T16:42:07.639" v="1342" actId="478"/>
          <ac:spMkLst>
            <pc:docMk/>
            <pc:sldMk cId="29572235" sldId="422"/>
            <ac:spMk id="146" creationId="{EBE7845E-76DC-4E0A-B084-C363DFC42E17}"/>
          </ac:spMkLst>
        </pc:spChg>
        <pc:spChg chg="del">
          <ac:chgData name="Jonathan Mah" userId="5261b2f2f3e51194" providerId="LiveId" clId="{833092D5-9927-4807-BE3E-672C10A7E002}" dt="2023-06-28T16:42:07.639" v="1342" actId="478"/>
          <ac:spMkLst>
            <pc:docMk/>
            <pc:sldMk cId="29572235" sldId="422"/>
            <ac:spMk id="147" creationId="{14F9F669-9B79-4BF1-AC8A-0E29C5538F70}"/>
          </ac:spMkLst>
        </pc:spChg>
        <pc:spChg chg="add mod">
          <ac:chgData name="Jonathan Mah" userId="5261b2f2f3e51194" providerId="LiveId" clId="{833092D5-9927-4807-BE3E-672C10A7E002}" dt="2023-06-28T16:43:51.431" v="1429" actId="1076"/>
          <ac:spMkLst>
            <pc:docMk/>
            <pc:sldMk cId="29572235" sldId="422"/>
            <ac:spMk id="148" creationId="{F935A257-0BF8-1EE0-7C5C-4A81B01678C2}"/>
          </ac:spMkLst>
        </pc:spChg>
        <pc:spChg chg="add del mod">
          <ac:chgData name="Jonathan Mah" userId="5261b2f2f3e51194" providerId="LiveId" clId="{833092D5-9927-4807-BE3E-672C10A7E002}" dt="2023-06-28T16:43:56.206" v="1430" actId="478"/>
          <ac:spMkLst>
            <pc:docMk/>
            <pc:sldMk cId="29572235" sldId="422"/>
            <ac:spMk id="149" creationId="{CD834113-67DA-90A9-51AF-A0F91602012E}"/>
          </ac:spMkLst>
        </pc:spChg>
        <pc:spChg chg="add mod">
          <ac:chgData name="Jonathan Mah" userId="5261b2f2f3e51194" providerId="LiveId" clId="{833092D5-9927-4807-BE3E-672C10A7E002}" dt="2023-06-28T16:44:14.620" v="1506" actId="1036"/>
          <ac:spMkLst>
            <pc:docMk/>
            <pc:sldMk cId="29572235" sldId="422"/>
            <ac:spMk id="150" creationId="{FE44ACEB-EE84-EFAD-6881-66747BCDA8BE}"/>
          </ac:spMkLst>
        </pc:spChg>
        <pc:spChg chg="add mod">
          <ac:chgData name="Jonathan Mah" userId="5261b2f2f3e51194" providerId="LiveId" clId="{833092D5-9927-4807-BE3E-672C10A7E002}" dt="2023-06-28T16:44:14.620" v="1506" actId="1036"/>
          <ac:spMkLst>
            <pc:docMk/>
            <pc:sldMk cId="29572235" sldId="422"/>
            <ac:spMk id="151" creationId="{CFD9D1D4-CED0-4E03-92A3-C69B9D4BAAFB}"/>
          </ac:spMkLst>
        </pc:spChg>
        <pc:spChg chg="del">
          <ac:chgData name="Jonathan Mah" userId="5261b2f2f3e51194" providerId="LiveId" clId="{833092D5-9927-4807-BE3E-672C10A7E002}" dt="2023-06-28T16:42:07.639" v="1342" actId="478"/>
          <ac:spMkLst>
            <pc:docMk/>
            <pc:sldMk cId="29572235" sldId="422"/>
            <ac:spMk id="152" creationId="{8E999725-2F86-46C9-83E9-B2CE282556BF}"/>
          </ac:spMkLst>
        </pc:spChg>
        <pc:spChg chg="add mod">
          <ac:chgData name="Jonathan Mah" userId="5261b2f2f3e51194" providerId="LiveId" clId="{833092D5-9927-4807-BE3E-672C10A7E002}" dt="2023-06-28T16:44:24.582" v="1525" actId="1038"/>
          <ac:spMkLst>
            <pc:docMk/>
            <pc:sldMk cId="29572235" sldId="422"/>
            <ac:spMk id="153" creationId="{72328C27-0A97-E49E-B952-49CC981F3B31}"/>
          </ac:spMkLst>
        </pc:spChg>
        <pc:grpChg chg="del">
          <ac:chgData name="Jonathan Mah" userId="5261b2f2f3e51194" providerId="LiveId" clId="{833092D5-9927-4807-BE3E-672C10A7E002}" dt="2023-06-28T16:42:07.639" v="1342" actId="478"/>
          <ac:grpSpMkLst>
            <pc:docMk/>
            <pc:sldMk cId="29572235" sldId="422"/>
            <ac:grpSpMk id="40" creationId="{CE9A485A-DD2D-69C2-405D-9617D8411583}"/>
          </ac:grpSpMkLst>
        </pc:grpChg>
        <pc:cxnChg chg="add mod">
          <ac:chgData name="Jonathan Mah" userId="5261b2f2f3e51194" providerId="LiveId" clId="{833092D5-9927-4807-BE3E-672C10A7E002}" dt="2023-06-28T16:42:45.803" v="1357" actId="1038"/>
          <ac:cxnSpMkLst>
            <pc:docMk/>
            <pc:sldMk cId="29572235" sldId="422"/>
            <ac:cxnSpMk id="2" creationId="{CB4A1A71-F772-0F0B-18AD-A7C49BA38E33}"/>
          </ac:cxnSpMkLst>
        </pc:cxnChg>
        <pc:cxnChg chg="del">
          <ac:chgData name="Jonathan Mah" userId="5261b2f2f3e51194" providerId="LiveId" clId="{833092D5-9927-4807-BE3E-672C10A7E002}" dt="2023-06-28T16:42:07.639" v="1342" actId="478"/>
          <ac:cxnSpMkLst>
            <pc:docMk/>
            <pc:sldMk cId="29572235" sldId="422"/>
            <ac:cxnSpMk id="4" creationId="{9F84B0B4-3C9D-FEB6-9D85-1732B0E5AD52}"/>
          </ac:cxnSpMkLst>
        </pc:cxnChg>
        <pc:cxnChg chg="del">
          <ac:chgData name="Jonathan Mah" userId="5261b2f2f3e51194" providerId="LiveId" clId="{833092D5-9927-4807-BE3E-672C10A7E002}" dt="2023-06-28T16:42:07.639" v="1342" actId="478"/>
          <ac:cxnSpMkLst>
            <pc:docMk/>
            <pc:sldMk cId="29572235" sldId="422"/>
            <ac:cxnSpMk id="13" creationId="{32BA11BF-70BC-0E75-4117-E407FA62110D}"/>
          </ac:cxnSpMkLst>
        </pc:cxnChg>
        <pc:cxnChg chg="del">
          <ac:chgData name="Jonathan Mah" userId="5261b2f2f3e51194" providerId="LiveId" clId="{833092D5-9927-4807-BE3E-672C10A7E002}" dt="2023-06-28T16:42:07.639" v="1342" actId="478"/>
          <ac:cxnSpMkLst>
            <pc:docMk/>
            <pc:sldMk cId="29572235" sldId="422"/>
            <ac:cxnSpMk id="17" creationId="{53A2F718-A66E-4189-8620-5A4BBEE2F0B4}"/>
          </ac:cxnSpMkLst>
        </pc:cxnChg>
        <pc:cxnChg chg="del">
          <ac:chgData name="Jonathan Mah" userId="5261b2f2f3e51194" providerId="LiveId" clId="{833092D5-9927-4807-BE3E-672C10A7E002}" dt="2023-06-28T16:42:07.639" v="1342" actId="478"/>
          <ac:cxnSpMkLst>
            <pc:docMk/>
            <pc:sldMk cId="29572235" sldId="422"/>
            <ac:cxnSpMk id="18" creationId="{0749BBD5-E810-4389-BA32-063685DF8F06}"/>
          </ac:cxnSpMkLst>
        </pc:cxnChg>
        <pc:cxnChg chg="del">
          <ac:chgData name="Jonathan Mah" userId="5261b2f2f3e51194" providerId="LiveId" clId="{833092D5-9927-4807-BE3E-672C10A7E002}" dt="2023-06-28T16:42:07.639" v="1342" actId="478"/>
          <ac:cxnSpMkLst>
            <pc:docMk/>
            <pc:sldMk cId="29572235" sldId="422"/>
            <ac:cxnSpMk id="19" creationId="{CD9D6763-0238-433B-9602-33CB2CE0E639}"/>
          </ac:cxnSpMkLst>
        </pc:cxnChg>
        <pc:cxnChg chg="del">
          <ac:chgData name="Jonathan Mah" userId="5261b2f2f3e51194" providerId="LiveId" clId="{833092D5-9927-4807-BE3E-672C10A7E002}" dt="2023-06-28T16:42:07.639" v="1342" actId="478"/>
          <ac:cxnSpMkLst>
            <pc:docMk/>
            <pc:sldMk cId="29572235" sldId="422"/>
            <ac:cxnSpMk id="20" creationId="{7A707CFF-254F-461B-92AB-7A917A5E8839}"/>
          </ac:cxnSpMkLst>
        </pc:cxnChg>
        <pc:cxnChg chg="del">
          <ac:chgData name="Jonathan Mah" userId="5261b2f2f3e51194" providerId="LiveId" clId="{833092D5-9927-4807-BE3E-672C10A7E002}" dt="2023-06-28T16:42:07.639" v="1342" actId="478"/>
          <ac:cxnSpMkLst>
            <pc:docMk/>
            <pc:sldMk cId="29572235" sldId="422"/>
            <ac:cxnSpMk id="21" creationId="{9FB44C4E-A2FF-4871-8784-8D43416E2DB3}"/>
          </ac:cxnSpMkLst>
        </pc:cxnChg>
        <pc:cxnChg chg="del">
          <ac:chgData name="Jonathan Mah" userId="5261b2f2f3e51194" providerId="LiveId" clId="{833092D5-9927-4807-BE3E-672C10A7E002}" dt="2023-06-28T16:42:07.639" v="1342" actId="478"/>
          <ac:cxnSpMkLst>
            <pc:docMk/>
            <pc:sldMk cId="29572235" sldId="422"/>
            <ac:cxnSpMk id="22" creationId="{D3281870-D040-4021-8AF8-15343475ECB8}"/>
          </ac:cxnSpMkLst>
        </pc:cxnChg>
        <pc:cxnChg chg="del">
          <ac:chgData name="Jonathan Mah" userId="5261b2f2f3e51194" providerId="LiveId" clId="{833092D5-9927-4807-BE3E-672C10A7E002}" dt="2023-06-28T16:42:07.639" v="1342" actId="478"/>
          <ac:cxnSpMkLst>
            <pc:docMk/>
            <pc:sldMk cId="29572235" sldId="422"/>
            <ac:cxnSpMk id="44" creationId="{CCFA3FF0-7E0F-E42D-96A2-7F750919077D}"/>
          </ac:cxnSpMkLst>
        </pc:cxnChg>
        <pc:cxnChg chg="del">
          <ac:chgData name="Jonathan Mah" userId="5261b2f2f3e51194" providerId="LiveId" clId="{833092D5-9927-4807-BE3E-672C10A7E002}" dt="2023-06-28T16:42:07.639" v="1342" actId="478"/>
          <ac:cxnSpMkLst>
            <pc:docMk/>
            <pc:sldMk cId="29572235" sldId="422"/>
            <ac:cxnSpMk id="45" creationId="{45ED722B-1340-4EE1-8699-8695ED7196BA}"/>
          </ac:cxnSpMkLst>
        </pc:cxnChg>
        <pc:cxnChg chg="del">
          <ac:chgData name="Jonathan Mah" userId="5261b2f2f3e51194" providerId="LiveId" clId="{833092D5-9927-4807-BE3E-672C10A7E002}" dt="2023-06-28T16:42:07.639" v="1342" actId="478"/>
          <ac:cxnSpMkLst>
            <pc:docMk/>
            <pc:sldMk cId="29572235" sldId="422"/>
            <ac:cxnSpMk id="46" creationId="{FFF567CE-E40F-45AB-B3B1-46DFA15B7C67}"/>
          </ac:cxnSpMkLst>
        </pc:cxnChg>
        <pc:cxnChg chg="del">
          <ac:chgData name="Jonathan Mah" userId="5261b2f2f3e51194" providerId="LiveId" clId="{833092D5-9927-4807-BE3E-672C10A7E002}" dt="2023-06-28T16:42:07.639" v="1342" actId="478"/>
          <ac:cxnSpMkLst>
            <pc:docMk/>
            <pc:sldMk cId="29572235" sldId="422"/>
            <ac:cxnSpMk id="47" creationId="{83C40777-BC65-4A8B-BFF7-5904860ADF77}"/>
          </ac:cxnSpMkLst>
        </pc:cxnChg>
        <pc:cxnChg chg="del">
          <ac:chgData name="Jonathan Mah" userId="5261b2f2f3e51194" providerId="LiveId" clId="{833092D5-9927-4807-BE3E-672C10A7E002}" dt="2023-06-28T16:42:07.639" v="1342" actId="478"/>
          <ac:cxnSpMkLst>
            <pc:docMk/>
            <pc:sldMk cId="29572235" sldId="422"/>
            <ac:cxnSpMk id="48" creationId="{59C7F30A-54E9-4D3D-81A5-DBC138EDDDA9}"/>
          </ac:cxnSpMkLst>
        </pc:cxnChg>
        <pc:cxnChg chg="del">
          <ac:chgData name="Jonathan Mah" userId="5261b2f2f3e51194" providerId="LiveId" clId="{833092D5-9927-4807-BE3E-672C10A7E002}" dt="2023-06-28T16:42:07.639" v="1342" actId="478"/>
          <ac:cxnSpMkLst>
            <pc:docMk/>
            <pc:sldMk cId="29572235" sldId="422"/>
            <ac:cxnSpMk id="49" creationId="{7875C0ED-69F6-4D3C-BB05-7B9AB07949D1}"/>
          </ac:cxnSpMkLst>
        </pc:cxnChg>
        <pc:cxnChg chg="del">
          <ac:chgData name="Jonathan Mah" userId="5261b2f2f3e51194" providerId="LiveId" clId="{833092D5-9927-4807-BE3E-672C10A7E002}" dt="2023-06-28T16:42:07.639" v="1342" actId="478"/>
          <ac:cxnSpMkLst>
            <pc:docMk/>
            <pc:sldMk cId="29572235" sldId="422"/>
            <ac:cxnSpMk id="50" creationId="{61ABDE6E-3E74-4BE7-8E35-31D3A3FFAD46}"/>
          </ac:cxnSpMkLst>
        </pc:cxnChg>
        <pc:cxnChg chg="del mod">
          <ac:chgData name="Jonathan Mah" userId="5261b2f2f3e51194" providerId="LiveId" clId="{833092D5-9927-4807-BE3E-672C10A7E002}" dt="2023-06-28T16:42:13.769" v="1344" actId="478"/>
          <ac:cxnSpMkLst>
            <pc:docMk/>
            <pc:sldMk cId="29572235" sldId="422"/>
            <ac:cxnSpMk id="55" creationId="{07658C28-BCAB-2213-EB31-D738D3DBA473}"/>
          </ac:cxnSpMkLst>
        </pc:cxnChg>
        <pc:cxnChg chg="mod">
          <ac:chgData name="Jonathan Mah" userId="5261b2f2f3e51194" providerId="LiveId" clId="{833092D5-9927-4807-BE3E-672C10A7E002}" dt="2023-06-28T16:42:10.865" v="1343" actId="1076"/>
          <ac:cxnSpMkLst>
            <pc:docMk/>
            <pc:sldMk cId="29572235" sldId="422"/>
            <ac:cxnSpMk id="79" creationId="{39B927FA-BE68-FB73-4837-532DFFE12AC5}"/>
          </ac:cxnSpMkLst>
        </pc:cxnChg>
        <pc:cxnChg chg="del">
          <ac:chgData name="Jonathan Mah" userId="5261b2f2f3e51194" providerId="LiveId" clId="{833092D5-9927-4807-BE3E-672C10A7E002}" dt="2023-06-28T16:42:07.639" v="1342" actId="478"/>
          <ac:cxnSpMkLst>
            <pc:docMk/>
            <pc:sldMk cId="29572235" sldId="422"/>
            <ac:cxnSpMk id="103" creationId="{6A2C1153-F120-475B-8887-E2B52219B6EE}"/>
          </ac:cxnSpMkLst>
        </pc:cxnChg>
        <pc:cxnChg chg="del">
          <ac:chgData name="Jonathan Mah" userId="5261b2f2f3e51194" providerId="LiveId" clId="{833092D5-9927-4807-BE3E-672C10A7E002}" dt="2023-06-28T16:42:07.639" v="1342" actId="478"/>
          <ac:cxnSpMkLst>
            <pc:docMk/>
            <pc:sldMk cId="29572235" sldId="422"/>
            <ac:cxnSpMk id="104" creationId="{6CBF5051-730C-4F23-9D96-26CB1951FE5E}"/>
          </ac:cxnSpMkLst>
        </pc:cxnChg>
        <pc:cxnChg chg="del">
          <ac:chgData name="Jonathan Mah" userId="5261b2f2f3e51194" providerId="LiveId" clId="{833092D5-9927-4807-BE3E-672C10A7E002}" dt="2023-06-28T16:42:07.639" v="1342" actId="478"/>
          <ac:cxnSpMkLst>
            <pc:docMk/>
            <pc:sldMk cId="29572235" sldId="422"/>
            <ac:cxnSpMk id="105" creationId="{8CE52714-2B53-497C-8787-9607BC34A8DC}"/>
          </ac:cxnSpMkLst>
        </pc:cxnChg>
        <pc:cxnChg chg="del">
          <ac:chgData name="Jonathan Mah" userId="5261b2f2f3e51194" providerId="LiveId" clId="{833092D5-9927-4807-BE3E-672C10A7E002}" dt="2023-06-28T16:42:07.639" v="1342" actId="478"/>
          <ac:cxnSpMkLst>
            <pc:docMk/>
            <pc:sldMk cId="29572235" sldId="422"/>
            <ac:cxnSpMk id="106" creationId="{B6D7EEA8-7DBE-40F7-AE16-5297B349EBB6}"/>
          </ac:cxnSpMkLst>
        </pc:cxnChg>
        <pc:cxnChg chg="del">
          <ac:chgData name="Jonathan Mah" userId="5261b2f2f3e51194" providerId="LiveId" clId="{833092D5-9927-4807-BE3E-672C10A7E002}" dt="2023-06-28T16:42:07.639" v="1342" actId="478"/>
          <ac:cxnSpMkLst>
            <pc:docMk/>
            <pc:sldMk cId="29572235" sldId="422"/>
            <ac:cxnSpMk id="107" creationId="{B214AB43-B2E0-476B-A5A3-E7A2D255A0BC}"/>
          </ac:cxnSpMkLst>
        </pc:cxnChg>
        <pc:cxnChg chg="del">
          <ac:chgData name="Jonathan Mah" userId="5261b2f2f3e51194" providerId="LiveId" clId="{833092D5-9927-4807-BE3E-672C10A7E002}" dt="2023-06-28T16:42:07.639" v="1342" actId="478"/>
          <ac:cxnSpMkLst>
            <pc:docMk/>
            <pc:sldMk cId="29572235" sldId="422"/>
            <ac:cxnSpMk id="108" creationId="{9D3C3B63-D185-4F89-AB98-4FE8E3453E6E}"/>
          </ac:cxnSpMkLst>
        </pc:cxnChg>
        <pc:cxnChg chg="del">
          <ac:chgData name="Jonathan Mah" userId="5261b2f2f3e51194" providerId="LiveId" clId="{833092D5-9927-4807-BE3E-672C10A7E002}" dt="2023-06-28T16:42:07.639" v="1342" actId="478"/>
          <ac:cxnSpMkLst>
            <pc:docMk/>
            <pc:sldMk cId="29572235" sldId="422"/>
            <ac:cxnSpMk id="109" creationId="{507495E9-5079-4DB3-9D4D-5FECEEDFA5B1}"/>
          </ac:cxnSpMkLst>
        </pc:cxnChg>
        <pc:cxnChg chg="del">
          <ac:chgData name="Jonathan Mah" userId="5261b2f2f3e51194" providerId="LiveId" clId="{833092D5-9927-4807-BE3E-672C10A7E002}" dt="2023-06-28T16:42:07.639" v="1342" actId="478"/>
          <ac:cxnSpMkLst>
            <pc:docMk/>
            <pc:sldMk cId="29572235" sldId="422"/>
            <ac:cxnSpMk id="110" creationId="{95452664-6E88-4617-A189-C4074B5F53B1}"/>
          </ac:cxnSpMkLst>
        </pc:cxnChg>
        <pc:cxnChg chg="del">
          <ac:chgData name="Jonathan Mah" userId="5261b2f2f3e51194" providerId="LiveId" clId="{833092D5-9927-4807-BE3E-672C10A7E002}" dt="2023-06-28T16:42:07.639" v="1342" actId="478"/>
          <ac:cxnSpMkLst>
            <pc:docMk/>
            <pc:sldMk cId="29572235" sldId="422"/>
            <ac:cxnSpMk id="111" creationId="{BE3F25CD-4053-47FE-BA77-1F7D3AC5ACE9}"/>
          </ac:cxnSpMkLst>
        </pc:cxnChg>
        <pc:cxnChg chg="del">
          <ac:chgData name="Jonathan Mah" userId="5261b2f2f3e51194" providerId="LiveId" clId="{833092D5-9927-4807-BE3E-672C10A7E002}" dt="2023-06-28T16:42:07.639" v="1342" actId="478"/>
          <ac:cxnSpMkLst>
            <pc:docMk/>
            <pc:sldMk cId="29572235" sldId="422"/>
            <ac:cxnSpMk id="112" creationId="{6D3A939B-808E-4EA6-813D-162F8AF7A6D7}"/>
          </ac:cxnSpMkLst>
        </pc:cxnChg>
        <pc:cxnChg chg="del">
          <ac:chgData name="Jonathan Mah" userId="5261b2f2f3e51194" providerId="LiveId" clId="{833092D5-9927-4807-BE3E-672C10A7E002}" dt="2023-06-28T16:42:07.639" v="1342" actId="478"/>
          <ac:cxnSpMkLst>
            <pc:docMk/>
            <pc:sldMk cId="29572235" sldId="422"/>
            <ac:cxnSpMk id="114" creationId="{C109533E-F3D2-446D-B00A-0327D9C4F958}"/>
          </ac:cxnSpMkLst>
        </pc:cxnChg>
        <pc:cxnChg chg="del">
          <ac:chgData name="Jonathan Mah" userId="5261b2f2f3e51194" providerId="LiveId" clId="{833092D5-9927-4807-BE3E-672C10A7E002}" dt="2023-06-28T16:42:07.639" v="1342" actId="478"/>
          <ac:cxnSpMkLst>
            <pc:docMk/>
            <pc:sldMk cId="29572235" sldId="422"/>
            <ac:cxnSpMk id="115" creationId="{6C7E719F-ABEF-474F-A839-D499288D12F6}"/>
          </ac:cxnSpMkLst>
        </pc:cxnChg>
        <pc:cxnChg chg="del">
          <ac:chgData name="Jonathan Mah" userId="5261b2f2f3e51194" providerId="LiveId" clId="{833092D5-9927-4807-BE3E-672C10A7E002}" dt="2023-06-28T16:42:07.639" v="1342" actId="478"/>
          <ac:cxnSpMkLst>
            <pc:docMk/>
            <pc:sldMk cId="29572235" sldId="422"/>
            <ac:cxnSpMk id="116" creationId="{69AAF02B-E601-44AB-ACC0-68479D4895B8}"/>
          </ac:cxnSpMkLst>
        </pc:cxnChg>
        <pc:cxnChg chg="del">
          <ac:chgData name="Jonathan Mah" userId="5261b2f2f3e51194" providerId="LiveId" clId="{833092D5-9927-4807-BE3E-672C10A7E002}" dt="2023-06-28T16:42:07.639" v="1342" actId="478"/>
          <ac:cxnSpMkLst>
            <pc:docMk/>
            <pc:sldMk cId="29572235" sldId="422"/>
            <ac:cxnSpMk id="117" creationId="{A40CC835-18CF-4BCA-BEAE-11F58BB7198B}"/>
          </ac:cxnSpMkLst>
        </pc:cxnChg>
        <pc:cxnChg chg="del">
          <ac:chgData name="Jonathan Mah" userId="5261b2f2f3e51194" providerId="LiveId" clId="{833092D5-9927-4807-BE3E-672C10A7E002}" dt="2023-06-28T16:42:07.639" v="1342" actId="478"/>
          <ac:cxnSpMkLst>
            <pc:docMk/>
            <pc:sldMk cId="29572235" sldId="422"/>
            <ac:cxnSpMk id="118" creationId="{CDD2B6FD-9BE3-4032-865F-428237E2F096}"/>
          </ac:cxnSpMkLst>
        </pc:cxnChg>
        <pc:cxnChg chg="del">
          <ac:chgData name="Jonathan Mah" userId="5261b2f2f3e51194" providerId="LiveId" clId="{833092D5-9927-4807-BE3E-672C10A7E002}" dt="2023-06-28T16:42:07.639" v="1342" actId="478"/>
          <ac:cxnSpMkLst>
            <pc:docMk/>
            <pc:sldMk cId="29572235" sldId="422"/>
            <ac:cxnSpMk id="119" creationId="{3EDFFD5F-E047-4680-BCC8-A2572E5A848D}"/>
          </ac:cxnSpMkLst>
        </pc:cxnChg>
        <pc:cxnChg chg="del">
          <ac:chgData name="Jonathan Mah" userId="5261b2f2f3e51194" providerId="LiveId" clId="{833092D5-9927-4807-BE3E-672C10A7E002}" dt="2023-06-28T16:42:07.639" v="1342" actId="478"/>
          <ac:cxnSpMkLst>
            <pc:docMk/>
            <pc:sldMk cId="29572235" sldId="422"/>
            <ac:cxnSpMk id="120" creationId="{450201BF-1A93-4109-83BC-268485F9AE91}"/>
          </ac:cxnSpMkLst>
        </pc:cxnChg>
        <pc:cxnChg chg="del">
          <ac:chgData name="Jonathan Mah" userId="5261b2f2f3e51194" providerId="LiveId" clId="{833092D5-9927-4807-BE3E-672C10A7E002}" dt="2023-06-28T16:42:07.639" v="1342" actId="478"/>
          <ac:cxnSpMkLst>
            <pc:docMk/>
            <pc:sldMk cId="29572235" sldId="422"/>
            <ac:cxnSpMk id="121" creationId="{CA8BC7A8-A6F2-44B1-A85D-79517FC8FA3A}"/>
          </ac:cxnSpMkLst>
        </pc:cxnChg>
        <pc:cxnChg chg="del">
          <ac:chgData name="Jonathan Mah" userId="5261b2f2f3e51194" providerId="LiveId" clId="{833092D5-9927-4807-BE3E-672C10A7E002}" dt="2023-06-28T16:42:07.639" v="1342" actId="478"/>
          <ac:cxnSpMkLst>
            <pc:docMk/>
            <pc:sldMk cId="29572235" sldId="422"/>
            <ac:cxnSpMk id="122" creationId="{A22EF1D3-A050-4A0E-8119-46016E386109}"/>
          </ac:cxnSpMkLst>
        </pc:cxnChg>
        <pc:cxnChg chg="del">
          <ac:chgData name="Jonathan Mah" userId="5261b2f2f3e51194" providerId="LiveId" clId="{833092D5-9927-4807-BE3E-672C10A7E002}" dt="2023-06-28T16:42:07.639" v="1342" actId="478"/>
          <ac:cxnSpMkLst>
            <pc:docMk/>
            <pc:sldMk cId="29572235" sldId="422"/>
            <ac:cxnSpMk id="123" creationId="{1627F614-247E-4C59-897A-64EAC3554807}"/>
          </ac:cxnSpMkLst>
        </pc:cxnChg>
        <pc:cxnChg chg="del">
          <ac:chgData name="Jonathan Mah" userId="5261b2f2f3e51194" providerId="LiveId" clId="{833092D5-9927-4807-BE3E-672C10A7E002}" dt="2023-06-28T16:42:07.639" v="1342" actId="478"/>
          <ac:cxnSpMkLst>
            <pc:docMk/>
            <pc:sldMk cId="29572235" sldId="422"/>
            <ac:cxnSpMk id="125" creationId="{F7BC66DC-8157-4913-8BB4-6C14832BE6CA}"/>
          </ac:cxnSpMkLst>
        </pc:cxnChg>
        <pc:cxnChg chg="del">
          <ac:chgData name="Jonathan Mah" userId="5261b2f2f3e51194" providerId="LiveId" clId="{833092D5-9927-4807-BE3E-672C10A7E002}" dt="2023-06-28T16:42:07.639" v="1342" actId="478"/>
          <ac:cxnSpMkLst>
            <pc:docMk/>
            <pc:sldMk cId="29572235" sldId="422"/>
            <ac:cxnSpMk id="126" creationId="{5C7FF372-A929-42FF-A805-64587CB3291E}"/>
          </ac:cxnSpMkLst>
        </pc:cxnChg>
        <pc:cxnChg chg="del">
          <ac:chgData name="Jonathan Mah" userId="5261b2f2f3e51194" providerId="LiveId" clId="{833092D5-9927-4807-BE3E-672C10A7E002}" dt="2023-06-28T16:42:07.639" v="1342" actId="478"/>
          <ac:cxnSpMkLst>
            <pc:docMk/>
            <pc:sldMk cId="29572235" sldId="422"/>
            <ac:cxnSpMk id="127" creationId="{7AE0E35D-E49D-4F48-B255-3F44A2D00EC6}"/>
          </ac:cxnSpMkLst>
        </pc:cxnChg>
        <pc:cxnChg chg="del">
          <ac:chgData name="Jonathan Mah" userId="5261b2f2f3e51194" providerId="LiveId" clId="{833092D5-9927-4807-BE3E-672C10A7E002}" dt="2023-06-28T16:42:07.639" v="1342" actId="478"/>
          <ac:cxnSpMkLst>
            <pc:docMk/>
            <pc:sldMk cId="29572235" sldId="422"/>
            <ac:cxnSpMk id="128" creationId="{20C74101-BC44-41E5-AA56-FBF0B7DC81AF}"/>
          </ac:cxnSpMkLst>
        </pc:cxnChg>
        <pc:cxnChg chg="del">
          <ac:chgData name="Jonathan Mah" userId="5261b2f2f3e51194" providerId="LiveId" clId="{833092D5-9927-4807-BE3E-672C10A7E002}" dt="2023-06-28T16:42:07.639" v="1342" actId="478"/>
          <ac:cxnSpMkLst>
            <pc:docMk/>
            <pc:sldMk cId="29572235" sldId="422"/>
            <ac:cxnSpMk id="129" creationId="{33B5BC68-8212-44A4-A832-22E82F98AF65}"/>
          </ac:cxnSpMkLst>
        </pc:cxnChg>
        <pc:cxnChg chg="del">
          <ac:chgData name="Jonathan Mah" userId="5261b2f2f3e51194" providerId="LiveId" clId="{833092D5-9927-4807-BE3E-672C10A7E002}" dt="2023-06-28T16:42:07.639" v="1342" actId="478"/>
          <ac:cxnSpMkLst>
            <pc:docMk/>
            <pc:sldMk cId="29572235" sldId="422"/>
            <ac:cxnSpMk id="130" creationId="{4CD033CA-A63C-4B19-8674-E4B08706E2F4}"/>
          </ac:cxnSpMkLst>
        </pc:cxnChg>
        <pc:cxnChg chg="del">
          <ac:chgData name="Jonathan Mah" userId="5261b2f2f3e51194" providerId="LiveId" clId="{833092D5-9927-4807-BE3E-672C10A7E002}" dt="2023-06-28T16:42:07.639" v="1342" actId="478"/>
          <ac:cxnSpMkLst>
            <pc:docMk/>
            <pc:sldMk cId="29572235" sldId="422"/>
            <ac:cxnSpMk id="131" creationId="{E7BFEAA5-9521-4846-A25B-728E54417854}"/>
          </ac:cxnSpMkLst>
        </pc:cxnChg>
        <pc:cxnChg chg="del">
          <ac:chgData name="Jonathan Mah" userId="5261b2f2f3e51194" providerId="LiveId" clId="{833092D5-9927-4807-BE3E-672C10A7E002}" dt="2023-06-28T16:42:07.639" v="1342" actId="478"/>
          <ac:cxnSpMkLst>
            <pc:docMk/>
            <pc:sldMk cId="29572235" sldId="422"/>
            <ac:cxnSpMk id="132" creationId="{9DF21742-64F2-4668-8C32-D79A21755934}"/>
          </ac:cxnSpMkLst>
        </pc:cxnChg>
        <pc:cxnChg chg="del">
          <ac:chgData name="Jonathan Mah" userId="5261b2f2f3e51194" providerId="LiveId" clId="{833092D5-9927-4807-BE3E-672C10A7E002}" dt="2023-06-28T16:42:07.639" v="1342" actId="478"/>
          <ac:cxnSpMkLst>
            <pc:docMk/>
            <pc:sldMk cId="29572235" sldId="422"/>
            <ac:cxnSpMk id="133" creationId="{99B39C73-FC31-4EB5-8A61-CA2CF427BB08}"/>
          </ac:cxnSpMkLst>
        </pc:cxnChg>
        <pc:cxnChg chg="del">
          <ac:chgData name="Jonathan Mah" userId="5261b2f2f3e51194" providerId="LiveId" clId="{833092D5-9927-4807-BE3E-672C10A7E002}" dt="2023-06-28T16:42:07.639" v="1342" actId="478"/>
          <ac:cxnSpMkLst>
            <pc:docMk/>
            <pc:sldMk cId="29572235" sldId="422"/>
            <ac:cxnSpMk id="134" creationId="{1A3914D4-79FB-4D4A-B711-6188791105F7}"/>
          </ac:cxnSpMkLst>
        </pc:cxnChg>
        <pc:cxnChg chg="add mod">
          <ac:chgData name="Jonathan Mah" userId="5261b2f2f3e51194" providerId="LiveId" clId="{833092D5-9927-4807-BE3E-672C10A7E002}" dt="2023-06-28T16:43:51.431" v="1429" actId="1076"/>
          <ac:cxnSpMkLst>
            <pc:docMk/>
            <pc:sldMk cId="29572235" sldId="422"/>
            <ac:cxnSpMk id="135" creationId="{0C100F66-5B1B-E94F-5B88-571F2E814956}"/>
          </ac:cxnSpMkLst>
        </pc:cxnChg>
        <pc:cxnChg chg="add del mod">
          <ac:chgData name="Jonathan Mah" userId="5261b2f2f3e51194" providerId="LiveId" clId="{833092D5-9927-4807-BE3E-672C10A7E002}" dt="2023-06-28T16:43:56.206" v="1430" actId="478"/>
          <ac:cxnSpMkLst>
            <pc:docMk/>
            <pc:sldMk cId="29572235" sldId="422"/>
            <ac:cxnSpMk id="154" creationId="{7F94227B-40DD-AEF1-4566-2906C477EAA9}"/>
          </ac:cxnSpMkLst>
        </pc:cxnChg>
      </pc:sldChg>
      <pc:sldChg chg="addSp delSp modSp new mod">
        <pc:chgData name="Jonathan Mah" userId="5261b2f2f3e51194" providerId="LiveId" clId="{833092D5-9927-4807-BE3E-672C10A7E002}" dt="2023-06-28T18:57:35.005" v="1726" actId="1076"/>
        <pc:sldMkLst>
          <pc:docMk/>
          <pc:sldMk cId="2126933953" sldId="423"/>
        </pc:sldMkLst>
        <pc:spChg chg="del">
          <ac:chgData name="Jonathan Mah" userId="5261b2f2f3e51194" providerId="LiveId" clId="{833092D5-9927-4807-BE3E-672C10A7E002}" dt="2023-06-28T16:58:30.178" v="1615" actId="478"/>
          <ac:spMkLst>
            <pc:docMk/>
            <pc:sldMk cId="2126933953" sldId="423"/>
            <ac:spMk id="2" creationId="{9BA78000-4C53-DF2F-8949-0057041D5765}"/>
          </ac:spMkLst>
        </pc:spChg>
        <pc:spChg chg="del">
          <ac:chgData name="Jonathan Mah" userId="5261b2f2f3e51194" providerId="LiveId" clId="{833092D5-9927-4807-BE3E-672C10A7E002}" dt="2023-06-28T16:58:30.178" v="1615" actId="478"/>
          <ac:spMkLst>
            <pc:docMk/>
            <pc:sldMk cId="2126933953" sldId="423"/>
            <ac:spMk id="3" creationId="{5FDF5613-7317-8D0C-7DB4-CA92C47A0223}"/>
          </ac:spMkLst>
        </pc:spChg>
        <pc:spChg chg="add mod">
          <ac:chgData name="Jonathan Mah" userId="5261b2f2f3e51194" providerId="LiveId" clId="{833092D5-9927-4807-BE3E-672C10A7E002}" dt="2023-06-28T16:58:30.535" v="1616"/>
          <ac:spMkLst>
            <pc:docMk/>
            <pc:sldMk cId="2126933953" sldId="423"/>
            <ac:spMk id="4" creationId="{7D566C64-33B4-D69F-A07A-7AABF0CB533E}"/>
          </ac:spMkLst>
        </pc:spChg>
        <pc:spChg chg="add mod">
          <ac:chgData name="Jonathan Mah" userId="5261b2f2f3e51194" providerId="LiveId" clId="{833092D5-9927-4807-BE3E-672C10A7E002}" dt="2023-06-28T16:58:30.535" v="1616"/>
          <ac:spMkLst>
            <pc:docMk/>
            <pc:sldMk cId="2126933953" sldId="423"/>
            <ac:spMk id="5" creationId="{0B8DB436-7BEB-6FC3-E818-8DF890279EC5}"/>
          </ac:spMkLst>
        </pc:spChg>
        <pc:spChg chg="add mod">
          <ac:chgData name="Jonathan Mah" userId="5261b2f2f3e51194" providerId="LiveId" clId="{833092D5-9927-4807-BE3E-672C10A7E002}" dt="2023-06-28T16:58:30.535" v="1616"/>
          <ac:spMkLst>
            <pc:docMk/>
            <pc:sldMk cId="2126933953" sldId="423"/>
            <ac:spMk id="6" creationId="{EEAB0D76-42BF-673D-C73F-9374D561A3FD}"/>
          </ac:spMkLst>
        </pc:spChg>
        <pc:spChg chg="add mod">
          <ac:chgData name="Jonathan Mah" userId="5261b2f2f3e51194" providerId="LiveId" clId="{833092D5-9927-4807-BE3E-672C10A7E002}" dt="2023-06-28T16:58:30.535" v="1616"/>
          <ac:spMkLst>
            <pc:docMk/>
            <pc:sldMk cId="2126933953" sldId="423"/>
            <ac:spMk id="7" creationId="{A2CF1071-47A6-D8E9-DD6C-B6918D8C3769}"/>
          </ac:spMkLst>
        </pc:spChg>
        <pc:spChg chg="add mod">
          <ac:chgData name="Jonathan Mah" userId="5261b2f2f3e51194" providerId="LiveId" clId="{833092D5-9927-4807-BE3E-672C10A7E002}" dt="2023-06-28T16:58:30.535" v="1616"/>
          <ac:spMkLst>
            <pc:docMk/>
            <pc:sldMk cId="2126933953" sldId="423"/>
            <ac:spMk id="8" creationId="{8E3BD336-F134-3F9B-B16F-450D34F439CA}"/>
          </ac:spMkLst>
        </pc:spChg>
        <pc:spChg chg="add mod">
          <ac:chgData name="Jonathan Mah" userId="5261b2f2f3e51194" providerId="LiveId" clId="{833092D5-9927-4807-BE3E-672C10A7E002}" dt="2023-06-28T16:58:30.535" v="1616"/>
          <ac:spMkLst>
            <pc:docMk/>
            <pc:sldMk cId="2126933953" sldId="423"/>
            <ac:spMk id="9" creationId="{585B3896-D963-0E33-3141-4B722A2CDBC5}"/>
          </ac:spMkLst>
        </pc:spChg>
        <pc:spChg chg="add mod">
          <ac:chgData name="Jonathan Mah" userId="5261b2f2f3e51194" providerId="LiveId" clId="{833092D5-9927-4807-BE3E-672C10A7E002}" dt="2023-06-28T16:58:30.535" v="1616"/>
          <ac:spMkLst>
            <pc:docMk/>
            <pc:sldMk cId="2126933953" sldId="423"/>
            <ac:spMk id="10" creationId="{98BEBF8C-7ABC-C2D2-1B77-9CBC773DA6F3}"/>
          </ac:spMkLst>
        </pc:spChg>
        <pc:spChg chg="add mod">
          <ac:chgData name="Jonathan Mah" userId="5261b2f2f3e51194" providerId="LiveId" clId="{833092D5-9927-4807-BE3E-672C10A7E002}" dt="2023-06-28T16:58:30.535" v="1616"/>
          <ac:spMkLst>
            <pc:docMk/>
            <pc:sldMk cId="2126933953" sldId="423"/>
            <ac:spMk id="11" creationId="{56E5EA01-39A4-5644-DD58-A9DECE617716}"/>
          </ac:spMkLst>
        </pc:spChg>
        <pc:spChg chg="add mod">
          <ac:chgData name="Jonathan Mah" userId="5261b2f2f3e51194" providerId="LiveId" clId="{833092D5-9927-4807-BE3E-672C10A7E002}" dt="2023-06-28T16:58:30.535" v="1616"/>
          <ac:spMkLst>
            <pc:docMk/>
            <pc:sldMk cId="2126933953" sldId="423"/>
            <ac:spMk id="12" creationId="{E5347345-A465-EA7C-BD9D-5557D857B2DD}"/>
          </ac:spMkLst>
        </pc:spChg>
        <pc:spChg chg="add mod">
          <ac:chgData name="Jonathan Mah" userId="5261b2f2f3e51194" providerId="LiveId" clId="{833092D5-9927-4807-BE3E-672C10A7E002}" dt="2023-06-28T16:58:30.535" v="1616"/>
          <ac:spMkLst>
            <pc:docMk/>
            <pc:sldMk cId="2126933953" sldId="423"/>
            <ac:spMk id="13" creationId="{92F09A74-C6C3-1FF3-9A01-64E7FA90B09B}"/>
          </ac:spMkLst>
        </pc:spChg>
        <pc:spChg chg="add mod">
          <ac:chgData name="Jonathan Mah" userId="5261b2f2f3e51194" providerId="LiveId" clId="{833092D5-9927-4807-BE3E-672C10A7E002}" dt="2023-06-28T16:58:30.535" v="1616"/>
          <ac:spMkLst>
            <pc:docMk/>
            <pc:sldMk cId="2126933953" sldId="423"/>
            <ac:spMk id="14" creationId="{D55DA0BF-9CA9-07B5-C24C-A8CDA03D2DCC}"/>
          </ac:spMkLst>
        </pc:spChg>
        <pc:spChg chg="add mod">
          <ac:chgData name="Jonathan Mah" userId="5261b2f2f3e51194" providerId="LiveId" clId="{833092D5-9927-4807-BE3E-672C10A7E002}" dt="2023-06-28T16:58:30.535" v="1616"/>
          <ac:spMkLst>
            <pc:docMk/>
            <pc:sldMk cId="2126933953" sldId="423"/>
            <ac:spMk id="15" creationId="{9D4A858E-20BF-3A47-66E6-AB9C9B45CA61}"/>
          </ac:spMkLst>
        </pc:spChg>
        <pc:spChg chg="add mod">
          <ac:chgData name="Jonathan Mah" userId="5261b2f2f3e51194" providerId="LiveId" clId="{833092D5-9927-4807-BE3E-672C10A7E002}" dt="2023-06-28T16:58:30.535" v="1616"/>
          <ac:spMkLst>
            <pc:docMk/>
            <pc:sldMk cId="2126933953" sldId="423"/>
            <ac:spMk id="16" creationId="{22E0B7A7-00FF-E438-8204-9DFC42C42369}"/>
          </ac:spMkLst>
        </pc:spChg>
        <pc:spChg chg="add mod">
          <ac:chgData name="Jonathan Mah" userId="5261b2f2f3e51194" providerId="LiveId" clId="{833092D5-9927-4807-BE3E-672C10A7E002}" dt="2023-06-28T16:58:30.535" v="1616"/>
          <ac:spMkLst>
            <pc:docMk/>
            <pc:sldMk cId="2126933953" sldId="423"/>
            <ac:spMk id="17" creationId="{DD8769EB-519C-27D9-C930-88A2567EE4AE}"/>
          </ac:spMkLst>
        </pc:spChg>
        <pc:spChg chg="add mod">
          <ac:chgData name="Jonathan Mah" userId="5261b2f2f3e51194" providerId="LiveId" clId="{833092D5-9927-4807-BE3E-672C10A7E002}" dt="2023-06-28T16:58:30.535" v="1616"/>
          <ac:spMkLst>
            <pc:docMk/>
            <pc:sldMk cId="2126933953" sldId="423"/>
            <ac:spMk id="18" creationId="{50A4878A-C69F-11ED-FEBE-7B76E3B4C95F}"/>
          </ac:spMkLst>
        </pc:spChg>
        <pc:spChg chg="add mod">
          <ac:chgData name="Jonathan Mah" userId="5261b2f2f3e51194" providerId="LiveId" clId="{833092D5-9927-4807-BE3E-672C10A7E002}" dt="2023-06-28T16:58:30.535" v="1616"/>
          <ac:spMkLst>
            <pc:docMk/>
            <pc:sldMk cId="2126933953" sldId="423"/>
            <ac:spMk id="19" creationId="{001002A5-DB27-9414-96B7-9D0E62F6129E}"/>
          </ac:spMkLst>
        </pc:spChg>
        <pc:spChg chg="add mod">
          <ac:chgData name="Jonathan Mah" userId="5261b2f2f3e51194" providerId="LiveId" clId="{833092D5-9927-4807-BE3E-672C10A7E002}" dt="2023-06-28T16:58:30.535" v="1616"/>
          <ac:spMkLst>
            <pc:docMk/>
            <pc:sldMk cId="2126933953" sldId="423"/>
            <ac:spMk id="20" creationId="{51975A09-8F80-E458-56F0-8B8E9391A0B0}"/>
          </ac:spMkLst>
        </pc:spChg>
        <pc:spChg chg="add mod">
          <ac:chgData name="Jonathan Mah" userId="5261b2f2f3e51194" providerId="LiveId" clId="{833092D5-9927-4807-BE3E-672C10A7E002}" dt="2023-06-28T16:58:30.535" v="1616"/>
          <ac:spMkLst>
            <pc:docMk/>
            <pc:sldMk cId="2126933953" sldId="423"/>
            <ac:spMk id="21" creationId="{9AC51A11-2514-11D7-91BC-6DC648672C28}"/>
          </ac:spMkLst>
        </pc:spChg>
        <pc:spChg chg="add mod">
          <ac:chgData name="Jonathan Mah" userId="5261b2f2f3e51194" providerId="LiveId" clId="{833092D5-9927-4807-BE3E-672C10A7E002}" dt="2023-06-28T16:58:30.535" v="1616"/>
          <ac:spMkLst>
            <pc:docMk/>
            <pc:sldMk cId="2126933953" sldId="423"/>
            <ac:spMk id="22" creationId="{2E00FEC7-35E9-5998-BC36-82BCAC3D91AE}"/>
          </ac:spMkLst>
        </pc:spChg>
        <pc:spChg chg="add mod">
          <ac:chgData name="Jonathan Mah" userId="5261b2f2f3e51194" providerId="LiveId" clId="{833092D5-9927-4807-BE3E-672C10A7E002}" dt="2023-06-28T16:58:30.535" v="1616"/>
          <ac:spMkLst>
            <pc:docMk/>
            <pc:sldMk cId="2126933953" sldId="423"/>
            <ac:spMk id="23" creationId="{7A20D131-AC36-81F6-B1B1-098B00C020A8}"/>
          </ac:spMkLst>
        </pc:spChg>
        <pc:spChg chg="add mod">
          <ac:chgData name="Jonathan Mah" userId="5261b2f2f3e51194" providerId="LiveId" clId="{833092D5-9927-4807-BE3E-672C10A7E002}" dt="2023-06-28T16:58:30.535" v="1616"/>
          <ac:spMkLst>
            <pc:docMk/>
            <pc:sldMk cId="2126933953" sldId="423"/>
            <ac:spMk id="24" creationId="{BD9F205E-6974-EBA7-9EC3-F6D8954146E7}"/>
          </ac:spMkLst>
        </pc:spChg>
        <pc:spChg chg="add mod">
          <ac:chgData name="Jonathan Mah" userId="5261b2f2f3e51194" providerId="LiveId" clId="{833092D5-9927-4807-BE3E-672C10A7E002}" dt="2023-06-28T16:58:30.535" v="1616"/>
          <ac:spMkLst>
            <pc:docMk/>
            <pc:sldMk cId="2126933953" sldId="423"/>
            <ac:spMk id="25" creationId="{C08057AF-0E75-5686-1F68-EFEE23F32660}"/>
          </ac:spMkLst>
        </pc:spChg>
        <pc:spChg chg="add mod">
          <ac:chgData name="Jonathan Mah" userId="5261b2f2f3e51194" providerId="LiveId" clId="{833092D5-9927-4807-BE3E-672C10A7E002}" dt="2023-06-28T16:58:30.535" v="1616"/>
          <ac:spMkLst>
            <pc:docMk/>
            <pc:sldMk cId="2126933953" sldId="423"/>
            <ac:spMk id="26" creationId="{59567512-1A9A-EA11-8BC1-EC0E68658617}"/>
          </ac:spMkLst>
        </pc:spChg>
        <pc:spChg chg="add mod">
          <ac:chgData name="Jonathan Mah" userId="5261b2f2f3e51194" providerId="LiveId" clId="{833092D5-9927-4807-BE3E-672C10A7E002}" dt="2023-06-28T16:58:30.535" v="1616"/>
          <ac:spMkLst>
            <pc:docMk/>
            <pc:sldMk cId="2126933953" sldId="423"/>
            <ac:spMk id="28" creationId="{D113EFA9-1AF6-F6FE-7EF0-75ECC3CA5812}"/>
          </ac:spMkLst>
        </pc:spChg>
        <pc:spChg chg="add mod">
          <ac:chgData name="Jonathan Mah" userId="5261b2f2f3e51194" providerId="LiveId" clId="{833092D5-9927-4807-BE3E-672C10A7E002}" dt="2023-06-28T18:57:13.397" v="1716" actId="14100"/>
          <ac:spMkLst>
            <pc:docMk/>
            <pc:sldMk cId="2126933953" sldId="423"/>
            <ac:spMk id="29" creationId="{8531D876-88AE-4755-8979-FF8D4C7F2CCB}"/>
          </ac:spMkLst>
        </pc:spChg>
        <pc:spChg chg="add mod">
          <ac:chgData name="Jonathan Mah" userId="5261b2f2f3e51194" providerId="LiveId" clId="{833092D5-9927-4807-BE3E-672C10A7E002}" dt="2023-06-28T18:57:35.005" v="1726" actId="1076"/>
          <ac:spMkLst>
            <pc:docMk/>
            <pc:sldMk cId="2126933953" sldId="423"/>
            <ac:spMk id="30" creationId="{A3FBB3F6-CDF7-8F7E-B9FE-31F381005430}"/>
          </ac:spMkLst>
        </pc:spChg>
        <pc:cxnChg chg="add mod">
          <ac:chgData name="Jonathan Mah" userId="5261b2f2f3e51194" providerId="LiveId" clId="{833092D5-9927-4807-BE3E-672C10A7E002}" dt="2023-06-28T16:58:30.535" v="1616"/>
          <ac:cxnSpMkLst>
            <pc:docMk/>
            <pc:sldMk cId="2126933953" sldId="423"/>
            <ac:cxnSpMk id="27" creationId="{EE434D0C-00F8-6B98-67EE-E4BBD25DD68F}"/>
          </ac:cxnSpMkLst>
        </pc:cxnChg>
      </pc:sldChg>
      <pc:sldChg chg="addSp modSp add del mod">
        <pc:chgData name="Jonathan Mah" userId="5261b2f2f3e51194" providerId="LiveId" clId="{833092D5-9927-4807-BE3E-672C10A7E002}" dt="2023-06-28T21:17:32.486" v="1750" actId="47"/>
        <pc:sldMkLst>
          <pc:docMk/>
          <pc:sldMk cId="3290464921" sldId="424"/>
        </pc:sldMkLst>
        <pc:spChg chg="add mod">
          <ac:chgData name="Jonathan Mah" userId="5261b2f2f3e51194" providerId="LiveId" clId="{833092D5-9927-4807-BE3E-672C10A7E002}" dt="2023-06-28T17:11:21.871" v="1678" actId="14100"/>
          <ac:spMkLst>
            <pc:docMk/>
            <pc:sldMk cId="3290464921" sldId="424"/>
            <ac:spMk id="4" creationId="{A895454A-6D0E-F79A-0224-9EF78B63B126}"/>
          </ac:spMkLst>
        </pc:spChg>
        <pc:spChg chg="add mod">
          <ac:chgData name="Jonathan Mah" userId="5261b2f2f3e51194" providerId="LiveId" clId="{833092D5-9927-4807-BE3E-672C10A7E002}" dt="2023-06-28T17:11:28.874" v="1683" actId="1076"/>
          <ac:spMkLst>
            <pc:docMk/>
            <pc:sldMk cId="3290464921" sldId="424"/>
            <ac:spMk id="5" creationId="{5D15A1E2-D039-EBD7-582F-98864859C0A5}"/>
          </ac:spMkLst>
        </pc:spChg>
        <pc:spChg chg="add mod">
          <ac:chgData name="Jonathan Mah" userId="5261b2f2f3e51194" providerId="LiveId" clId="{833092D5-9927-4807-BE3E-672C10A7E002}" dt="2023-06-28T17:11:36.373" v="1685" actId="1076"/>
          <ac:spMkLst>
            <pc:docMk/>
            <pc:sldMk cId="3290464921" sldId="424"/>
            <ac:spMk id="6" creationId="{C63B5721-4F1E-98F8-EC83-E65F42692BD5}"/>
          </ac:spMkLst>
        </pc:spChg>
        <pc:spChg chg="add mod">
          <ac:chgData name="Jonathan Mah" userId="5261b2f2f3e51194" providerId="LiveId" clId="{833092D5-9927-4807-BE3E-672C10A7E002}" dt="2023-06-28T17:11:39.618" v="1687" actId="1076"/>
          <ac:spMkLst>
            <pc:docMk/>
            <pc:sldMk cId="3290464921" sldId="424"/>
            <ac:spMk id="7" creationId="{7BA26EC3-9248-24CA-8A2A-470C2E02FE37}"/>
          </ac:spMkLst>
        </pc:spChg>
        <pc:spChg chg="mod">
          <ac:chgData name="Jonathan Mah" userId="5261b2f2f3e51194" providerId="LiveId" clId="{833092D5-9927-4807-BE3E-672C10A7E002}" dt="2023-06-28T17:10:19.643" v="1671" actId="1037"/>
          <ac:spMkLst>
            <pc:docMk/>
            <pc:sldMk cId="3290464921" sldId="424"/>
            <ac:spMk id="59" creationId="{3F0FAA6B-3B40-0007-34F9-8C5D8E3768FC}"/>
          </ac:spMkLst>
        </pc:spChg>
        <pc:spChg chg="mod">
          <ac:chgData name="Jonathan Mah" userId="5261b2f2f3e51194" providerId="LiveId" clId="{833092D5-9927-4807-BE3E-672C10A7E002}" dt="2023-06-28T17:10:19.643" v="1671" actId="1037"/>
          <ac:spMkLst>
            <pc:docMk/>
            <pc:sldMk cId="3290464921" sldId="424"/>
            <ac:spMk id="61" creationId="{DD55B746-0E0B-1925-1251-FF5F89FC36A0}"/>
          </ac:spMkLst>
        </pc:spChg>
        <pc:spChg chg="mod">
          <ac:chgData name="Jonathan Mah" userId="5261b2f2f3e51194" providerId="LiveId" clId="{833092D5-9927-4807-BE3E-672C10A7E002}" dt="2023-06-28T17:10:19.643" v="1671" actId="1037"/>
          <ac:spMkLst>
            <pc:docMk/>
            <pc:sldMk cId="3290464921" sldId="424"/>
            <ac:spMk id="63" creationId="{AF912829-15CA-1C53-4077-9BF6920BD42F}"/>
          </ac:spMkLst>
        </pc:spChg>
        <pc:spChg chg="mod">
          <ac:chgData name="Jonathan Mah" userId="5261b2f2f3e51194" providerId="LiveId" clId="{833092D5-9927-4807-BE3E-672C10A7E002}" dt="2023-06-28T17:06:45.666" v="1658" actId="1076"/>
          <ac:spMkLst>
            <pc:docMk/>
            <pc:sldMk cId="3290464921" sldId="424"/>
            <ac:spMk id="1025" creationId="{7A66EE8E-FEDF-9CEC-2BA2-54E153F191D8}"/>
          </ac:spMkLst>
        </pc:spChg>
        <pc:picChg chg="add mod ord modCrop">
          <ac:chgData name="Jonathan Mah" userId="5261b2f2f3e51194" providerId="LiveId" clId="{833092D5-9927-4807-BE3E-672C10A7E002}" dt="2023-06-28T17:06:38.715" v="1657" actId="167"/>
          <ac:picMkLst>
            <pc:docMk/>
            <pc:sldMk cId="3290464921" sldId="424"/>
            <ac:picMk id="2" creationId="{A11607CB-FEC1-127F-6884-4F91F6D1CA98}"/>
          </ac:picMkLst>
        </pc:picChg>
        <pc:picChg chg="mod modCrop">
          <ac:chgData name="Jonathan Mah" userId="5261b2f2f3e51194" providerId="LiveId" clId="{833092D5-9927-4807-BE3E-672C10A7E002}" dt="2023-06-28T17:08:57.592" v="1661" actId="1076"/>
          <ac:picMkLst>
            <pc:docMk/>
            <pc:sldMk cId="3290464921" sldId="424"/>
            <ac:picMk id="3" creationId="{0316EB04-4BC5-29AB-8098-13C75B376B1A}"/>
          </ac:picMkLst>
        </pc:picChg>
      </pc:sldChg>
      <pc:sldChg chg="addSp delSp modSp new mod">
        <pc:chgData name="Jonathan Mah" userId="5261b2f2f3e51194" providerId="LiveId" clId="{833092D5-9927-4807-BE3E-672C10A7E002}" dt="2023-07-05T18:28:09.459" v="1976" actId="167"/>
        <pc:sldMkLst>
          <pc:docMk/>
          <pc:sldMk cId="3690159507" sldId="425"/>
        </pc:sldMkLst>
        <pc:spChg chg="del">
          <ac:chgData name="Jonathan Mah" userId="5261b2f2f3e51194" providerId="LiveId" clId="{833092D5-9927-4807-BE3E-672C10A7E002}" dt="2023-06-28T21:00:15.975" v="1730" actId="478"/>
          <ac:spMkLst>
            <pc:docMk/>
            <pc:sldMk cId="3690159507" sldId="425"/>
            <ac:spMk id="2" creationId="{0821DA76-E013-8395-5C59-0467E6CE53E6}"/>
          </ac:spMkLst>
        </pc:spChg>
        <pc:spChg chg="del">
          <ac:chgData name="Jonathan Mah" userId="5261b2f2f3e51194" providerId="LiveId" clId="{833092D5-9927-4807-BE3E-672C10A7E002}" dt="2023-06-28T21:00:11.943" v="1728" actId="478"/>
          <ac:spMkLst>
            <pc:docMk/>
            <pc:sldMk cId="3690159507" sldId="425"/>
            <ac:spMk id="3" creationId="{B05528FD-656A-E9AF-E62E-5789DB3DEA13}"/>
          </ac:spMkLst>
        </pc:spChg>
        <pc:spChg chg="add mod">
          <ac:chgData name="Jonathan Mah" userId="5261b2f2f3e51194" providerId="LiveId" clId="{833092D5-9927-4807-BE3E-672C10A7E002}" dt="2023-06-28T21:00:26.438" v="1732" actId="1076"/>
          <ac:spMkLst>
            <pc:docMk/>
            <pc:sldMk cId="3690159507" sldId="425"/>
            <ac:spMk id="6" creationId="{F9F6AAEA-7F21-F148-8ACB-F23188DD89FF}"/>
          </ac:spMkLst>
        </pc:spChg>
        <pc:spChg chg="add mod">
          <ac:chgData name="Jonathan Mah" userId="5261b2f2f3e51194" providerId="LiveId" clId="{833092D5-9927-4807-BE3E-672C10A7E002}" dt="2023-06-28T21:00:37.319" v="1735" actId="20577"/>
          <ac:spMkLst>
            <pc:docMk/>
            <pc:sldMk cId="3690159507" sldId="425"/>
            <ac:spMk id="7" creationId="{B07E680B-17B3-39B2-544F-3167F8FB95C8}"/>
          </ac:spMkLst>
        </pc:spChg>
        <pc:spChg chg="add mod">
          <ac:chgData name="Jonathan Mah" userId="5261b2f2f3e51194" providerId="LiveId" clId="{833092D5-9927-4807-BE3E-672C10A7E002}" dt="2023-06-28T21:00:46.725" v="1738" actId="20577"/>
          <ac:spMkLst>
            <pc:docMk/>
            <pc:sldMk cId="3690159507" sldId="425"/>
            <ac:spMk id="8" creationId="{80B8CEC6-C5EE-E47C-6FCD-130456F392E4}"/>
          </ac:spMkLst>
        </pc:spChg>
        <pc:spChg chg="add mod">
          <ac:chgData name="Jonathan Mah" userId="5261b2f2f3e51194" providerId="LiveId" clId="{833092D5-9927-4807-BE3E-672C10A7E002}" dt="2023-06-28T21:00:53.635" v="1741" actId="20577"/>
          <ac:spMkLst>
            <pc:docMk/>
            <pc:sldMk cId="3690159507" sldId="425"/>
            <ac:spMk id="9" creationId="{B2CA3ED5-90A7-C05E-F769-D2FF76F8C252}"/>
          </ac:spMkLst>
        </pc:spChg>
        <pc:spChg chg="add mod">
          <ac:chgData name="Jonathan Mah" userId="5261b2f2f3e51194" providerId="LiveId" clId="{833092D5-9927-4807-BE3E-672C10A7E002}" dt="2023-06-28T21:01:02.969" v="1744" actId="20577"/>
          <ac:spMkLst>
            <pc:docMk/>
            <pc:sldMk cId="3690159507" sldId="425"/>
            <ac:spMk id="10" creationId="{4D7692BF-9251-A594-95CD-EA81867F6D67}"/>
          </ac:spMkLst>
        </pc:spChg>
        <pc:picChg chg="add del mod ord">
          <ac:chgData name="Jonathan Mah" userId="5261b2f2f3e51194" providerId="LiveId" clId="{833092D5-9927-4807-BE3E-672C10A7E002}" dt="2023-07-05T18:25:58.131" v="1967" actId="478"/>
          <ac:picMkLst>
            <pc:docMk/>
            <pc:sldMk cId="3690159507" sldId="425"/>
            <ac:picMk id="3" creationId="{B22F5934-7B6E-20EB-B93F-9F479D608DE2}"/>
          </ac:picMkLst>
        </pc:picChg>
        <pc:picChg chg="add del mod ord">
          <ac:chgData name="Jonathan Mah" userId="5261b2f2f3e51194" providerId="LiveId" clId="{833092D5-9927-4807-BE3E-672C10A7E002}" dt="2023-07-05T18:28:00.369" v="1972" actId="478"/>
          <ac:picMkLst>
            <pc:docMk/>
            <pc:sldMk cId="3690159507" sldId="425"/>
            <ac:picMk id="5" creationId="{2B7591D3-B0A6-2321-FF9B-0FE0E1307AD0}"/>
          </ac:picMkLst>
        </pc:picChg>
        <pc:picChg chg="add del">
          <ac:chgData name="Jonathan Mah" userId="5261b2f2f3e51194" providerId="LiveId" clId="{833092D5-9927-4807-BE3E-672C10A7E002}" dt="2023-06-28T21:03:36.242" v="1745" actId="478"/>
          <ac:picMkLst>
            <pc:docMk/>
            <pc:sldMk cId="3690159507" sldId="425"/>
            <ac:picMk id="5" creationId="{F078F9C3-92EB-F9F2-A4E4-977B20ABD6A6}"/>
          </ac:picMkLst>
        </pc:picChg>
        <pc:picChg chg="add del mod ord">
          <ac:chgData name="Jonathan Mah" userId="5261b2f2f3e51194" providerId="LiveId" clId="{833092D5-9927-4807-BE3E-672C10A7E002}" dt="2023-06-28T23:50:58.660" v="1790" actId="478"/>
          <ac:picMkLst>
            <pc:docMk/>
            <pc:sldMk cId="3690159507" sldId="425"/>
            <ac:picMk id="12" creationId="{86D24F6B-71B9-F81E-DF2A-949925F1846A}"/>
          </ac:picMkLst>
        </pc:picChg>
        <pc:picChg chg="add mod ord">
          <ac:chgData name="Jonathan Mah" userId="5261b2f2f3e51194" providerId="LiveId" clId="{833092D5-9927-4807-BE3E-672C10A7E002}" dt="2023-07-05T18:28:09.459" v="1976" actId="167"/>
          <ac:picMkLst>
            <pc:docMk/>
            <pc:sldMk cId="3690159507" sldId="425"/>
            <ac:picMk id="12" creationId="{93158C25-725B-B62F-68DD-FC42C68AC8D8}"/>
          </ac:picMkLst>
        </pc:picChg>
        <pc:picChg chg="add del mod">
          <ac:chgData name="Jonathan Mah" userId="5261b2f2f3e51194" providerId="LiveId" clId="{833092D5-9927-4807-BE3E-672C10A7E002}" dt="2023-06-28T23:51:12.349" v="1794" actId="478"/>
          <ac:picMkLst>
            <pc:docMk/>
            <pc:sldMk cId="3690159507" sldId="425"/>
            <ac:picMk id="14" creationId="{55C4AF18-9652-A6CE-3730-FB94C8A694A5}"/>
          </ac:picMkLst>
        </pc:picChg>
        <pc:picChg chg="add del mod ord">
          <ac:chgData name="Jonathan Mah" userId="5261b2f2f3e51194" providerId="LiveId" clId="{833092D5-9927-4807-BE3E-672C10A7E002}" dt="2023-06-28T23:54:40.972" v="1799" actId="478"/>
          <ac:picMkLst>
            <pc:docMk/>
            <pc:sldMk cId="3690159507" sldId="425"/>
            <ac:picMk id="16" creationId="{B48C55F9-B7CE-FFB4-E1B9-13289144351D}"/>
          </ac:picMkLst>
        </pc:picChg>
        <pc:picChg chg="add del mod ord">
          <ac:chgData name="Jonathan Mah" userId="5261b2f2f3e51194" providerId="LiveId" clId="{833092D5-9927-4807-BE3E-672C10A7E002}" dt="2023-06-28T23:56:07.787" v="1804" actId="478"/>
          <ac:picMkLst>
            <pc:docMk/>
            <pc:sldMk cId="3690159507" sldId="425"/>
            <ac:picMk id="18" creationId="{E3A47CE1-4199-D37D-FE3E-9315FECC103D}"/>
          </ac:picMkLst>
        </pc:picChg>
        <pc:picChg chg="add del mod ord">
          <ac:chgData name="Jonathan Mah" userId="5261b2f2f3e51194" providerId="LiveId" clId="{833092D5-9927-4807-BE3E-672C10A7E002}" dt="2023-07-05T18:23:02.371" v="1962" actId="478"/>
          <ac:picMkLst>
            <pc:docMk/>
            <pc:sldMk cId="3690159507" sldId="425"/>
            <ac:picMk id="20" creationId="{695ABD42-AE13-2547-4C24-BE0E07B6D926}"/>
          </ac:picMkLst>
        </pc:picChg>
      </pc:sldChg>
      <pc:sldChg chg="add del">
        <pc:chgData name="Jonathan Mah" userId="5261b2f2f3e51194" providerId="LiveId" clId="{833092D5-9927-4807-BE3E-672C10A7E002}" dt="2023-06-28T17:07:37.563" v="1660"/>
        <pc:sldMkLst>
          <pc:docMk/>
          <pc:sldMk cId="3941997821" sldId="425"/>
        </pc:sldMkLst>
      </pc:sldChg>
      <pc:sldChg chg="addSp delSp modSp add mod">
        <pc:chgData name="Jonathan Mah" userId="5261b2f2f3e51194" providerId="LiveId" clId="{833092D5-9927-4807-BE3E-672C10A7E002}" dt="2023-07-01T00:22:04.638" v="1961" actId="478"/>
        <pc:sldMkLst>
          <pc:docMk/>
          <pc:sldMk cId="652272095" sldId="426"/>
        </pc:sldMkLst>
        <pc:spChg chg="add mod">
          <ac:chgData name="Jonathan Mah" userId="5261b2f2f3e51194" providerId="LiveId" clId="{833092D5-9927-4807-BE3E-672C10A7E002}" dt="2023-07-01T00:20:18.410" v="1956" actId="1076"/>
          <ac:spMkLst>
            <pc:docMk/>
            <pc:sldMk cId="652272095" sldId="426"/>
            <ac:spMk id="12" creationId="{3FAD5785-2EBE-157C-4958-55580125D829}"/>
          </ac:spMkLst>
        </pc:spChg>
        <pc:spChg chg="add mod">
          <ac:chgData name="Jonathan Mah" userId="5261b2f2f3e51194" providerId="LiveId" clId="{833092D5-9927-4807-BE3E-672C10A7E002}" dt="2023-07-01T00:20:18.410" v="1956" actId="1076"/>
          <ac:spMkLst>
            <pc:docMk/>
            <pc:sldMk cId="652272095" sldId="426"/>
            <ac:spMk id="13" creationId="{88B18BE0-5F6B-4C31-2D55-F550CE61E7FB}"/>
          </ac:spMkLst>
        </pc:spChg>
        <pc:spChg chg="add mod">
          <ac:chgData name="Jonathan Mah" userId="5261b2f2f3e51194" providerId="LiveId" clId="{833092D5-9927-4807-BE3E-672C10A7E002}" dt="2023-07-01T00:20:25.505" v="1958" actId="20577"/>
          <ac:spMkLst>
            <pc:docMk/>
            <pc:sldMk cId="652272095" sldId="426"/>
            <ac:spMk id="14" creationId="{2CADF09D-57B3-ACE1-9674-1B704060D8DF}"/>
          </ac:spMkLst>
        </pc:spChg>
        <pc:picChg chg="add mod modCrop">
          <ac:chgData name="Jonathan Mah" userId="5261b2f2f3e51194" providerId="LiveId" clId="{833092D5-9927-4807-BE3E-672C10A7E002}" dt="2023-07-01T00:11:37.110" v="1848" actId="1038"/>
          <ac:picMkLst>
            <pc:docMk/>
            <pc:sldMk cId="652272095" sldId="426"/>
            <ac:picMk id="3" creationId="{1C88653A-C506-B445-4F6E-1CD84D2FD5F3}"/>
          </ac:picMkLst>
        </pc:picChg>
        <pc:picChg chg="add mod modCrop">
          <ac:chgData name="Jonathan Mah" userId="5261b2f2f3e51194" providerId="LiveId" clId="{833092D5-9927-4807-BE3E-672C10A7E002}" dt="2023-07-01T00:11:37.110" v="1848" actId="1038"/>
          <ac:picMkLst>
            <pc:docMk/>
            <pc:sldMk cId="652272095" sldId="426"/>
            <ac:picMk id="4" creationId="{B4AA63D1-8ED5-E707-690E-2E1E3BBDAF5D}"/>
          </ac:picMkLst>
        </pc:picChg>
        <pc:picChg chg="add mod modCrop">
          <ac:chgData name="Jonathan Mah" userId="5261b2f2f3e51194" providerId="LiveId" clId="{833092D5-9927-4807-BE3E-672C10A7E002}" dt="2023-07-01T00:20:18.410" v="1956" actId="1076"/>
          <ac:picMkLst>
            <pc:docMk/>
            <pc:sldMk cId="652272095" sldId="426"/>
            <ac:picMk id="5" creationId="{4E164DF8-57D8-0F85-F258-8A91CE9899F8}"/>
          </ac:picMkLst>
        </pc:picChg>
        <pc:picChg chg="add del mod modCrop">
          <ac:chgData name="Jonathan Mah" userId="5261b2f2f3e51194" providerId="LiveId" clId="{833092D5-9927-4807-BE3E-672C10A7E002}" dt="2023-07-01T00:16:38.241" v="1900" actId="478"/>
          <ac:picMkLst>
            <pc:docMk/>
            <pc:sldMk cId="652272095" sldId="426"/>
            <ac:picMk id="6" creationId="{68492378-3D55-947C-0019-C2C039FCD374}"/>
          </ac:picMkLst>
        </pc:picChg>
        <pc:picChg chg="mod modCrop">
          <ac:chgData name="Jonathan Mah" userId="5261b2f2f3e51194" providerId="LiveId" clId="{833092D5-9927-4807-BE3E-672C10A7E002}" dt="2023-07-01T00:11:37.110" v="1848" actId="1038"/>
          <ac:picMkLst>
            <pc:docMk/>
            <pc:sldMk cId="652272095" sldId="426"/>
            <ac:picMk id="8" creationId="{6BDC0236-82EF-9A85-03C0-549F8E58DEEF}"/>
          </ac:picMkLst>
        </pc:picChg>
        <pc:picChg chg="add mod modCrop">
          <ac:chgData name="Jonathan Mah" userId="5261b2f2f3e51194" providerId="LiveId" clId="{833092D5-9927-4807-BE3E-672C10A7E002}" dt="2023-07-01T00:20:18.410" v="1956" actId="1076"/>
          <ac:picMkLst>
            <pc:docMk/>
            <pc:sldMk cId="652272095" sldId="426"/>
            <ac:picMk id="9" creationId="{381FC2B0-7964-FD80-2C11-756D2D9CC609}"/>
          </ac:picMkLst>
        </pc:picChg>
        <pc:picChg chg="add mod modCrop">
          <ac:chgData name="Jonathan Mah" userId="5261b2f2f3e51194" providerId="LiveId" clId="{833092D5-9927-4807-BE3E-672C10A7E002}" dt="2023-07-01T00:20:18.410" v="1956" actId="1076"/>
          <ac:picMkLst>
            <pc:docMk/>
            <pc:sldMk cId="652272095" sldId="426"/>
            <ac:picMk id="10" creationId="{5F877A63-EC70-D916-8C2B-74C6B014F364}"/>
          </ac:picMkLst>
        </pc:picChg>
        <pc:picChg chg="add mod modCrop">
          <ac:chgData name="Jonathan Mah" userId="5261b2f2f3e51194" providerId="LiveId" clId="{833092D5-9927-4807-BE3E-672C10A7E002}" dt="2023-07-01T00:20:18.410" v="1956" actId="1076"/>
          <ac:picMkLst>
            <pc:docMk/>
            <pc:sldMk cId="652272095" sldId="426"/>
            <ac:picMk id="11" creationId="{1F5A82E0-FF26-1C74-0576-7A582FC88F42}"/>
          </ac:picMkLst>
        </pc:picChg>
        <pc:picChg chg="del">
          <ac:chgData name="Jonathan Mah" userId="5261b2f2f3e51194" providerId="LiveId" clId="{833092D5-9927-4807-BE3E-672C10A7E002}" dt="2023-06-28T21:40:41.690" v="1768" actId="478"/>
          <ac:picMkLst>
            <pc:docMk/>
            <pc:sldMk cId="652272095" sldId="426"/>
            <ac:picMk id="12" creationId="{CD9F6541-A219-F529-BBD3-6EAA47E09600}"/>
          </ac:picMkLst>
        </pc:picChg>
        <pc:picChg chg="add del mod">
          <ac:chgData name="Jonathan Mah" userId="5261b2f2f3e51194" providerId="LiveId" clId="{833092D5-9927-4807-BE3E-672C10A7E002}" dt="2023-07-01T00:22:04.638" v="1961" actId="478"/>
          <ac:picMkLst>
            <pc:docMk/>
            <pc:sldMk cId="652272095" sldId="426"/>
            <ac:picMk id="15" creationId="{2DA3E69C-931C-A35D-9A5C-43B3CCDCA69C}"/>
          </ac:picMkLst>
        </pc:picChg>
      </pc:sldChg>
      <pc:sldChg chg="addSp delSp modSp new del mod">
        <pc:chgData name="Jonathan Mah" userId="5261b2f2f3e51194" providerId="LiveId" clId="{833092D5-9927-4807-BE3E-672C10A7E002}" dt="2023-07-14T22:34:04.122" v="1982" actId="47"/>
        <pc:sldMkLst>
          <pc:docMk/>
          <pc:sldMk cId="2571562739" sldId="428"/>
        </pc:sldMkLst>
        <pc:spChg chg="del">
          <ac:chgData name="Jonathan Mah" userId="5261b2f2f3e51194" providerId="LiveId" clId="{833092D5-9927-4807-BE3E-672C10A7E002}" dt="2023-07-14T22:33:49.121" v="1978" actId="478"/>
          <ac:spMkLst>
            <pc:docMk/>
            <pc:sldMk cId="2571562739" sldId="428"/>
            <ac:spMk id="2" creationId="{306A2AD6-D3E1-BE5A-97BA-91581B32AE02}"/>
          </ac:spMkLst>
        </pc:spChg>
        <pc:spChg chg="del">
          <ac:chgData name="Jonathan Mah" userId="5261b2f2f3e51194" providerId="LiveId" clId="{833092D5-9927-4807-BE3E-672C10A7E002}" dt="2023-07-14T22:33:49.121" v="1978" actId="478"/>
          <ac:spMkLst>
            <pc:docMk/>
            <pc:sldMk cId="2571562739" sldId="428"/>
            <ac:spMk id="3" creationId="{43967E6C-B304-891C-1B74-7ED3B7E659BB}"/>
          </ac:spMkLst>
        </pc:spChg>
        <pc:picChg chg="add mod">
          <ac:chgData name="Jonathan Mah" userId="5261b2f2f3e51194" providerId="LiveId" clId="{833092D5-9927-4807-BE3E-672C10A7E002}" dt="2023-07-14T22:33:51.036" v="1980" actId="1076"/>
          <ac:picMkLst>
            <pc:docMk/>
            <pc:sldMk cId="2571562739" sldId="428"/>
            <ac:picMk id="4" creationId="{E9D938AB-F1CE-2428-CBFC-5A9A6E46C81D}"/>
          </ac:picMkLst>
        </pc:picChg>
      </pc:sldChg>
      <pc:sldChg chg="addSp delSp modSp add mod">
        <pc:chgData name="Jonathan Mah" userId="5261b2f2f3e51194" providerId="LiveId" clId="{833092D5-9927-4807-BE3E-672C10A7E002}" dt="2023-07-19T19:51:51.366" v="2277" actId="14100"/>
        <pc:sldMkLst>
          <pc:docMk/>
          <pc:sldMk cId="3765396124" sldId="429"/>
        </pc:sldMkLst>
        <pc:spChg chg="add del">
          <ac:chgData name="Jonathan Mah" userId="5261b2f2f3e51194" providerId="LiveId" clId="{833092D5-9927-4807-BE3E-672C10A7E002}" dt="2023-07-19T19:50:59.491" v="2268"/>
          <ac:spMkLst>
            <pc:docMk/>
            <pc:sldMk cId="3765396124" sldId="429"/>
            <ac:spMk id="2" creationId="{B03ED20E-ECCE-C93D-0211-AB805AF91CD3}"/>
          </ac:spMkLst>
        </pc:spChg>
        <pc:spChg chg="add del">
          <ac:chgData name="Jonathan Mah" userId="5261b2f2f3e51194" providerId="LiveId" clId="{833092D5-9927-4807-BE3E-672C10A7E002}" dt="2023-07-14T22:39:28.204" v="1993"/>
          <ac:spMkLst>
            <pc:docMk/>
            <pc:sldMk cId="3765396124" sldId="429"/>
            <ac:spMk id="2" creationId="{E61DDE4C-1D7C-C0D8-59D1-48EBFCB75C3A}"/>
          </ac:spMkLst>
        </pc:spChg>
        <pc:spChg chg="del">
          <ac:chgData name="Jonathan Mah" userId="5261b2f2f3e51194" providerId="LiveId" clId="{833092D5-9927-4807-BE3E-672C10A7E002}" dt="2023-07-14T22:34:07.435" v="1984" actId="478"/>
          <ac:spMkLst>
            <pc:docMk/>
            <pc:sldMk cId="3765396124" sldId="429"/>
            <ac:spMk id="12" creationId="{3FAD5785-2EBE-157C-4958-55580125D829}"/>
          </ac:spMkLst>
        </pc:spChg>
        <pc:spChg chg="del">
          <ac:chgData name="Jonathan Mah" userId="5261b2f2f3e51194" providerId="LiveId" clId="{833092D5-9927-4807-BE3E-672C10A7E002}" dt="2023-07-14T22:34:09.170" v="1985" actId="478"/>
          <ac:spMkLst>
            <pc:docMk/>
            <pc:sldMk cId="3765396124" sldId="429"/>
            <ac:spMk id="13" creationId="{88B18BE0-5F6B-4C31-2D55-F550CE61E7FB}"/>
          </ac:spMkLst>
        </pc:spChg>
        <pc:spChg chg="del">
          <ac:chgData name="Jonathan Mah" userId="5261b2f2f3e51194" providerId="LiveId" clId="{833092D5-9927-4807-BE3E-672C10A7E002}" dt="2023-07-14T22:34:14.445" v="1989" actId="478"/>
          <ac:spMkLst>
            <pc:docMk/>
            <pc:sldMk cId="3765396124" sldId="429"/>
            <ac:spMk id="14" creationId="{2CADF09D-57B3-ACE1-9674-1B704060D8DF}"/>
          </ac:spMkLst>
        </pc:spChg>
        <pc:spChg chg="add mod">
          <ac:chgData name="Jonathan Mah" userId="5261b2f2f3e51194" providerId="LiveId" clId="{833092D5-9927-4807-BE3E-672C10A7E002}" dt="2023-07-14T22:51:27.042" v="2263" actId="14100"/>
          <ac:spMkLst>
            <pc:docMk/>
            <pc:sldMk cId="3765396124" sldId="429"/>
            <ac:spMk id="17" creationId="{CA956D0F-F840-901A-8FCC-83072C36A26C}"/>
          </ac:spMkLst>
        </pc:spChg>
        <pc:picChg chg="mod modCrop">
          <ac:chgData name="Jonathan Mah" userId="5261b2f2f3e51194" providerId="LiveId" clId="{833092D5-9927-4807-BE3E-672C10A7E002}" dt="2023-07-19T19:51:51.366" v="2277" actId="14100"/>
          <ac:picMkLst>
            <pc:docMk/>
            <pc:sldMk cId="3765396124" sldId="429"/>
            <ac:picMk id="3" creationId="{1C88653A-C506-B445-4F6E-1CD84D2FD5F3}"/>
          </ac:picMkLst>
        </pc:picChg>
        <pc:picChg chg="del mod">
          <ac:chgData name="Jonathan Mah" userId="5261b2f2f3e51194" providerId="LiveId" clId="{833092D5-9927-4807-BE3E-672C10A7E002}" dt="2023-07-19T19:51:09.031" v="2272" actId="478"/>
          <ac:picMkLst>
            <pc:docMk/>
            <pc:sldMk cId="3765396124" sldId="429"/>
            <ac:picMk id="4" creationId="{B4AA63D1-8ED5-E707-690E-2E1E3BBDAF5D}"/>
          </ac:picMkLst>
        </pc:picChg>
        <pc:picChg chg="del">
          <ac:chgData name="Jonathan Mah" userId="5261b2f2f3e51194" providerId="LiveId" clId="{833092D5-9927-4807-BE3E-672C10A7E002}" dt="2023-07-14T22:34:10.891" v="1987" actId="478"/>
          <ac:picMkLst>
            <pc:docMk/>
            <pc:sldMk cId="3765396124" sldId="429"/>
            <ac:picMk id="5" creationId="{4E164DF8-57D8-0F85-F258-8A91CE9899F8}"/>
          </ac:picMkLst>
        </pc:picChg>
        <pc:picChg chg="add mod">
          <ac:chgData name="Jonathan Mah" userId="5261b2f2f3e51194" providerId="LiveId" clId="{833092D5-9927-4807-BE3E-672C10A7E002}" dt="2023-07-19T19:51:13.836" v="2273" actId="1076"/>
          <ac:picMkLst>
            <pc:docMk/>
            <pc:sldMk cId="3765396124" sldId="429"/>
            <ac:picMk id="5" creationId="{DF3CF68F-65E3-018A-CE7F-3D7703037ABA}"/>
          </ac:picMkLst>
        </pc:picChg>
        <pc:picChg chg="add del mod">
          <ac:chgData name="Jonathan Mah" userId="5261b2f2f3e51194" providerId="LiveId" clId="{833092D5-9927-4807-BE3E-672C10A7E002}" dt="2023-07-19T19:50:56.638" v="2264" actId="478"/>
          <ac:picMkLst>
            <pc:docMk/>
            <pc:sldMk cId="3765396124" sldId="429"/>
            <ac:picMk id="6" creationId="{B12FFA45-4A5D-5628-8CFB-5E1FCEC7BEBA}"/>
          </ac:picMkLst>
        </pc:picChg>
        <pc:picChg chg="add del mod">
          <ac:chgData name="Jonathan Mah" userId="5261b2f2f3e51194" providerId="LiveId" clId="{833092D5-9927-4807-BE3E-672C10A7E002}" dt="2023-07-14T22:41:34.329" v="2014" actId="478"/>
          <ac:picMkLst>
            <pc:docMk/>
            <pc:sldMk cId="3765396124" sldId="429"/>
            <ac:picMk id="7" creationId="{BACBF593-5D52-D2B5-F061-AAB15046DF12}"/>
          </ac:picMkLst>
        </pc:picChg>
        <pc:picChg chg="mod">
          <ac:chgData name="Jonathan Mah" userId="5261b2f2f3e51194" providerId="LiveId" clId="{833092D5-9927-4807-BE3E-672C10A7E002}" dt="2023-07-19T19:51:51.366" v="2277" actId="14100"/>
          <ac:picMkLst>
            <pc:docMk/>
            <pc:sldMk cId="3765396124" sldId="429"/>
            <ac:picMk id="8" creationId="{6BDC0236-82EF-9A85-03C0-549F8E58DEEF}"/>
          </ac:picMkLst>
        </pc:picChg>
        <pc:picChg chg="del">
          <ac:chgData name="Jonathan Mah" userId="5261b2f2f3e51194" providerId="LiveId" clId="{833092D5-9927-4807-BE3E-672C10A7E002}" dt="2023-07-14T22:34:06.266" v="1983" actId="478"/>
          <ac:picMkLst>
            <pc:docMk/>
            <pc:sldMk cId="3765396124" sldId="429"/>
            <ac:picMk id="9" creationId="{381FC2B0-7964-FD80-2C11-756D2D9CC609}"/>
          </ac:picMkLst>
        </pc:picChg>
        <pc:picChg chg="del">
          <ac:chgData name="Jonathan Mah" userId="5261b2f2f3e51194" providerId="LiveId" clId="{833092D5-9927-4807-BE3E-672C10A7E002}" dt="2023-07-14T22:34:09.853" v="1986" actId="478"/>
          <ac:picMkLst>
            <pc:docMk/>
            <pc:sldMk cId="3765396124" sldId="429"/>
            <ac:picMk id="10" creationId="{5F877A63-EC70-D916-8C2B-74C6B014F364}"/>
          </ac:picMkLst>
        </pc:picChg>
        <pc:picChg chg="del">
          <ac:chgData name="Jonathan Mah" userId="5261b2f2f3e51194" providerId="LiveId" clId="{833092D5-9927-4807-BE3E-672C10A7E002}" dt="2023-07-14T22:34:11.590" v="1988" actId="478"/>
          <ac:picMkLst>
            <pc:docMk/>
            <pc:sldMk cId="3765396124" sldId="429"/>
            <ac:picMk id="11" creationId="{1F5A82E0-FF26-1C74-0576-7A582FC88F42}"/>
          </ac:picMkLst>
        </pc:picChg>
        <pc:picChg chg="add del mod">
          <ac:chgData name="Jonathan Mah" userId="5261b2f2f3e51194" providerId="LiveId" clId="{833092D5-9927-4807-BE3E-672C10A7E002}" dt="2023-07-14T22:41:32.688" v="2013" actId="478"/>
          <ac:picMkLst>
            <pc:docMk/>
            <pc:sldMk cId="3765396124" sldId="429"/>
            <ac:picMk id="15" creationId="{A97B6972-B632-7251-0DEB-B0E99F116C2A}"/>
          </ac:picMkLst>
        </pc:picChg>
        <pc:picChg chg="add mod">
          <ac:chgData name="Jonathan Mah" userId="5261b2f2f3e51194" providerId="LiveId" clId="{833092D5-9927-4807-BE3E-672C10A7E002}" dt="2023-07-19T19:51:35.932" v="2276" actId="14100"/>
          <ac:picMkLst>
            <pc:docMk/>
            <pc:sldMk cId="3765396124" sldId="429"/>
            <ac:picMk id="16" creationId="{62363C92-E439-E0A0-D3EE-25ED54B7C70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4F4B04-6A50-4A51-B675-D86EC6563060}" type="datetimeFigureOut">
              <a:rPr lang="en-US" smtClean="0"/>
              <a:t>7/19/2023</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66EEF-0D0A-4529-B3B7-A8E483F72DC0}" type="slidenum">
              <a:rPr lang="en-US" smtClean="0"/>
              <a:t>‹#›</a:t>
            </a:fld>
            <a:endParaRPr lang="en-US"/>
          </a:p>
        </p:txBody>
      </p:sp>
    </p:spTree>
    <p:extLst>
      <p:ext uri="{BB962C8B-B14F-4D97-AF65-F5344CB8AC3E}">
        <p14:creationId xmlns:p14="http://schemas.microsoft.com/office/powerpoint/2010/main" val="23873249"/>
      </p:ext>
    </p:extLst>
  </p:cSld>
  <p:clrMap bg1="lt1" tx1="dk1" bg2="lt2" tx2="dk2" accent1="accent1" accent2="accent2" accent3="accent3" accent4="accent4" accent5="accent5" accent6="accent6" hlink="hlink" folHlink="folHlink"/>
  <p:notesStyle>
    <a:lvl1pPr marL="0" algn="l" defTabSz="1755648" rtl="0" eaLnBrk="1" latinLnBrk="0" hangingPunct="1">
      <a:defRPr sz="2304" kern="1200">
        <a:solidFill>
          <a:schemeClr val="tx1"/>
        </a:solidFill>
        <a:latin typeface="+mn-lt"/>
        <a:ea typeface="+mn-ea"/>
        <a:cs typeface="+mn-cs"/>
      </a:defRPr>
    </a:lvl1pPr>
    <a:lvl2pPr marL="877824" algn="l" defTabSz="1755648" rtl="0" eaLnBrk="1" latinLnBrk="0" hangingPunct="1">
      <a:defRPr sz="2304" kern="1200">
        <a:solidFill>
          <a:schemeClr val="tx1"/>
        </a:solidFill>
        <a:latin typeface="+mn-lt"/>
        <a:ea typeface="+mn-ea"/>
        <a:cs typeface="+mn-cs"/>
      </a:defRPr>
    </a:lvl2pPr>
    <a:lvl3pPr marL="1755648" algn="l" defTabSz="1755648" rtl="0" eaLnBrk="1" latinLnBrk="0" hangingPunct="1">
      <a:defRPr sz="2304" kern="1200">
        <a:solidFill>
          <a:schemeClr val="tx1"/>
        </a:solidFill>
        <a:latin typeface="+mn-lt"/>
        <a:ea typeface="+mn-ea"/>
        <a:cs typeface="+mn-cs"/>
      </a:defRPr>
    </a:lvl3pPr>
    <a:lvl4pPr marL="2633472" algn="l" defTabSz="1755648" rtl="0" eaLnBrk="1" latinLnBrk="0" hangingPunct="1">
      <a:defRPr sz="2304" kern="1200">
        <a:solidFill>
          <a:schemeClr val="tx1"/>
        </a:solidFill>
        <a:latin typeface="+mn-lt"/>
        <a:ea typeface="+mn-ea"/>
        <a:cs typeface="+mn-cs"/>
      </a:defRPr>
    </a:lvl4pPr>
    <a:lvl5pPr marL="3511296" algn="l" defTabSz="1755648" rtl="0" eaLnBrk="1" latinLnBrk="0" hangingPunct="1">
      <a:defRPr sz="2304" kern="1200">
        <a:solidFill>
          <a:schemeClr val="tx1"/>
        </a:solidFill>
        <a:latin typeface="+mn-lt"/>
        <a:ea typeface="+mn-ea"/>
        <a:cs typeface="+mn-cs"/>
      </a:defRPr>
    </a:lvl5pPr>
    <a:lvl6pPr marL="4389120" algn="l" defTabSz="1755648" rtl="0" eaLnBrk="1" latinLnBrk="0" hangingPunct="1">
      <a:defRPr sz="2304" kern="1200">
        <a:solidFill>
          <a:schemeClr val="tx1"/>
        </a:solidFill>
        <a:latin typeface="+mn-lt"/>
        <a:ea typeface="+mn-ea"/>
        <a:cs typeface="+mn-cs"/>
      </a:defRPr>
    </a:lvl6pPr>
    <a:lvl7pPr marL="5266944" algn="l" defTabSz="1755648" rtl="0" eaLnBrk="1" latinLnBrk="0" hangingPunct="1">
      <a:defRPr sz="2304" kern="1200">
        <a:solidFill>
          <a:schemeClr val="tx1"/>
        </a:solidFill>
        <a:latin typeface="+mn-lt"/>
        <a:ea typeface="+mn-ea"/>
        <a:cs typeface="+mn-cs"/>
      </a:defRPr>
    </a:lvl7pPr>
    <a:lvl8pPr marL="6144768" algn="l" defTabSz="1755648" rtl="0" eaLnBrk="1" latinLnBrk="0" hangingPunct="1">
      <a:defRPr sz="2304" kern="1200">
        <a:solidFill>
          <a:schemeClr val="tx1"/>
        </a:solidFill>
        <a:latin typeface="+mn-lt"/>
        <a:ea typeface="+mn-ea"/>
        <a:cs typeface="+mn-cs"/>
      </a:defRPr>
    </a:lvl8pPr>
    <a:lvl9pPr marL="7022592" algn="l" defTabSz="1755648" rtl="0" eaLnBrk="1" latinLnBrk="0" hangingPunct="1">
      <a:defRPr sz="230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evidence that North American gut microbiomes have depleted genetic diversity relative to African gut microbiomes, likely due to differences in diet, environment,  and a host of other factors which can broadly be grouped together as “urbanization”, we proceeded with inferring the demographic models, which allow us to infer parameters such as the time since the last major demographic event and the magnitude of any change in population size. Here, we used four different demographic models, with cartoons (explain cartoons).</a:t>
            </a:r>
          </a:p>
          <a:p>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2</a:t>
            </a:fld>
            <a:endParaRPr lang="en-US"/>
          </a:p>
        </p:txBody>
      </p:sp>
    </p:spTree>
    <p:extLst>
      <p:ext uri="{BB962C8B-B14F-4D97-AF65-F5344CB8AC3E}">
        <p14:creationId xmlns:p14="http://schemas.microsoft.com/office/powerpoint/2010/main" val="2405127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evidence that North American gut microbiomes have depleted genetic diversity relative to African gut microbiomes, likely due to differences in diet, environment,  and a host of other factors which can broadly be grouped together as “urbanization”, we proceeded with inferring the demographic models, which allow us to infer parameters such as the time since the last major demographic event and the magnitude of any change in population size. Here, we used four different demographic models, with cartoons (explain cartoons).</a:t>
            </a:r>
          </a:p>
          <a:p>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3</a:t>
            </a:fld>
            <a:endParaRPr lang="en-US"/>
          </a:p>
        </p:txBody>
      </p:sp>
    </p:spTree>
    <p:extLst>
      <p:ext uri="{BB962C8B-B14F-4D97-AF65-F5344CB8AC3E}">
        <p14:creationId xmlns:p14="http://schemas.microsoft.com/office/powerpoint/2010/main" val="1253817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992968"/>
            <a:ext cx="15544800" cy="6366933"/>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2286000" y="9605435"/>
            <a:ext cx="13716000" cy="4415365"/>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3839972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420775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1" y="973667"/>
            <a:ext cx="3943350" cy="154982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1" y="973667"/>
            <a:ext cx="11601450" cy="154982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446618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281681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6" y="4559305"/>
            <a:ext cx="15773400" cy="7607299"/>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247776" y="12238572"/>
            <a:ext cx="15773400" cy="4000499"/>
          </a:xfrm>
        </p:spPr>
        <p:txBody>
          <a:bodyPr/>
          <a:lstStyle>
            <a:lvl1pPr marL="0" indent="0">
              <a:buNone/>
              <a:defRPr sz="4800">
                <a:solidFill>
                  <a:schemeClr val="tx1"/>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E435BD-4569-4C00-96FD-DE6EEAA430DA}"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039652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4868333"/>
            <a:ext cx="77724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4868333"/>
            <a:ext cx="77724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E435BD-4569-4C00-96FD-DE6EEAA430DA}" type="datetimeFigureOut">
              <a:rPr lang="en-US" smtClean="0"/>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862464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973671"/>
            <a:ext cx="15773400" cy="35348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4" y="4483101"/>
            <a:ext cx="7736680" cy="2197099"/>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259684" y="6680200"/>
            <a:ext cx="7736680"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1" y="4483101"/>
            <a:ext cx="7774782" cy="2197099"/>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9258301" y="6680200"/>
            <a:ext cx="7774782"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E435BD-4569-4C00-96FD-DE6EEAA430DA}" type="datetimeFigureOut">
              <a:rPr lang="en-US" smtClean="0"/>
              <a:t>7/19/2023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3103050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E435BD-4569-4C00-96FD-DE6EEAA430DA}" type="datetimeFigureOut">
              <a:rPr lang="en-US" smtClean="0"/>
              <a:t>7/19/2023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4211439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E435BD-4569-4C00-96FD-DE6EEAA430DA}" type="datetimeFigureOut">
              <a:rPr lang="en-US" smtClean="0"/>
              <a:t>7/19/2023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3908551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219200"/>
            <a:ext cx="5898356" cy="42672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7774782" y="2633138"/>
            <a:ext cx="9258300" cy="12996333"/>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2" y="5486400"/>
            <a:ext cx="5898356" cy="10164235"/>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54E435BD-4569-4C00-96FD-DE6EEAA430DA}" type="datetimeFigureOut">
              <a:rPr lang="en-US" smtClean="0"/>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741487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219200"/>
            <a:ext cx="5898356" cy="42672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2633138"/>
            <a:ext cx="9258300" cy="12996333"/>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259682" y="5486400"/>
            <a:ext cx="5898356" cy="10164235"/>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54E435BD-4569-4C00-96FD-DE6EEAA430DA}" type="datetimeFigureOut">
              <a:rPr lang="en-US" smtClean="0"/>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3890805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973671"/>
            <a:ext cx="15773400" cy="35348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4868333"/>
            <a:ext cx="15773400" cy="1160356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16950271"/>
            <a:ext cx="4114800" cy="973667"/>
          </a:xfrm>
          <a:prstGeom prst="rect">
            <a:avLst/>
          </a:prstGeom>
        </p:spPr>
        <p:txBody>
          <a:bodyPr vert="horz" lIns="91440" tIns="45720" rIns="91440" bIns="45720" rtlCol="0" anchor="ctr"/>
          <a:lstStyle>
            <a:lvl1pPr algn="l">
              <a:defRPr sz="2400">
                <a:solidFill>
                  <a:schemeClr val="tx1">
                    <a:tint val="75000"/>
                  </a:schemeClr>
                </a:solidFill>
              </a:defRPr>
            </a:lvl1pPr>
          </a:lstStyle>
          <a:p>
            <a:fld id="{54E435BD-4569-4C00-96FD-DE6EEAA430DA}" type="datetimeFigureOut">
              <a:rPr lang="en-US" smtClean="0"/>
              <a:t>7/19/2023</a:t>
            </a:fld>
            <a:endParaRPr lang="en-US"/>
          </a:p>
        </p:txBody>
      </p:sp>
      <p:sp>
        <p:nvSpPr>
          <p:cNvPr id="5" name="Footer Placeholder 4"/>
          <p:cNvSpPr>
            <a:spLocks noGrp="1"/>
          </p:cNvSpPr>
          <p:nvPr>
            <p:ph type="ftr" sz="quarter" idx="3"/>
          </p:nvPr>
        </p:nvSpPr>
        <p:spPr>
          <a:xfrm>
            <a:off x="6057900" y="16950271"/>
            <a:ext cx="6172200" cy="973667"/>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16950271"/>
            <a:ext cx="4114800" cy="973667"/>
          </a:xfrm>
          <a:prstGeom prst="rect">
            <a:avLst/>
          </a:prstGeom>
        </p:spPr>
        <p:txBody>
          <a:bodyPr vert="horz" lIns="91440" tIns="45720" rIns="91440" bIns="45720" rtlCol="0" anchor="ctr"/>
          <a:lstStyle>
            <a:lvl1pPr algn="r">
              <a:defRPr sz="2400">
                <a:solidFill>
                  <a:schemeClr val="tx1">
                    <a:tint val="75000"/>
                  </a:schemeClr>
                </a:solidFill>
              </a:defRPr>
            </a:lvl1pPr>
          </a:lstStyle>
          <a:p>
            <a:fld id="{A6F35474-F7C1-45E5-A05F-D70385F49662}" type="slidenum">
              <a:rPr lang="en-US" smtClean="0"/>
              <a:t>‹#›</a:t>
            </a:fld>
            <a:endParaRPr lang="en-US"/>
          </a:p>
        </p:txBody>
      </p:sp>
    </p:spTree>
    <p:extLst>
      <p:ext uri="{BB962C8B-B14F-4D97-AF65-F5344CB8AC3E}">
        <p14:creationId xmlns:p14="http://schemas.microsoft.com/office/powerpoint/2010/main" val="34064590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graph&#10;&#10;Description automatically generated with low confidence">
            <a:extLst>
              <a:ext uri="{FF2B5EF4-FFF2-40B4-BE49-F238E27FC236}">
                <a16:creationId xmlns:a16="http://schemas.microsoft.com/office/drawing/2014/main" id="{1259AC3B-9DDF-AE9F-18D1-B571FD110E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253" y="4857152"/>
            <a:ext cx="14289494" cy="8573696"/>
          </a:xfrm>
          <a:prstGeom prst="rect">
            <a:avLst/>
          </a:prstGeom>
        </p:spPr>
      </p:pic>
      <p:sp>
        <p:nvSpPr>
          <p:cNvPr id="12" name="TextBox 11">
            <a:extLst>
              <a:ext uri="{FF2B5EF4-FFF2-40B4-BE49-F238E27FC236}">
                <a16:creationId xmlns:a16="http://schemas.microsoft.com/office/drawing/2014/main" id="{12CC7DDD-D956-59FD-149C-6696E1BC52C8}"/>
              </a:ext>
            </a:extLst>
          </p:cNvPr>
          <p:cNvSpPr txBox="1"/>
          <p:nvPr/>
        </p:nvSpPr>
        <p:spPr>
          <a:xfrm>
            <a:off x="2242928" y="4626319"/>
            <a:ext cx="570122" cy="461665"/>
          </a:xfrm>
          <a:prstGeom prst="rect">
            <a:avLst/>
          </a:prstGeom>
          <a:noFill/>
        </p:spPr>
        <p:txBody>
          <a:bodyPr wrap="square" rtlCol="0">
            <a:spAutoFit/>
          </a:bodyPr>
          <a:lstStyle/>
          <a:p>
            <a:r>
              <a:rPr lang="en-US" sz="2400" b="1" dirty="0">
                <a:latin typeface="Arial" panose="020B0604020202020204" pitchFamily="34" charset="0"/>
                <a:ea typeface="Yu Gothic" panose="020B0400000000000000" pitchFamily="34" charset="-128"/>
                <a:cs typeface="Arial" panose="020B0604020202020204" pitchFamily="34" charset="0"/>
              </a:rPr>
              <a:t>A</a:t>
            </a:r>
          </a:p>
        </p:txBody>
      </p:sp>
      <p:sp>
        <p:nvSpPr>
          <p:cNvPr id="13" name="TextBox 12">
            <a:extLst>
              <a:ext uri="{FF2B5EF4-FFF2-40B4-BE49-F238E27FC236}">
                <a16:creationId xmlns:a16="http://schemas.microsoft.com/office/drawing/2014/main" id="{9CFCFC45-0AF4-5F57-1A6D-4F4FC61B70C5}"/>
              </a:ext>
            </a:extLst>
          </p:cNvPr>
          <p:cNvSpPr txBox="1"/>
          <p:nvPr/>
        </p:nvSpPr>
        <p:spPr>
          <a:xfrm>
            <a:off x="11502135" y="4626319"/>
            <a:ext cx="570122" cy="461665"/>
          </a:xfrm>
          <a:prstGeom prst="rect">
            <a:avLst/>
          </a:prstGeom>
          <a:noFill/>
        </p:spPr>
        <p:txBody>
          <a:bodyPr wrap="square" rtlCol="0">
            <a:spAutoFit/>
          </a:bodyPr>
          <a:lstStyle/>
          <a:p>
            <a:r>
              <a:rPr lang="en-US" sz="2400" b="1" dirty="0">
                <a:latin typeface="Arial" panose="020B0604020202020204" pitchFamily="34" charset="0"/>
                <a:ea typeface="Yu Gothic" panose="020B0400000000000000" pitchFamily="34" charset="-128"/>
                <a:cs typeface="Arial" panose="020B0604020202020204" pitchFamily="34" charset="0"/>
              </a:rPr>
              <a:t>B</a:t>
            </a:r>
          </a:p>
        </p:txBody>
      </p:sp>
    </p:spTree>
    <p:extLst>
      <p:ext uri="{BB962C8B-B14F-4D97-AF65-F5344CB8AC3E}">
        <p14:creationId xmlns:p14="http://schemas.microsoft.com/office/powerpoint/2010/main" val="395219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screenshot, font, number&#10;&#10;Description automatically generated">
            <a:extLst>
              <a:ext uri="{FF2B5EF4-FFF2-40B4-BE49-F238E27FC236}">
                <a16:creationId xmlns:a16="http://schemas.microsoft.com/office/drawing/2014/main" id="{38D8B649-D976-05E4-70E0-031959DFCC3C}"/>
              </a:ext>
            </a:extLst>
          </p:cNvPr>
          <p:cNvPicPr>
            <a:picLocks noChangeAspect="1"/>
          </p:cNvPicPr>
          <p:nvPr/>
        </p:nvPicPr>
        <p:blipFill rotWithShape="1">
          <a:blip r:embed="rId2">
            <a:extLst>
              <a:ext uri="{28A0092B-C50C-407E-A947-70E740481C1C}">
                <a14:useLocalDpi xmlns:a14="http://schemas.microsoft.com/office/drawing/2010/main" val="0"/>
              </a:ext>
            </a:extLst>
          </a:blip>
          <a:srcRect l="33489"/>
          <a:stretch/>
        </p:blipFill>
        <p:spPr>
          <a:xfrm>
            <a:off x="8835773" y="1003787"/>
            <a:ext cx="4435246" cy="15242126"/>
          </a:xfrm>
          <a:prstGeom prst="rect">
            <a:avLst/>
          </a:prstGeom>
          <a:ln w="38100">
            <a:solidFill>
              <a:srgbClr val="002060"/>
            </a:solidFill>
          </a:ln>
        </p:spPr>
      </p:pic>
      <p:pic>
        <p:nvPicPr>
          <p:cNvPr id="9" name="Picture 8" descr="A picture containing text, screenshot, font, colorfulness&#10;&#10;Description automatically generated">
            <a:extLst>
              <a:ext uri="{FF2B5EF4-FFF2-40B4-BE49-F238E27FC236}">
                <a16:creationId xmlns:a16="http://schemas.microsoft.com/office/drawing/2014/main" id="{D000D737-6BAF-FE83-543B-7F7DC45251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9284" y="1003786"/>
            <a:ext cx="6668431" cy="15242127"/>
          </a:xfrm>
          <a:prstGeom prst="rect">
            <a:avLst/>
          </a:prstGeom>
          <a:ln w="38100">
            <a:solidFill>
              <a:srgbClr val="002060"/>
            </a:solidFill>
          </a:ln>
        </p:spPr>
      </p:pic>
    </p:spTree>
    <p:extLst>
      <p:ext uri="{BB962C8B-B14F-4D97-AF65-F5344CB8AC3E}">
        <p14:creationId xmlns:p14="http://schemas.microsoft.com/office/powerpoint/2010/main" val="540664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black, darkness&#10;&#10;Description automatically generated">
            <a:extLst>
              <a:ext uri="{FF2B5EF4-FFF2-40B4-BE49-F238E27FC236}">
                <a16:creationId xmlns:a16="http://schemas.microsoft.com/office/drawing/2014/main" id="{6BDC0236-82EF-9A85-03C0-549F8E58DEEF}"/>
              </a:ext>
            </a:extLst>
          </p:cNvPr>
          <p:cNvPicPr>
            <a:picLocks noChangeAspect="1"/>
          </p:cNvPicPr>
          <p:nvPr/>
        </p:nvPicPr>
        <p:blipFill rotWithShape="1">
          <a:blip r:embed="rId2">
            <a:extLst>
              <a:ext uri="{28A0092B-C50C-407E-A947-70E740481C1C}">
                <a14:useLocalDpi xmlns:a14="http://schemas.microsoft.com/office/drawing/2010/main" val="0"/>
              </a:ext>
            </a:extLst>
          </a:blip>
          <a:srcRect r="36866" b="6162"/>
          <a:stretch/>
        </p:blipFill>
        <p:spPr>
          <a:xfrm>
            <a:off x="9401392" y="4445000"/>
            <a:ext cx="2505075" cy="6769100"/>
          </a:xfrm>
          <a:prstGeom prst="rect">
            <a:avLst/>
          </a:prstGeom>
        </p:spPr>
      </p:pic>
      <p:pic>
        <p:nvPicPr>
          <p:cNvPr id="3" name="Picture 2" descr="A picture containing text, screenshot, colorfulness, font&#10;&#10;Description automatically generated">
            <a:extLst>
              <a:ext uri="{FF2B5EF4-FFF2-40B4-BE49-F238E27FC236}">
                <a16:creationId xmlns:a16="http://schemas.microsoft.com/office/drawing/2014/main" id="{1C88653A-C506-B445-4F6E-1CD84D2FD5F3}"/>
              </a:ext>
            </a:extLst>
          </p:cNvPr>
          <p:cNvPicPr>
            <a:picLocks noChangeAspect="1"/>
          </p:cNvPicPr>
          <p:nvPr/>
        </p:nvPicPr>
        <p:blipFill rotWithShape="1">
          <a:blip r:embed="rId3">
            <a:extLst>
              <a:ext uri="{28A0092B-C50C-407E-A947-70E740481C1C}">
                <a14:useLocalDpi xmlns:a14="http://schemas.microsoft.com/office/drawing/2010/main" val="0"/>
              </a:ext>
            </a:extLst>
          </a:blip>
          <a:srcRect l="6339"/>
          <a:stretch/>
        </p:blipFill>
        <p:spPr>
          <a:xfrm>
            <a:off x="11906467" y="4317468"/>
            <a:ext cx="5353449" cy="7621064"/>
          </a:xfrm>
          <a:prstGeom prst="rect">
            <a:avLst/>
          </a:prstGeom>
        </p:spPr>
      </p:pic>
      <p:pic>
        <p:nvPicPr>
          <p:cNvPr id="4" name="Picture 3" descr="A picture containing text, screenshot, colorfulness, font&#10;&#10;Description automatically generated">
            <a:extLst>
              <a:ext uri="{FF2B5EF4-FFF2-40B4-BE49-F238E27FC236}">
                <a16:creationId xmlns:a16="http://schemas.microsoft.com/office/drawing/2014/main" id="{B4AA63D1-8ED5-E707-690E-2E1E3BBDAF5D}"/>
              </a:ext>
            </a:extLst>
          </p:cNvPr>
          <p:cNvPicPr>
            <a:picLocks noChangeAspect="1"/>
          </p:cNvPicPr>
          <p:nvPr/>
        </p:nvPicPr>
        <p:blipFill rotWithShape="1">
          <a:blip r:embed="rId3">
            <a:extLst>
              <a:ext uri="{28A0092B-C50C-407E-A947-70E740481C1C}">
                <a14:useLocalDpi xmlns:a14="http://schemas.microsoft.com/office/drawing/2010/main" val="0"/>
              </a:ext>
            </a:extLst>
          </a:blip>
          <a:srcRect r="93826" b="77996"/>
          <a:stretch/>
        </p:blipFill>
        <p:spPr>
          <a:xfrm rot="10800000">
            <a:off x="17259917" y="4317468"/>
            <a:ext cx="352824" cy="1676932"/>
          </a:xfrm>
          <a:prstGeom prst="rect">
            <a:avLst/>
          </a:prstGeom>
        </p:spPr>
      </p:pic>
      <p:pic>
        <p:nvPicPr>
          <p:cNvPr id="5" name="Picture 4" descr="A picture containing text, screenshot, diagram, plot&#10;&#10;Description automatically generated">
            <a:extLst>
              <a:ext uri="{FF2B5EF4-FFF2-40B4-BE49-F238E27FC236}">
                <a16:creationId xmlns:a16="http://schemas.microsoft.com/office/drawing/2014/main" id="{4E164DF8-57D8-0F85-F258-8A91CE9899F8}"/>
              </a:ext>
            </a:extLst>
          </p:cNvPr>
          <p:cNvPicPr>
            <a:picLocks noChangeAspect="1"/>
          </p:cNvPicPr>
          <p:nvPr/>
        </p:nvPicPr>
        <p:blipFill rotWithShape="1">
          <a:blip r:embed="rId4">
            <a:extLst>
              <a:ext uri="{28A0092B-C50C-407E-A947-70E740481C1C}">
                <a14:useLocalDpi xmlns:a14="http://schemas.microsoft.com/office/drawing/2010/main" val="0"/>
              </a:ext>
            </a:extLst>
          </a:blip>
          <a:srcRect l="3330" r="91185" b="73997"/>
          <a:stretch/>
        </p:blipFill>
        <p:spPr>
          <a:xfrm>
            <a:off x="5999060" y="7621701"/>
            <a:ext cx="261258" cy="1981732"/>
          </a:xfrm>
          <a:prstGeom prst="rect">
            <a:avLst/>
          </a:prstGeom>
        </p:spPr>
      </p:pic>
      <p:pic>
        <p:nvPicPr>
          <p:cNvPr id="9" name="Picture 8" descr="A picture containing text, diagram, screenshot, plot&#10;&#10;Description automatically generated">
            <a:extLst>
              <a:ext uri="{FF2B5EF4-FFF2-40B4-BE49-F238E27FC236}">
                <a16:creationId xmlns:a16="http://schemas.microsoft.com/office/drawing/2014/main" id="{381FC2B0-7964-FD80-2C11-756D2D9CC609}"/>
              </a:ext>
            </a:extLst>
          </p:cNvPr>
          <p:cNvPicPr>
            <a:picLocks noChangeAspect="1"/>
          </p:cNvPicPr>
          <p:nvPr/>
        </p:nvPicPr>
        <p:blipFill rotWithShape="1">
          <a:blip r:embed="rId5">
            <a:extLst>
              <a:ext uri="{28A0092B-C50C-407E-A947-70E740481C1C}">
                <a14:useLocalDpi xmlns:a14="http://schemas.microsoft.com/office/drawing/2010/main" val="0"/>
              </a:ext>
            </a:extLst>
          </a:blip>
          <a:srcRect l="44862" b="73997"/>
          <a:stretch/>
        </p:blipFill>
        <p:spPr>
          <a:xfrm>
            <a:off x="6260319" y="5481751"/>
            <a:ext cx="2626290" cy="1981733"/>
          </a:xfrm>
          <a:prstGeom prst="rect">
            <a:avLst/>
          </a:prstGeom>
        </p:spPr>
      </p:pic>
      <p:pic>
        <p:nvPicPr>
          <p:cNvPr id="10" name="Picture 9" descr="A picture containing text, diagram, screenshot, plot&#10;&#10;Description automatically generated">
            <a:extLst>
              <a:ext uri="{FF2B5EF4-FFF2-40B4-BE49-F238E27FC236}">
                <a16:creationId xmlns:a16="http://schemas.microsoft.com/office/drawing/2014/main" id="{5F877A63-EC70-D916-8C2B-74C6B014F364}"/>
              </a:ext>
            </a:extLst>
          </p:cNvPr>
          <p:cNvPicPr>
            <a:picLocks noChangeAspect="1"/>
          </p:cNvPicPr>
          <p:nvPr/>
        </p:nvPicPr>
        <p:blipFill rotWithShape="1">
          <a:blip r:embed="rId5">
            <a:extLst>
              <a:ext uri="{28A0092B-C50C-407E-A947-70E740481C1C}">
                <a14:useLocalDpi xmlns:a14="http://schemas.microsoft.com/office/drawing/2010/main" val="0"/>
              </a:ext>
            </a:extLst>
          </a:blip>
          <a:srcRect l="44862" t="49088" b="26135"/>
          <a:stretch/>
        </p:blipFill>
        <p:spPr>
          <a:xfrm>
            <a:off x="6260318" y="7715138"/>
            <a:ext cx="2626290" cy="1888296"/>
          </a:xfrm>
          <a:prstGeom prst="rect">
            <a:avLst/>
          </a:prstGeom>
        </p:spPr>
      </p:pic>
      <p:pic>
        <p:nvPicPr>
          <p:cNvPr id="11" name="Picture 10" descr="A picture containing text, diagram, screenshot, plot&#10;&#10;Description automatically generated">
            <a:extLst>
              <a:ext uri="{FF2B5EF4-FFF2-40B4-BE49-F238E27FC236}">
                <a16:creationId xmlns:a16="http://schemas.microsoft.com/office/drawing/2014/main" id="{1F5A82E0-FF26-1C74-0576-7A582FC88F42}"/>
              </a:ext>
            </a:extLst>
          </p:cNvPr>
          <p:cNvPicPr>
            <a:picLocks noChangeAspect="1"/>
          </p:cNvPicPr>
          <p:nvPr/>
        </p:nvPicPr>
        <p:blipFill rotWithShape="1">
          <a:blip r:embed="rId5">
            <a:extLst>
              <a:ext uri="{28A0092B-C50C-407E-A947-70E740481C1C}">
                <a14:useLocalDpi xmlns:a14="http://schemas.microsoft.com/office/drawing/2010/main" val="0"/>
              </a:ext>
            </a:extLst>
          </a:blip>
          <a:srcRect l="44862" t="90904"/>
          <a:stretch/>
        </p:blipFill>
        <p:spPr>
          <a:xfrm>
            <a:off x="6260318" y="9644098"/>
            <a:ext cx="2626290" cy="693214"/>
          </a:xfrm>
          <a:prstGeom prst="rect">
            <a:avLst/>
          </a:prstGeom>
        </p:spPr>
      </p:pic>
      <p:sp>
        <p:nvSpPr>
          <p:cNvPr id="12" name="TextBox 11">
            <a:extLst>
              <a:ext uri="{FF2B5EF4-FFF2-40B4-BE49-F238E27FC236}">
                <a16:creationId xmlns:a16="http://schemas.microsoft.com/office/drawing/2014/main" id="{3FAD5785-2EBE-157C-4958-55580125D829}"/>
              </a:ext>
            </a:extLst>
          </p:cNvPr>
          <p:cNvSpPr txBox="1"/>
          <p:nvPr/>
        </p:nvSpPr>
        <p:spPr>
          <a:xfrm>
            <a:off x="5844628" y="5250918"/>
            <a:ext cx="570122" cy="461665"/>
          </a:xfrm>
          <a:prstGeom prst="rect">
            <a:avLst/>
          </a:prstGeom>
          <a:noFill/>
        </p:spPr>
        <p:txBody>
          <a:bodyPr wrap="square" rtlCol="0">
            <a:spAutoFit/>
          </a:bodyPr>
          <a:lstStyle/>
          <a:p>
            <a:r>
              <a:rPr lang="en-US" sz="2400" b="1" dirty="0">
                <a:latin typeface="Arial" panose="020B0604020202020204" pitchFamily="34" charset="0"/>
                <a:ea typeface="Yu Gothic" panose="020B0400000000000000" pitchFamily="34" charset="-128"/>
                <a:cs typeface="Arial" panose="020B0604020202020204" pitchFamily="34" charset="0"/>
              </a:rPr>
              <a:t>A</a:t>
            </a:r>
          </a:p>
        </p:txBody>
      </p:sp>
      <p:sp>
        <p:nvSpPr>
          <p:cNvPr id="13" name="TextBox 12">
            <a:extLst>
              <a:ext uri="{FF2B5EF4-FFF2-40B4-BE49-F238E27FC236}">
                <a16:creationId xmlns:a16="http://schemas.microsoft.com/office/drawing/2014/main" id="{88B18BE0-5F6B-4C31-2D55-F550CE61E7FB}"/>
              </a:ext>
            </a:extLst>
          </p:cNvPr>
          <p:cNvSpPr txBox="1"/>
          <p:nvPr/>
        </p:nvSpPr>
        <p:spPr>
          <a:xfrm>
            <a:off x="5844628" y="7437587"/>
            <a:ext cx="570122" cy="461665"/>
          </a:xfrm>
          <a:prstGeom prst="rect">
            <a:avLst/>
          </a:prstGeom>
          <a:noFill/>
        </p:spPr>
        <p:txBody>
          <a:bodyPr wrap="square" rtlCol="0">
            <a:spAutoFit/>
          </a:bodyPr>
          <a:lstStyle/>
          <a:p>
            <a:r>
              <a:rPr lang="en-US" sz="2400" b="1" dirty="0">
                <a:latin typeface="Arial" panose="020B0604020202020204" pitchFamily="34" charset="0"/>
                <a:ea typeface="Yu Gothic" panose="020B0400000000000000" pitchFamily="34" charset="-128"/>
                <a:cs typeface="Arial" panose="020B0604020202020204" pitchFamily="34" charset="0"/>
              </a:rPr>
              <a:t>B</a:t>
            </a:r>
          </a:p>
        </p:txBody>
      </p:sp>
      <p:sp>
        <p:nvSpPr>
          <p:cNvPr id="14" name="TextBox 13">
            <a:extLst>
              <a:ext uri="{FF2B5EF4-FFF2-40B4-BE49-F238E27FC236}">
                <a16:creationId xmlns:a16="http://schemas.microsoft.com/office/drawing/2014/main" id="{2CADF09D-57B3-ACE1-9674-1B704060D8DF}"/>
              </a:ext>
            </a:extLst>
          </p:cNvPr>
          <p:cNvSpPr txBox="1"/>
          <p:nvPr/>
        </p:nvSpPr>
        <p:spPr>
          <a:xfrm>
            <a:off x="9401391" y="4445000"/>
            <a:ext cx="570122" cy="461665"/>
          </a:xfrm>
          <a:prstGeom prst="rect">
            <a:avLst/>
          </a:prstGeom>
          <a:noFill/>
        </p:spPr>
        <p:txBody>
          <a:bodyPr wrap="square" rtlCol="0">
            <a:spAutoFit/>
          </a:bodyPr>
          <a:lstStyle/>
          <a:p>
            <a:r>
              <a:rPr lang="en-US" sz="2400" b="1" dirty="0">
                <a:latin typeface="Arial" panose="020B0604020202020204" pitchFamily="34" charset="0"/>
                <a:ea typeface="Yu Gothic" panose="020B0400000000000000" pitchFamily="34" charset="-128"/>
                <a:cs typeface="Arial" panose="020B0604020202020204" pitchFamily="34" charset="0"/>
              </a:rPr>
              <a:t>C</a:t>
            </a:r>
          </a:p>
        </p:txBody>
      </p:sp>
    </p:spTree>
    <p:extLst>
      <p:ext uri="{BB962C8B-B14F-4D97-AF65-F5344CB8AC3E}">
        <p14:creationId xmlns:p14="http://schemas.microsoft.com/office/powerpoint/2010/main" val="652272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black, darkness&#10;&#10;Description automatically generated">
            <a:extLst>
              <a:ext uri="{FF2B5EF4-FFF2-40B4-BE49-F238E27FC236}">
                <a16:creationId xmlns:a16="http://schemas.microsoft.com/office/drawing/2014/main" id="{6BDC0236-82EF-9A85-03C0-549F8E58DEEF}"/>
              </a:ext>
            </a:extLst>
          </p:cNvPr>
          <p:cNvPicPr>
            <a:picLocks noChangeAspect="1"/>
          </p:cNvPicPr>
          <p:nvPr/>
        </p:nvPicPr>
        <p:blipFill rotWithShape="1">
          <a:blip r:embed="rId2">
            <a:extLst>
              <a:ext uri="{28A0092B-C50C-407E-A947-70E740481C1C}">
                <a14:useLocalDpi xmlns:a14="http://schemas.microsoft.com/office/drawing/2010/main" val="0"/>
              </a:ext>
            </a:extLst>
          </a:blip>
          <a:srcRect r="36866" b="6162"/>
          <a:stretch/>
        </p:blipFill>
        <p:spPr>
          <a:xfrm>
            <a:off x="187546" y="5912434"/>
            <a:ext cx="2505075" cy="6876882"/>
          </a:xfrm>
          <a:prstGeom prst="rect">
            <a:avLst/>
          </a:prstGeom>
        </p:spPr>
      </p:pic>
      <p:pic>
        <p:nvPicPr>
          <p:cNvPr id="3" name="Picture 2" descr="A picture containing text, screenshot, colorfulness, font&#10;&#10;Description automatically generated">
            <a:extLst>
              <a:ext uri="{FF2B5EF4-FFF2-40B4-BE49-F238E27FC236}">
                <a16:creationId xmlns:a16="http://schemas.microsoft.com/office/drawing/2014/main" id="{1C88653A-C506-B445-4F6E-1CD84D2FD5F3}"/>
              </a:ext>
            </a:extLst>
          </p:cNvPr>
          <p:cNvPicPr>
            <a:picLocks noChangeAspect="1"/>
          </p:cNvPicPr>
          <p:nvPr/>
        </p:nvPicPr>
        <p:blipFill rotWithShape="1">
          <a:blip r:embed="rId3">
            <a:extLst>
              <a:ext uri="{28A0092B-C50C-407E-A947-70E740481C1C}">
                <a14:useLocalDpi xmlns:a14="http://schemas.microsoft.com/office/drawing/2010/main" val="0"/>
              </a:ext>
            </a:extLst>
          </a:blip>
          <a:srcRect l="6339" r="55654"/>
          <a:stretch/>
        </p:blipFill>
        <p:spPr>
          <a:xfrm>
            <a:off x="2692621" y="5784902"/>
            <a:ext cx="2172389" cy="7742412"/>
          </a:xfrm>
          <a:prstGeom prst="rect">
            <a:avLst/>
          </a:prstGeom>
        </p:spPr>
      </p:pic>
      <p:pic>
        <p:nvPicPr>
          <p:cNvPr id="16" name="Picture 15" descr="A picture containing black, darkness&#10;&#10;Description automatically generated">
            <a:extLst>
              <a:ext uri="{FF2B5EF4-FFF2-40B4-BE49-F238E27FC236}">
                <a16:creationId xmlns:a16="http://schemas.microsoft.com/office/drawing/2014/main" id="{62363C92-E439-E0A0-D3EE-25ED54B7C702}"/>
              </a:ext>
            </a:extLst>
          </p:cNvPr>
          <p:cNvPicPr>
            <a:picLocks/>
          </p:cNvPicPr>
          <p:nvPr/>
        </p:nvPicPr>
        <p:blipFill rotWithShape="1">
          <a:blip r:embed="rId2">
            <a:extLst>
              <a:ext uri="{28A0092B-C50C-407E-A947-70E740481C1C}">
                <a14:useLocalDpi xmlns:a14="http://schemas.microsoft.com/office/drawing/2010/main" val="0"/>
              </a:ext>
            </a:extLst>
          </a:blip>
          <a:srcRect r="36866" b="6162"/>
          <a:stretch/>
        </p:blipFill>
        <p:spPr>
          <a:xfrm rot="5400000" flipV="1">
            <a:off x="9659599" y="-1786825"/>
            <a:ext cx="2850126" cy="12263322"/>
          </a:xfrm>
          <a:prstGeom prst="rect">
            <a:avLst/>
          </a:prstGeom>
        </p:spPr>
      </p:pic>
      <p:sp>
        <p:nvSpPr>
          <p:cNvPr id="17" name="TextBox 16">
            <a:extLst>
              <a:ext uri="{FF2B5EF4-FFF2-40B4-BE49-F238E27FC236}">
                <a16:creationId xmlns:a16="http://schemas.microsoft.com/office/drawing/2014/main" id="{CA956D0F-F840-901A-8FCC-83072C36A26C}"/>
              </a:ext>
            </a:extLst>
          </p:cNvPr>
          <p:cNvSpPr txBox="1"/>
          <p:nvPr/>
        </p:nvSpPr>
        <p:spPr>
          <a:xfrm>
            <a:off x="17216321" y="5369789"/>
            <a:ext cx="1187793" cy="400110"/>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Log Likelihood</a:t>
            </a:r>
          </a:p>
          <a:p>
            <a:r>
              <a:rPr lang="en-US" sz="1000" b="1" dirty="0">
                <a:latin typeface="Arial" panose="020B0604020202020204" pitchFamily="34" charset="0"/>
                <a:cs typeface="Arial" panose="020B0604020202020204" pitchFamily="34" charset="0"/>
              </a:rPr>
              <a:t>Ratio Test</a:t>
            </a:r>
          </a:p>
        </p:txBody>
      </p:sp>
      <p:pic>
        <p:nvPicPr>
          <p:cNvPr id="5" name="Picture 4">
            <a:extLst>
              <a:ext uri="{FF2B5EF4-FFF2-40B4-BE49-F238E27FC236}">
                <a16:creationId xmlns:a16="http://schemas.microsoft.com/office/drawing/2014/main" id="{DF3CF68F-65E3-018A-CE7F-3D7703037ABA}"/>
              </a:ext>
            </a:extLst>
          </p:cNvPr>
          <p:cNvPicPr>
            <a:picLocks noChangeAspect="1"/>
          </p:cNvPicPr>
          <p:nvPr/>
        </p:nvPicPr>
        <p:blipFill>
          <a:blip r:embed="rId4"/>
          <a:stretch>
            <a:fillRect/>
          </a:stretch>
        </p:blipFill>
        <p:spPr>
          <a:xfrm>
            <a:off x="4865010" y="5784902"/>
            <a:ext cx="13011150" cy="7096125"/>
          </a:xfrm>
          <a:prstGeom prst="rect">
            <a:avLst/>
          </a:prstGeom>
        </p:spPr>
      </p:pic>
    </p:spTree>
    <p:extLst>
      <p:ext uri="{BB962C8B-B14F-4D97-AF65-F5344CB8AC3E}">
        <p14:creationId xmlns:p14="http://schemas.microsoft.com/office/powerpoint/2010/main" val="3765396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53A2F718-A66E-4189-8620-5A4BBEE2F0B4}"/>
              </a:ext>
            </a:extLst>
          </p:cNvPr>
          <p:cNvCxnSpPr>
            <a:cxnSpLocks/>
          </p:cNvCxnSpPr>
          <p:nvPr/>
        </p:nvCxnSpPr>
        <p:spPr>
          <a:xfrm>
            <a:off x="6367934" y="1121467"/>
            <a:ext cx="0" cy="1125273"/>
          </a:xfrm>
          <a:prstGeom prst="line">
            <a:avLst/>
          </a:prstGeom>
          <a:ln w="762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749BBD5-E810-4389-BA32-063685DF8F06}"/>
              </a:ext>
            </a:extLst>
          </p:cNvPr>
          <p:cNvCxnSpPr>
            <a:cxnSpLocks/>
          </p:cNvCxnSpPr>
          <p:nvPr/>
        </p:nvCxnSpPr>
        <p:spPr>
          <a:xfrm>
            <a:off x="6310784" y="2188267"/>
            <a:ext cx="42458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CD9D6763-0238-433B-9602-33CB2CE0E639}"/>
              </a:ext>
            </a:extLst>
          </p:cNvPr>
          <p:cNvCxnSpPr>
            <a:cxnSpLocks/>
          </p:cNvCxnSpPr>
          <p:nvPr/>
        </p:nvCxnSpPr>
        <p:spPr>
          <a:xfrm>
            <a:off x="7261265" y="2193030"/>
            <a:ext cx="42458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A707CFF-254F-461B-92AB-7A917A5E8839}"/>
              </a:ext>
            </a:extLst>
          </p:cNvPr>
          <p:cNvCxnSpPr>
            <a:cxnSpLocks/>
          </p:cNvCxnSpPr>
          <p:nvPr/>
        </p:nvCxnSpPr>
        <p:spPr>
          <a:xfrm>
            <a:off x="6773466" y="2132733"/>
            <a:ext cx="0" cy="355511"/>
          </a:xfrm>
          <a:prstGeom prst="line">
            <a:avLst/>
          </a:prstGeom>
          <a:ln w="762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FB44C4E-A2FF-4871-8784-8D43416E2DB3}"/>
              </a:ext>
            </a:extLst>
          </p:cNvPr>
          <p:cNvCxnSpPr>
            <a:cxnSpLocks/>
          </p:cNvCxnSpPr>
          <p:nvPr/>
        </p:nvCxnSpPr>
        <p:spPr>
          <a:xfrm>
            <a:off x="7315547" y="2150168"/>
            <a:ext cx="0" cy="355511"/>
          </a:xfrm>
          <a:prstGeom prst="line">
            <a:avLst/>
          </a:prstGeom>
          <a:ln w="7620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D3281870-D040-4021-8AF8-15343475ECB8}"/>
              </a:ext>
            </a:extLst>
          </p:cNvPr>
          <p:cNvCxnSpPr>
            <a:cxnSpLocks/>
          </p:cNvCxnSpPr>
          <p:nvPr/>
        </p:nvCxnSpPr>
        <p:spPr>
          <a:xfrm>
            <a:off x="7629996" y="1121467"/>
            <a:ext cx="0" cy="1125273"/>
          </a:xfrm>
          <a:prstGeom prst="line">
            <a:avLst/>
          </a:prstGeom>
          <a:ln w="76200"/>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CC014116-62F8-4C34-A785-56140C2E9EE6}"/>
              </a:ext>
            </a:extLst>
          </p:cNvPr>
          <p:cNvSpPr txBox="1"/>
          <p:nvPr/>
        </p:nvSpPr>
        <p:spPr>
          <a:xfrm>
            <a:off x="7105710" y="113666"/>
            <a:ext cx="3487710"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Two-epoch</a:t>
            </a:r>
          </a:p>
        </p:txBody>
      </p:sp>
      <p:cxnSp>
        <p:nvCxnSpPr>
          <p:cNvPr id="45" name="Straight Connector 44">
            <a:extLst>
              <a:ext uri="{FF2B5EF4-FFF2-40B4-BE49-F238E27FC236}">
                <a16:creationId xmlns:a16="http://schemas.microsoft.com/office/drawing/2014/main" id="{45ED722B-1340-4EE1-8699-8695ED7196BA}"/>
              </a:ext>
            </a:extLst>
          </p:cNvPr>
          <p:cNvCxnSpPr>
            <a:cxnSpLocks/>
          </p:cNvCxnSpPr>
          <p:nvPr/>
        </p:nvCxnSpPr>
        <p:spPr>
          <a:xfrm>
            <a:off x="8995209" y="1121467"/>
            <a:ext cx="0" cy="1125273"/>
          </a:xfrm>
          <a:prstGeom prst="line">
            <a:avLst/>
          </a:prstGeom>
          <a:ln w="76200"/>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FFF567CE-E40F-45AB-B3B1-46DFA15B7C67}"/>
              </a:ext>
            </a:extLst>
          </p:cNvPr>
          <p:cNvCxnSpPr>
            <a:cxnSpLocks/>
          </p:cNvCxnSpPr>
          <p:nvPr/>
        </p:nvCxnSpPr>
        <p:spPr>
          <a:xfrm>
            <a:off x="8626559" y="2214597"/>
            <a:ext cx="42458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83C40777-BC65-4A8B-BFF7-5904860ADF77}"/>
              </a:ext>
            </a:extLst>
          </p:cNvPr>
          <p:cNvCxnSpPr>
            <a:cxnSpLocks/>
          </p:cNvCxnSpPr>
          <p:nvPr/>
        </p:nvCxnSpPr>
        <p:spPr>
          <a:xfrm>
            <a:off x="9588262" y="2206468"/>
            <a:ext cx="42458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59C7F30A-54E9-4D3D-81A5-DBC138EDDDA9}"/>
              </a:ext>
            </a:extLst>
          </p:cNvPr>
          <p:cNvCxnSpPr>
            <a:cxnSpLocks/>
          </p:cNvCxnSpPr>
          <p:nvPr/>
        </p:nvCxnSpPr>
        <p:spPr>
          <a:xfrm>
            <a:off x="8682915" y="2202702"/>
            <a:ext cx="0" cy="340563"/>
          </a:xfrm>
          <a:prstGeom prst="line">
            <a:avLst/>
          </a:prstGeom>
          <a:ln w="762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7875C0ED-69F6-4D3C-BB05-7B9AB07949D1}"/>
              </a:ext>
            </a:extLst>
          </p:cNvPr>
          <p:cNvCxnSpPr>
            <a:cxnSpLocks/>
          </p:cNvCxnSpPr>
          <p:nvPr/>
        </p:nvCxnSpPr>
        <p:spPr>
          <a:xfrm>
            <a:off x="9955694" y="2171699"/>
            <a:ext cx="0" cy="407642"/>
          </a:xfrm>
          <a:prstGeom prst="line">
            <a:avLst/>
          </a:prstGeom>
          <a:ln w="762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61ABDE6E-3E74-4BE7-8E35-31D3A3FFAD46}"/>
              </a:ext>
            </a:extLst>
          </p:cNvPr>
          <p:cNvCxnSpPr>
            <a:cxnSpLocks/>
          </p:cNvCxnSpPr>
          <p:nvPr/>
        </p:nvCxnSpPr>
        <p:spPr>
          <a:xfrm>
            <a:off x="9645413" y="1121467"/>
            <a:ext cx="0" cy="1125273"/>
          </a:xfrm>
          <a:prstGeom prst="line">
            <a:avLst/>
          </a:prstGeom>
          <a:ln w="76200"/>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723EA04C-B49E-4480-97DD-E8A7EC1C6C05}"/>
              </a:ext>
            </a:extLst>
          </p:cNvPr>
          <p:cNvSpPr txBox="1"/>
          <p:nvPr/>
        </p:nvSpPr>
        <p:spPr>
          <a:xfrm>
            <a:off x="7908936" y="1315532"/>
            <a:ext cx="940629"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or</a:t>
            </a:r>
          </a:p>
        </p:txBody>
      </p:sp>
      <p:sp>
        <p:nvSpPr>
          <p:cNvPr id="53" name="TextBox 52">
            <a:extLst>
              <a:ext uri="{FF2B5EF4-FFF2-40B4-BE49-F238E27FC236}">
                <a16:creationId xmlns:a16="http://schemas.microsoft.com/office/drawing/2014/main" id="{67B93257-0C14-44CB-A085-5C9C6458E1D9}"/>
              </a:ext>
            </a:extLst>
          </p:cNvPr>
          <p:cNvSpPr txBox="1"/>
          <p:nvPr/>
        </p:nvSpPr>
        <p:spPr>
          <a:xfrm>
            <a:off x="5982580" y="2799819"/>
            <a:ext cx="2550047"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Contraction</a:t>
            </a:r>
          </a:p>
        </p:txBody>
      </p:sp>
      <p:sp>
        <p:nvSpPr>
          <p:cNvPr id="54" name="TextBox 53">
            <a:extLst>
              <a:ext uri="{FF2B5EF4-FFF2-40B4-BE49-F238E27FC236}">
                <a16:creationId xmlns:a16="http://schemas.microsoft.com/office/drawing/2014/main" id="{E077384C-040C-4632-AAA3-539A810BE231}"/>
              </a:ext>
            </a:extLst>
          </p:cNvPr>
          <p:cNvSpPr txBox="1"/>
          <p:nvPr/>
        </p:nvSpPr>
        <p:spPr>
          <a:xfrm>
            <a:off x="8555170" y="2831061"/>
            <a:ext cx="2550047"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Expansion</a:t>
            </a:r>
          </a:p>
        </p:txBody>
      </p:sp>
      <p:sp>
        <p:nvSpPr>
          <p:cNvPr id="101" name="TextBox 100">
            <a:extLst>
              <a:ext uri="{FF2B5EF4-FFF2-40B4-BE49-F238E27FC236}">
                <a16:creationId xmlns:a16="http://schemas.microsoft.com/office/drawing/2014/main" id="{F3F6184B-D203-456B-926E-608EB61C676A}"/>
              </a:ext>
            </a:extLst>
          </p:cNvPr>
          <p:cNvSpPr txBox="1"/>
          <p:nvPr/>
        </p:nvSpPr>
        <p:spPr>
          <a:xfrm>
            <a:off x="11747933" y="-13170"/>
            <a:ext cx="3487710"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Three-epoch</a:t>
            </a:r>
          </a:p>
        </p:txBody>
      </p:sp>
      <p:cxnSp>
        <p:nvCxnSpPr>
          <p:cNvPr id="103" name="Straight Connector 102">
            <a:extLst>
              <a:ext uri="{FF2B5EF4-FFF2-40B4-BE49-F238E27FC236}">
                <a16:creationId xmlns:a16="http://schemas.microsoft.com/office/drawing/2014/main" id="{6A2C1153-F120-475B-8887-E2B52219B6EE}"/>
              </a:ext>
            </a:extLst>
          </p:cNvPr>
          <p:cNvCxnSpPr>
            <a:cxnSpLocks/>
          </p:cNvCxnSpPr>
          <p:nvPr/>
        </p:nvCxnSpPr>
        <p:spPr>
          <a:xfrm>
            <a:off x="11491511" y="940609"/>
            <a:ext cx="0" cy="286782"/>
          </a:xfrm>
          <a:prstGeom prst="line">
            <a:avLst/>
          </a:prstGeom>
          <a:ln w="76200"/>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6CBF5051-730C-4F23-9D96-26CB1951FE5E}"/>
              </a:ext>
            </a:extLst>
          </p:cNvPr>
          <p:cNvCxnSpPr>
            <a:cxnSpLocks/>
          </p:cNvCxnSpPr>
          <p:nvPr/>
        </p:nvCxnSpPr>
        <p:spPr>
          <a:xfrm>
            <a:off x="12207093" y="953368"/>
            <a:ext cx="0" cy="296343"/>
          </a:xfrm>
          <a:prstGeom prst="line">
            <a:avLst/>
          </a:prstGeom>
          <a:ln w="76200"/>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8CE52714-2B53-497C-8787-9607BC34A8DC}"/>
              </a:ext>
            </a:extLst>
          </p:cNvPr>
          <p:cNvCxnSpPr>
            <a:cxnSpLocks/>
          </p:cNvCxnSpPr>
          <p:nvPr/>
        </p:nvCxnSpPr>
        <p:spPr>
          <a:xfrm>
            <a:off x="11195556" y="1199701"/>
            <a:ext cx="351348"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B6D7EEA8-7DBE-40F7-AE16-5297B349EBB6}"/>
              </a:ext>
            </a:extLst>
          </p:cNvPr>
          <p:cNvCxnSpPr>
            <a:cxnSpLocks/>
          </p:cNvCxnSpPr>
          <p:nvPr/>
        </p:nvCxnSpPr>
        <p:spPr>
          <a:xfrm>
            <a:off x="12148971" y="1199703"/>
            <a:ext cx="351348"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B214AB43-B2E0-476B-A5A3-E7A2D255A0BC}"/>
              </a:ext>
            </a:extLst>
          </p:cNvPr>
          <p:cNvCxnSpPr>
            <a:cxnSpLocks/>
          </p:cNvCxnSpPr>
          <p:nvPr/>
        </p:nvCxnSpPr>
        <p:spPr>
          <a:xfrm>
            <a:off x="11195556" y="1144883"/>
            <a:ext cx="0" cy="369389"/>
          </a:xfrm>
          <a:prstGeom prst="line">
            <a:avLst/>
          </a:prstGeom>
          <a:ln w="76200"/>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9D3C3B63-D185-4F89-AB98-4FE8E3453E6E}"/>
              </a:ext>
            </a:extLst>
          </p:cNvPr>
          <p:cNvCxnSpPr>
            <a:cxnSpLocks/>
          </p:cNvCxnSpPr>
          <p:nvPr/>
        </p:nvCxnSpPr>
        <p:spPr>
          <a:xfrm>
            <a:off x="12500321" y="1142550"/>
            <a:ext cx="0" cy="371721"/>
          </a:xfrm>
          <a:prstGeom prst="line">
            <a:avLst/>
          </a:prstGeom>
          <a:ln w="76200"/>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07495E9-5079-4DB3-9D4D-5FECEEDFA5B1}"/>
              </a:ext>
            </a:extLst>
          </p:cNvPr>
          <p:cNvCxnSpPr>
            <a:cxnSpLocks/>
          </p:cNvCxnSpPr>
          <p:nvPr/>
        </p:nvCxnSpPr>
        <p:spPr>
          <a:xfrm>
            <a:off x="11154647" y="1457112"/>
            <a:ext cx="46015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95452664-6E88-4617-A189-C4074B5F53B1}"/>
              </a:ext>
            </a:extLst>
          </p:cNvPr>
          <p:cNvCxnSpPr>
            <a:cxnSpLocks/>
          </p:cNvCxnSpPr>
          <p:nvPr/>
        </p:nvCxnSpPr>
        <p:spPr>
          <a:xfrm>
            <a:off x="12055271" y="1457112"/>
            <a:ext cx="46796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BE3F25CD-4053-47FE-BA77-1F7D3AC5ACE9}"/>
              </a:ext>
            </a:extLst>
          </p:cNvPr>
          <p:cNvCxnSpPr>
            <a:cxnSpLocks/>
          </p:cNvCxnSpPr>
          <p:nvPr/>
        </p:nvCxnSpPr>
        <p:spPr>
          <a:xfrm>
            <a:off x="12112424" y="1492834"/>
            <a:ext cx="0" cy="296343"/>
          </a:xfrm>
          <a:prstGeom prst="line">
            <a:avLst/>
          </a:prstGeom>
          <a:ln w="76200"/>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6D3A939B-808E-4EA6-813D-162F8AF7A6D7}"/>
              </a:ext>
            </a:extLst>
          </p:cNvPr>
          <p:cNvCxnSpPr>
            <a:cxnSpLocks/>
          </p:cNvCxnSpPr>
          <p:nvPr/>
        </p:nvCxnSpPr>
        <p:spPr>
          <a:xfrm>
            <a:off x="11558046" y="1492834"/>
            <a:ext cx="0" cy="296343"/>
          </a:xfrm>
          <a:prstGeom prst="line">
            <a:avLst/>
          </a:prstGeom>
          <a:ln w="76200"/>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C109533E-F3D2-446D-B00A-0327D9C4F958}"/>
              </a:ext>
            </a:extLst>
          </p:cNvPr>
          <p:cNvCxnSpPr>
            <a:cxnSpLocks/>
          </p:cNvCxnSpPr>
          <p:nvPr/>
        </p:nvCxnSpPr>
        <p:spPr>
          <a:xfrm>
            <a:off x="13552428" y="1038928"/>
            <a:ext cx="0" cy="298641"/>
          </a:xfrm>
          <a:prstGeom prst="line">
            <a:avLst/>
          </a:prstGeom>
          <a:ln w="76200"/>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6C7E719F-ABEF-474F-A839-D499288D12F6}"/>
              </a:ext>
            </a:extLst>
          </p:cNvPr>
          <p:cNvCxnSpPr>
            <a:cxnSpLocks/>
          </p:cNvCxnSpPr>
          <p:nvPr/>
        </p:nvCxnSpPr>
        <p:spPr>
          <a:xfrm>
            <a:off x="14465768" y="1033129"/>
            <a:ext cx="0" cy="308598"/>
          </a:xfrm>
          <a:prstGeom prst="line">
            <a:avLst/>
          </a:prstGeom>
          <a:ln w="76200"/>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69AAF02B-E601-44AB-ACC0-68479D4895B8}"/>
              </a:ext>
            </a:extLst>
          </p:cNvPr>
          <p:cNvCxnSpPr>
            <a:cxnSpLocks/>
          </p:cNvCxnSpPr>
          <p:nvPr/>
        </p:nvCxnSpPr>
        <p:spPr>
          <a:xfrm>
            <a:off x="13495135" y="1284483"/>
            <a:ext cx="33153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A40CC835-18CF-4BCA-BEAE-11F58BB7198B}"/>
              </a:ext>
            </a:extLst>
          </p:cNvPr>
          <p:cNvCxnSpPr>
            <a:cxnSpLocks/>
          </p:cNvCxnSpPr>
          <p:nvPr/>
        </p:nvCxnSpPr>
        <p:spPr>
          <a:xfrm>
            <a:off x="14183372" y="1289245"/>
            <a:ext cx="33153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CDD2B6FD-9BE3-4032-865F-428237E2F096}"/>
              </a:ext>
            </a:extLst>
          </p:cNvPr>
          <p:cNvCxnSpPr>
            <a:cxnSpLocks/>
          </p:cNvCxnSpPr>
          <p:nvPr/>
        </p:nvCxnSpPr>
        <p:spPr>
          <a:xfrm>
            <a:off x="13823028" y="1227391"/>
            <a:ext cx="0" cy="384663"/>
          </a:xfrm>
          <a:prstGeom prst="line">
            <a:avLst/>
          </a:prstGeom>
          <a:ln w="76200"/>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3EDFFD5F-E047-4680-BCC8-A2572E5A848D}"/>
              </a:ext>
            </a:extLst>
          </p:cNvPr>
          <p:cNvCxnSpPr>
            <a:cxnSpLocks/>
          </p:cNvCxnSpPr>
          <p:nvPr/>
        </p:nvCxnSpPr>
        <p:spPr>
          <a:xfrm>
            <a:off x="14240525" y="1232094"/>
            <a:ext cx="0" cy="387093"/>
          </a:xfrm>
          <a:prstGeom prst="line">
            <a:avLst/>
          </a:prstGeom>
          <a:ln w="76200"/>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450201BF-1A93-4109-83BC-268485F9AE91}"/>
              </a:ext>
            </a:extLst>
          </p:cNvPr>
          <p:cNvCxnSpPr>
            <a:cxnSpLocks/>
          </p:cNvCxnSpPr>
          <p:nvPr/>
        </p:nvCxnSpPr>
        <p:spPr>
          <a:xfrm>
            <a:off x="13443803" y="1612054"/>
            <a:ext cx="434196"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CA8BC7A8-A6F2-44B1-A85D-79517FC8FA3A}"/>
              </a:ext>
            </a:extLst>
          </p:cNvPr>
          <p:cNvCxnSpPr>
            <a:cxnSpLocks/>
          </p:cNvCxnSpPr>
          <p:nvPr/>
        </p:nvCxnSpPr>
        <p:spPr>
          <a:xfrm>
            <a:off x="14182124" y="1619185"/>
            <a:ext cx="441566"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A22EF1D3-A050-4A0E-8119-46016E386109}"/>
              </a:ext>
            </a:extLst>
          </p:cNvPr>
          <p:cNvCxnSpPr>
            <a:cxnSpLocks/>
          </p:cNvCxnSpPr>
          <p:nvPr/>
        </p:nvCxnSpPr>
        <p:spPr>
          <a:xfrm>
            <a:off x="14628452" y="1562215"/>
            <a:ext cx="0" cy="308598"/>
          </a:xfrm>
          <a:prstGeom prst="line">
            <a:avLst/>
          </a:prstGeom>
          <a:ln w="76200"/>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1627F614-247E-4C59-897A-64EAC3554807}"/>
              </a:ext>
            </a:extLst>
          </p:cNvPr>
          <p:cNvCxnSpPr>
            <a:cxnSpLocks/>
          </p:cNvCxnSpPr>
          <p:nvPr/>
        </p:nvCxnSpPr>
        <p:spPr>
          <a:xfrm>
            <a:off x="13497674" y="1579875"/>
            <a:ext cx="0" cy="308598"/>
          </a:xfrm>
          <a:prstGeom prst="line">
            <a:avLst/>
          </a:prstGeom>
          <a:ln w="76200"/>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F7BC66DC-8157-4913-8BB4-6C14832BE6CA}"/>
              </a:ext>
            </a:extLst>
          </p:cNvPr>
          <p:cNvCxnSpPr>
            <a:cxnSpLocks/>
          </p:cNvCxnSpPr>
          <p:nvPr/>
        </p:nvCxnSpPr>
        <p:spPr>
          <a:xfrm>
            <a:off x="11017328" y="2648780"/>
            <a:ext cx="0" cy="288362"/>
          </a:xfrm>
          <a:prstGeom prst="line">
            <a:avLst/>
          </a:prstGeom>
          <a:ln w="76200"/>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5C7FF372-A929-42FF-A805-64587CB3291E}"/>
              </a:ext>
            </a:extLst>
          </p:cNvPr>
          <p:cNvCxnSpPr>
            <a:cxnSpLocks/>
          </p:cNvCxnSpPr>
          <p:nvPr/>
        </p:nvCxnSpPr>
        <p:spPr>
          <a:xfrm>
            <a:off x="12724751" y="2609379"/>
            <a:ext cx="0" cy="297974"/>
          </a:xfrm>
          <a:prstGeom prst="line">
            <a:avLst/>
          </a:prstGeom>
          <a:ln w="76200"/>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7AE0E35D-E49D-4F48-B255-3F44A2D00EC6}"/>
              </a:ext>
            </a:extLst>
          </p:cNvPr>
          <p:cNvCxnSpPr>
            <a:cxnSpLocks/>
          </p:cNvCxnSpPr>
          <p:nvPr/>
        </p:nvCxnSpPr>
        <p:spPr>
          <a:xfrm>
            <a:off x="10960568" y="2887312"/>
            <a:ext cx="35587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20C74101-BC44-41E5-AA56-FBF0B7DC81AF}"/>
              </a:ext>
            </a:extLst>
          </p:cNvPr>
          <p:cNvCxnSpPr>
            <a:cxnSpLocks/>
          </p:cNvCxnSpPr>
          <p:nvPr/>
        </p:nvCxnSpPr>
        <p:spPr>
          <a:xfrm>
            <a:off x="12420234" y="2856594"/>
            <a:ext cx="35587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33B5BC68-8212-44A4-A832-22E82F98AF65}"/>
              </a:ext>
            </a:extLst>
          </p:cNvPr>
          <p:cNvCxnSpPr>
            <a:cxnSpLocks/>
          </p:cNvCxnSpPr>
          <p:nvPr/>
        </p:nvCxnSpPr>
        <p:spPr>
          <a:xfrm>
            <a:off x="11258654" y="2853022"/>
            <a:ext cx="0" cy="315198"/>
          </a:xfrm>
          <a:prstGeom prst="line">
            <a:avLst/>
          </a:prstGeom>
          <a:ln w="76200"/>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4CD033CA-A63C-4B19-8674-E4B08706E2F4}"/>
              </a:ext>
            </a:extLst>
          </p:cNvPr>
          <p:cNvCxnSpPr>
            <a:cxnSpLocks/>
          </p:cNvCxnSpPr>
          <p:nvPr/>
        </p:nvCxnSpPr>
        <p:spPr>
          <a:xfrm>
            <a:off x="12478556" y="2801596"/>
            <a:ext cx="0" cy="373767"/>
          </a:xfrm>
          <a:prstGeom prst="line">
            <a:avLst/>
          </a:prstGeom>
          <a:ln w="76200"/>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E7BFEAA5-9521-4846-A25B-728E54417854}"/>
              </a:ext>
            </a:extLst>
          </p:cNvPr>
          <p:cNvCxnSpPr>
            <a:cxnSpLocks/>
          </p:cNvCxnSpPr>
          <p:nvPr/>
        </p:nvCxnSpPr>
        <p:spPr>
          <a:xfrm>
            <a:off x="11202438" y="3117205"/>
            <a:ext cx="46608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DF21742-64F2-4668-8C32-D79A21755934}"/>
              </a:ext>
            </a:extLst>
          </p:cNvPr>
          <p:cNvCxnSpPr>
            <a:cxnSpLocks/>
          </p:cNvCxnSpPr>
          <p:nvPr/>
        </p:nvCxnSpPr>
        <p:spPr>
          <a:xfrm>
            <a:off x="12057490" y="3120397"/>
            <a:ext cx="47399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99B39C73-FC31-4EB5-8A61-CA2CF427BB08}"/>
              </a:ext>
            </a:extLst>
          </p:cNvPr>
          <p:cNvCxnSpPr>
            <a:cxnSpLocks/>
          </p:cNvCxnSpPr>
          <p:nvPr/>
        </p:nvCxnSpPr>
        <p:spPr>
          <a:xfrm>
            <a:off x="12117800" y="3095096"/>
            <a:ext cx="0" cy="297974"/>
          </a:xfrm>
          <a:prstGeom prst="line">
            <a:avLst/>
          </a:prstGeom>
          <a:ln w="76200"/>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1A3914D4-79FB-4D4A-B711-6188791105F7}"/>
              </a:ext>
            </a:extLst>
          </p:cNvPr>
          <p:cNvCxnSpPr>
            <a:cxnSpLocks/>
          </p:cNvCxnSpPr>
          <p:nvPr/>
        </p:nvCxnSpPr>
        <p:spPr>
          <a:xfrm>
            <a:off x="11611227" y="3100580"/>
            <a:ext cx="0" cy="297974"/>
          </a:xfrm>
          <a:prstGeom prst="line">
            <a:avLst/>
          </a:prstGeom>
          <a:ln w="76200"/>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CE9A485A-DD2D-69C2-405D-9617D8411583}"/>
              </a:ext>
            </a:extLst>
          </p:cNvPr>
          <p:cNvGrpSpPr/>
          <p:nvPr/>
        </p:nvGrpSpPr>
        <p:grpSpPr>
          <a:xfrm>
            <a:off x="13143722" y="2653741"/>
            <a:ext cx="1684097" cy="786306"/>
            <a:chOff x="9902941" y="2803914"/>
            <a:chExt cx="1122731" cy="524204"/>
          </a:xfrm>
        </p:grpSpPr>
        <p:cxnSp>
          <p:nvCxnSpPr>
            <p:cNvPr id="136" name="Straight Connector 135">
              <a:extLst>
                <a:ext uri="{FF2B5EF4-FFF2-40B4-BE49-F238E27FC236}">
                  <a16:creationId xmlns:a16="http://schemas.microsoft.com/office/drawing/2014/main" id="{ABF0C531-0135-42FA-93C3-21BC8BBCBBF0}"/>
                </a:ext>
              </a:extLst>
            </p:cNvPr>
            <p:cNvCxnSpPr>
              <a:cxnSpLocks/>
            </p:cNvCxnSpPr>
            <p:nvPr/>
          </p:nvCxnSpPr>
          <p:spPr>
            <a:xfrm>
              <a:off x="10351844" y="2803914"/>
              <a:ext cx="0" cy="195104"/>
            </a:xfrm>
            <a:prstGeom prst="line">
              <a:avLst/>
            </a:prstGeom>
            <a:ln w="76200"/>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9CF24AB2-D752-431A-A7E4-CFE3436F152A}"/>
                </a:ext>
              </a:extLst>
            </p:cNvPr>
            <p:cNvCxnSpPr>
              <a:cxnSpLocks/>
            </p:cNvCxnSpPr>
            <p:nvPr/>
          </p:nvCxnSpPr>
          <p:spPr>
            <a:xfrm>
              <a:off x="10541856" y="2808823"/>
              <a:ext cx="0" cy="201608"/>
            </a:xfrm>
            <a:prstGeom prst="line">
              <a:avLst/>
            </a:prstGeom>
            <a:ln w="76200"/>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67148F2D-4677-42E8-803E-4E7AF8E56A54}"/>
                </a:ext>
              </a:extLst>
            </p:cNvPr>
            <p:cNvCxnSpPr>
              <a:cxnSpLocks/>
            </p:cNvCxnSpPr>
            <p:nvPr/>
          </p:nvCxnSpPr>
          <p:spPr>
            <a:xfrm>
              <a:off x="10146834" y="2976829"/>
              <a:ext cx="24086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8CD6DF45-7B79-457B-92C6-889435671C7E}"/>
                </a:ext>
              </a:extLst>
            </p:cNvPr>
            <p:cNvCxnSpPr>
              <a:cxnSpLocks/>
            </p:cNvCxnSpPr>
            <p:nvPr/>
          </p:nvCxnSpPr>
          <p:spPr>
            <a:xfrm>
              <a:off x="10503791" y="2977090"/>
              <a:ext cx="24086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CE84C0D0-662B-4F40-8848-9A28F183812B}"/>
                </a:ext>
              </a:extLst>
            </p:cNvPr>
            <p:cNvCxnSpPr>
              <a:cxnSpLocks/>
            </p:cNvCxnSpPr>
            <p:nvPr/>
          </p:nvCxnSpPr>
          <p:spPr>
            <a:xfrm>
              <a:off x="10184938" y="2940279"/>
              <a:ext cx="0" cy="251302"/>
            </a:xfrm>
            <a:prstGeom prst="line">
              <a:avLst/>
            </a:prstGeom>
            <a:ln w="76200"/>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271F3721-EB2B-40E3-84CB-BD22C0A90E7F}"/>
                </a:ext>
              </a:extLst>
            </p:cNvPr>
            <p:cNvCxnSpPr>
              <a:cxnSpLocks/>
            </p:cNvCxnSpPr>
            <p:nvPr/>
          </p:nvCxnSpPr>
          <p:spPr>
            <a:xfrm>
              <a:off x="10725601" y="2939149"/>
              <a:ext cx="0" cy="252889"/>
            </a:xfrm>
            <a:prstGeom prst="line">
              <a:avLst/>
            </a:prstGeom>
            <a:ln w="76200"/>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131EC088-4D6F-4542-B1C2-9604D2C0B349}"/>
                </a:ext>
              </a:extLst>
            </p:cNvPr>
            <p:cNvCxnSpPr>
              <a:cxnSpLocks/>
            </p:cNvCxnSpPr>
            <p:nvPr/>
          </p:nvCxnSpPr>
          <p:spPr>
            <a:xfrm>
              <a:off x="9902941" y="3155055"/>
              <a:ext cx="31545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6152F9E0-C3E5-45C3-9587-21207C57557A}"/>
                </a:ext>
              </a:extLst>
            </p:cNvPr>
            <p:cNvCxnSpPr>
              <a:cxnSpLocks/>
            </p:cNvCxnSpPr>
            <p:nvPr/>
          </p:nvCxnSpPr>
          <p:spPr>
            <a:xfrm>
              <a:off x="10704868" y="3157111"/>
              <a:ext cx="32080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6919CA0E-2B7A-478C-B4DF-F6E45D86B352}"/>
                </a:ext>
              </a:extLst>
            </p:cNvPr>
            <p:cNvCxnSpPr>
              <a:cxnSpLocks/>
            </p:cNvCxnSpPr>
            <p:nvPr/>
          </p:nvCxnSpPr>
          <p:spPr>
            <a:xfrm>
              <a:off x="10986107" y="3126510"/>
              <a:ext cx="0" cy="201608"/>
            </a:xfrm>
            <a:prstGeom prst="line">
              <a:avLst/>
            </a:prstGeom>
            <a:ln w="76200"/>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35655991-3D88-4946-BE15-3A5FAAEA3F16}"/>
                </a:ext>
              </a:extLst>
            </p:cNvPr>
            <p:cNvCxnSpPr>
              <a:cxnSpLocks/>
            </p:cNvCxnSpPr>
            <p:nvPr/>
          </p:nvCxnSpPr>
          <p:spPr>
            <a:xfrm>
              <a:off x="9917230" y="3116390"/>
              <a:ext cx="0" cy="201608"/>
            </a:xfrm>
            <a:prstGeom prst="line">
              <a:avLst/>
            </a:prstGeom>
            <a:ln w="76200"/>
          </p:spPr>
          <p:style>
            <a:lnRef idx="1">
              <a:schemeClr val="dk1"/>
            </a:lnRef>
            <a:fillRef idx="0">
              <a:schemeClr val="dk1"/>
            </a:fillRef>
            <a:effectRef idx="0">
              <a:schemeClr val="dk1"/>
            </a:effectRef>
            <a:fontRef idx="minor">
              <a:schemeClr val="tx1"/>
            </a:fontRef>
          </p:style>
        </p:cxnSp>
      </p:grpSp>
      <p:sp>
        <p:nvSpPr>
          <p:cNvPr id="146" name="TextBox 145">
            <a:extLst>
              <a:ext uri="{FF2B5EF4-FFF2-40B4-BE49-F238E27FC236}">
                <a16:creationId xmlns:a16="http://schemas.microsoft.com/office/drawing/2014/main" id="{EBE7845E-76DC-4E0A-B084-C363DFC42E17}"/>
              </a:ext>
            </a:extLst>
          </p:cNvPr>
          <p:cNvSpPr txBox="1"/>
          <p:nvPr/>
        </p:nvSpPr>
        <p:spPr>
          <a:xfrm>
            <a:off x="11195557" y="3549988"/>
            <a:ext cx="4078934" cy="830997"/>
          </a:xfrm>
          <a:prstGeom prst="rect">
            <a:avLst/>
          </a:prstGeom>
          <a:noFill/>
        </p:spPr>
        <p:txBody>
          <a:bodyPr wrap="square">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147" name="TextBox 146">
            <a:extLst>
              <a:ext uri="{FF2B5EF4-FFF2-40B4-BE49-F238E27FC236}">
                <a16:creationId xmlns:a16="http://schemas.microsoft.com/office/drawing/2014/main" id="{14F9F669-9B79-4BF1-AC8A-0E29C5538F70}"/>
              </a:ext>
            </a:extLst>
          </p:cNvPr>
          <p:cNvSpPr txBox="1"/>
          <p:nvPr/>
        </p:nvSpPr>
        <p:spPr>
          <a:xfrm>
            <a:off x="6472493" y="3527574"/>
            <a:ext cx="4078934" cy="830997"/>
          </a:xfrm>
          <a:prstGeom prst="rect">
            <a:avLst/>
          </a:prstGeom>
          <a:noFill/>
        </p:spPr>
        <p:txBody>
          <a:bodyPr wrap="square">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152" name="TextBox 151">
            <a:extLst>
              <a:ext uri="{FF2B5EF4-FFF2-40B4-BE49-F238E27FC236}">
                <a16:creationId xmlns:a16="http://schemas.microsoft.com/office/drawing/2014/main" id="{8E999725-2F86-46C9-83E9-B2CE282556BF}"/>
              </a:ext>
            </a:extLst>
          </p:cNvPr>
          <p:cNvSpPr txBox="1"/>
          <p:nvPr/>
        </p:nvSpPr>
        <p:spPr>
          <a:xfrm>
            <a:off x="12628002" y="1950218"/>
            <a:ext cx="940629"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or</a:t>
            </a:r>
          </a:p>
        </p:txBody>
      </p:sp>
      <p:cxnSp>
        <p:nvCxnSpPr>
          <p:cNvPr id="4" name="Straight Connector 3">
            <a:extLst>
              <a:ext uri="{FF2B5EF4-FFF2-40B4-BE49-F238E27FC236}">
                <a16:creationId xmlns:a16="http://schemas.microsoft.com/office/drawing/2014/main" id="{9F84B0B4-3C9D-FEB6-9D85-1732B0E5AD52}"/>
              </a:ext>
            </a:extLst>
          </p:cNvPr>
          <p:cNvCxnSpPr>
            <a:cxnSpLocks/>
          </p:cNvCxnSpPr>
          <p:nvPr/>
        </p:nvCxnSpPr>
        <p:spPr>
          <a:xfrm>
            <a:off x="3964491" y="1121468"/>
            <a:ext cx="0" cy="1305950"/>
          </a:xfrm>
          <a:prstGeom prst="line">
            <a:avLst/>
          </a:prstGeom>
          <a:ln w="762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2BA11BF-70BC-0E75-4117-E407FA62110D}"/>
              </a:ext>
            </a:extLst>
          </p:cNvPr>
          <p:cNvCxnSpPr>
            <a:cxnSpLocks/>
          </p:cNvCxnSpPr>
          <p:nvPr/>
        </p:nvCxnSpPr>
        <p:spPr>
          <a:xfrm>
            <a:off x="5112254" y="1140824"/>
            <a:ext cx="0" cy="1286594"/>
          </a:xfrm>
          <a:prstGeom prst="line">
            <a:avLst/>
          </a:prstGeom>
          <a:ln w="76200"/>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D5A48ADE-F577-27AD-1B7E-CF549FCD2D09}"/>
              </a:ext>
            </a:extLst>
          </p:cNvPr>
          <p:cNvSpPr txBox="1"/>
          <p:nvPr/>
        </p:nvSpPr>
        <p:spPr>
          <a:xfrm>
            <a:off x="3395735" y="175365"/>
            <a:ext cx="2550047"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30" name="TextBox 29">
            <a:extLst>
              <a:ext uri="{FF2B5EF4-FFF2-40B4-BE49-F238E27FC236}">
                <a16:creationId xmlns:a16="http://schemas.microsoft.com/office/drawing/2014/main" id="{F354C963-2232-7F9B-16E5-84C01783A459}"/>
              </a:ext>
            </a:extLst>
          </p:cNvPr>
          <p:cNvSpPr txBox="1"/>
          <p:nvPr/>
        </p:nvSpPr>
        <p:spPr>
          <a:xfrm>
            <a:off x="3265703" y="2427417"/>
            <a:ext cx="2843624" cy="830997"/>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Demographic</a:t>
            </a:r>
          </a:p>
          <a:p>
            <a:r>
              <a:rPr lang="en-US" sz="2400" dirty="0">
                <a:latin typeface="Arial" panose="020B0604020202020204" pitchFamily="34" charset="0"/>
                <a:ea typeface="Yu Gothic" panose="020B0400000000000000" pitchFamily="34" charset="-128"/>
                <a:cs typeface="Arial" panose="020B0604020202020204" pitchFamily="34" charset="0"/>
              </a:rPr>
              <a:t> Equilibrium</a:t>
            </a:r>
          </a:p>
        </p:txBody>
      </p:sp>
      <p:sp>
        <p:nvSpPr>
          <p:cNvPr id="32" name="TextBox 31">
            <a:extLst>
              <a:ext uri="{FF2B5EF4-FFF2-40B4-BE49-F238E27FC236}">
                <a16:creationId xmlns:a16="http://schemas.microsoft.com/office/drawing/2014/main" id="{B385F478-C06D-6E2D-3F5B-FD14F152EC92}"/>
              </a:ext>
            </a:extLst>
          </p:cNvPr>
          <p:cNvSpPr txBox="1"/>
          <p:nvPr/>
        </p:nvSpPr>
        <p:spPr>
          <a:xfrm>
            <a:off x="3395735" y="3596823"/>
            <a:ext cx="2410706" cy="1200329"/>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24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3" name="TextBox 2">
            <a:extLst>
              <a:ext uri="{FF2B5EF4-FFF2-40B4-BE49-F238E27FC236}">
                <a16:creationId xmlns:a16="http://schemas.microsoft.com/office/drawing/2014/main" id="{E045C57F-5BD5-0644-1B90-BFE7968076DB}"/>
              </a:ext>
            </a:extLst>
          </p:cNvPr>
          <p:cNvSpPr txBox="1"/>
          <p:nvPr/>
        </p:nvSpPr>
        <p:spPr>
          <a:xfrm>
            <a:off x="5512265" y="1315532"/>
            <a:ext cx="940629"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or</a:t>
            </a:r>
          </a:p>
        </p:txBody>
      </p:sp>
      <p:sp>
        <p:nvSpPr>
          <p:cNvPr id="7" name="TextBox 6">
            <a:extLst>
              <a:ext uri="{FF2B5EF4-FFF2-40B4-BE49-F238E27FC236}">
                <a16:creationId xmlns:a16="http://schemas.microsoft.com/office/drawing/2014/main" id="{42A7C350-228F-9D53-608A-54A72F667D97}"/>
              </a:ext>
            </a:extLst>
          </p:cNvPr>
          <p:cNvSpPr txBox="1"/>
          <p:nvPr/>
        </p:nvSpPr>
        <p:spPr>
          <a:xfrm>
            <a:off x="6720386" y="5275158"/>
            <a:ext cx="1691024"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8" name="TextBox 7">
            <a:extLst>
              <a:ext uri="{FF2B5EF4-FFF2-40B4-BE49-F238E27FC236}">
                <a16:creationId xmlns:a16="http://schemas.microsoft.com/office/drawing/2014/main" id="{8C722F3E-5A81-F83D-A2D0-F3FE4498A087}"/>
              </a:ext>
            </a:extLst>
          </p:cNvPr>
          <p:cNvSpPr txBox="1"/>
          <p:nvPr/>
        </p:nvSpPr>
        <p:spPr>
          <a:xfrm>
            <a:off x="11238358" y="5275158"/>
            <a:ext cx="1935394"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9" name="TextBox 8">
            <a:extLst>
              <a:ext uri="{FF2B5EF4-FFF2-40B4-BE49-F238E27FC236}">
                <a16:creationId xmlns:a16="http://schemas.microsoft.com/office/drawing/2014/main" id="{49070547-F918-1850-EC8E-2FB91CC33BDB}"/>
              </a:ext>
            </a:extLst>
          </p:cNvPr>
          <p:cNvSpPr txBox="1"/>
          <p:nvPr/>
        </p:nvSpPr>
        <p:spPr>
          <a:xfrm>
            <a:off x="10753790" y="8576910"/>
            <a:ext cx="3303794" cy="830997"/>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11" name="TextBox 10">
            <a:extLst>
              <a:ext uri="{FF2B5EF4-FFF2-40B4-BE49-F238E27FC236}">
                <a16:creationId xmlns:a16="http://schemas.microsoft.com/office/drawing/2014/main" id="{2F0E0D1F-DEB5-26BD-7B26-A8F3D787F453}"/>
              </a:ext>
            </a:extLst>
          </p:cNvPr>
          <p:cNvSpPr txBox="1"/>
          <p:nvPr/>
        </p:nvSpPr>
        <p:spPr>
          <a:xfrm>
            <a:off x="5919165" y="8576911"/>
            <a:ext cx="3211649" cy="830997"/>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12" name="TextBox 11">
            <a:extLst>
              <a:ext uri="{FF2B5EF4-FFF2-40B4-BE49-F238E27FC236}">
                <a16:creationId xmlns:a16="http://schemas.microsoft.com/office/drawing/2014/main" id="{FB5BC787-3A71-1B3B-3EB9-7435773DC85B}"/>
              </a:ext>
            </a:extLst>
          </p:cNvPr>
          <p:cNvSpPr txBox="1"/>
          <p:nvPr/>
        </p:nvSpPr>
        <p:spPr>
          <a:xfrm>
            <a:off x="3484371" y="5279163"/>
            <a:ext cx="1714824"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15" name="TextBox 14">
            <a:extLst>
              <a:ext uri="{FF2B5EF4-FFF2-40B4-BE49-F238E27FC236}">
                <a16:creationId xmlns:a16="http://schemas.microsoft.com/office/drawing/2014/main" id="{DE082176-ED21-6073-9D68-22A672D0F146}"/>
              </a:ext>
            </a:extLst>
          </p:cNvPr>
          <p:cNvSpPr txBox="1"/>
          <p:nvPr/>
        </p:nvSpPr>
        <p:spPr>
          <a:xfrm>
            <a:off x="2832303" y="8576911"/>
            <a:ext cx="2843624" cy="830997"/>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24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6" name="Rectangle 15">
            <a:extLst>
              <a:ext uri="{FF2B5EF4-FFF2-40B4-BE49-F238E27FC236}">
                <a16:creationId xmlns:a16="http://schemas.microsoft.com/office/drawing/2014/main" id="{95CBBC51-1E06-1BD4-5B27-D49143307DE7}"/>
              </a:ext>
            </a:extLst>
          </p:cNvPr>
          <p:cNvSpPr/>
          <p:nvPr/>
        </p:nvSpPr>
        <p:spPr>
          <a:xfrm>
            <a:off x="3799078" y="5755873"/>
            <a:ext cx="910074" cy="2735523"/>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AFBFC052-67B7-8EA2-F913-830D859772EF}"/>
              </a:ext>
            </a:extLst>
          </p:cNvPr>
          <p:cNvSpPr/>
          <p:nvPr/>
        </p:nvSpPr>
        <p:spPr>
          <a:xfrm>
            <a:off x="6263049" y="5755873"/>
            <a:ext cx="1173569" cy="111698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D827A903-6AD3-C72D-56E3-10EBCA00BB49}"/>
              </a:ext>
            </a:extLst>
          </p:cNvPr>
          <p:cNvSpPr/>
          <p:nvPr/>
        </p:nvSpPr>
        <p:spPr>
          <a:xfrm>
            <a:off x="6520260" y="6872853"/>
            <a:ext cx="659145" cy="1618543"/>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215A4A04-C334-A4B4-E2E0-06A11DC5AF72}"/>
              </a:ext>
            </a:extLst>
          </p:cNvPr>
          <p:cNvSpPr/>
          <p:nvPr/>
        </p:nvSpPr>
        <p:spPr>
          <a:xfrm>
            <a:off x="7844307" y="5755873"/>
            <a:ext cx="465506" cy="241297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D4E31C2-6B0F-D9A6-E040-33550559FE84}"/>
              </a:ext>
            </a:extLst>
          </p:cNvPr>
          <p:cNvSpPr/>
          <p:nvPr/>
        </p:nvSpPr>
        <p:spPr>
          <a:xfrm>
            <a:off x="7358577" y="8168849"/>
            <a:ext cx="1435328" cy="32254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EDE75659-14FB-EFFF-4E31-10B42FA7B532}"/>
              </a:ext>
            </a:extLst>
          </p:cNvPr>
          <p:cNvSpPr/>
          <p:nvPr/>
        </p:nvSpPr>
        <p:spPr>
          <a:xfrm>
            <a:off x="11218005" y="5755874"/>
            <a:ext cx="534596" cy="84251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4F232189-43A3-FFBA-81B1-79A45A9C78B5}"/>
              </a:ext>
            </a:extLst>
          </p:cNvPr>
          <p:cNvSpPr/>
          <p:nvPr/>
        </p:nvSpPr>
        <p:spPr>
          <a:xfrm>
            <a:off x="10937885" y="6598383"/>
            <a:ext cx="1094835" cy="81192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CCAA74E9-4C19-79BF-D893-BDFC72742ED2}"/>
              </a:ext>
            </a:extLst>
          </p:cNvPr>
          <p:cNvSpPr/>
          <p:nvPr/>
        </p:nvSpPr>
        <p:spPr>
          <a:xfrm>
            <a:off x="11087921" y="7410309"/>
            <a:ext cx="794761" cy="108383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38694E05-0156-AC2F-0348-690113E1F0CC}"/>
              </a:ext>
            </a:extLst>
          </p:cNvPr>
          <p:cNvSpPr/>
          <p:nvPr/>
        </p:nvSpPr>
        <p:spPr>
          <a:xfrm>
            <a:off x="12405687" y="5755873"/>
            <a:ext cx="1550481" cy="46906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66EC8D27-ABF2-95D3-7ABC-229A19F380F5}"/>
              </a:ext>
            </a:extLst>
          </p:cNvPr>
          <p:cNvSpPr/>
          <p:nvPr/>
        </p:nvSpPr>
        <p:spPr>
          <a:xfrm>
            <a:off x="12654452" y="6221470"/>
            <a:ext cx="1052949" cy="46906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F7F3BD0-06EB-F7B6-81B6-9CFC9168A7FA}"/>
              </a:ext>
            </a:extLst>
          </p:cNvPr>
          <p:cNvSpPr/>
          <p:nvPr/>
        </p:nvSpPr>
        <p:spPr>
          <a:xfrm>
            <a:off x="12884260" y="6654566"/>
            <a:ext cx="593332" cy="183683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47E03BEC-11C2-7FB7-8B33-56E723DAA076}"/>
              </a:ext>
            </a:extLst>
          </p:cNvPr>
          <p:cNvSpPr/>
          <p:nvPr/>
        </p:nvSpPr>
        <p:spPr>
          <a:xfrm>
            <a:off x="14658937" y="5755873"/>
            <a:ext cx="577093" cy="183423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E175610C-D1A9-C7A3-7767-50592B7668B2}"/>
              </a:ext>
            </a:extLst>
          </p:cNvPr>
          <p:cNvSpPr/>
          <p:nvPr/>
        </p:nvSpPr>
        <p:spPr>
          <a:xfrm>
            <a:off x="14395504" y="7590109"/>
            <a:ext cx="1101294" cy="44920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2E6DCBCD-9768-501A-BC4C-5CFDE952E098}"/>
              </a:ext>
            </a:extLst>
          </p:cNvPr>
          <p:cNvSpPr/>
          <p:nvPr/>
        </p:nvSpPr>
        <p:spPr>
          <a:xfrm>
            <a:off x="14140665" y="8039318"/>
            <a:ext cx="1610973" cy="45207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10337B92-9DEA-48C8-9F57-2873519F3AE0}"/>
              </a:ext>
            </a:extLst>
          </p:cNvPr>
          <p:cNvSpPr/>
          <p:nvPr/>
        </p:nvSpPr>
        <p:spPr>
          <a:xfrm>
            <a:off x="9844311" y="5755873"/>
            <a:ext cx="700836" cy="14598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19AB895E-D289-4E1D-FB9F-C2522095F495}"/>
              </a:ext>
            </a:extLst>
          </p:cNvPr>
          <p:cNvSpPr/>
          <p:nvPr/>
        </p:nvSpPr>
        <p:spPr>
          <a:xfrm>
            <a:off x="9662087" y="8267199"/>
            <a:ext cx="1065284" cy="22419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B6D968B0-7DB5-0E1A-CA45-FB854A78A01C}"/>
              </a:ext>
            </a:extLst>
          </p:cNvPr>
          <p:cNvSpPr/>
          <p:nvPr/>
        </p:nvSpPr>
        <p:spPr>
          <a:xfrm>
            <a:off x="10002735" y="7215711"/>
            <a:ext cx="383988" cy="105148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cxnSp>
        <p:nvCxnSpPr>
          <p:cNvPr id="44" name="Straight Arrow Connector 43">
            <a:extLst>
              <a:ext uri="{FF2B5EF4-FFF2-40B4-BE49-F238E27FC236}">
                <a16:creationId xmlns:a16="http://schemas.microsoft.com/office/drawing/2014/main" id="{CCFA3FF0-7E0F-E42D-96A2-7F750919077D}"/>
              </a:ext>
            </a:extLst>
          </p:cNvPr>
          <p:cNvCxnSpPr/>
          <p:nvPr/>
        </p:nvCxnSpPr>
        <p:spPr>
          <a:xfrm>
            <a:off x="2669246" y="5755873"/>
            <a:ext cx="0" cy="282103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18FA0E1B-821C-32CB-D60C-F1DF47115BBD}"/>
              </a:ext>
            </a:extLst>
          </p:cNvPr>
          <p:cNvSpPr txBox="1"/>
          <p:nvPr/>
        </p:nvSpPr>
        <p:spPr>
          <a:xfrm rot="16200000">
            <a:off x="1861096" y="6888412"/>
            <a:ext cx="857410"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Time</a:t>
            </a:r>
          </a:p>
        </p:txBody>
      </p:sp>
      <p:cxnSp>
        <p:nvCxnSpPr>
          <p:cNvPr id="55" name="Straight Arrow Connector 54">
            <a:extLst>
              <a:ext uri="{FF2B5EF4-FFF2-40B4-BE49-F238E27FC236}">
                <a16:creationId xmlns:a16="http://schemas.microsoft.com/office/drawing/2014/main" id="{07658C28-BCAB-2213-EB31-D738D3DBA473}"/>
              </a:ext>
            </a:extLst>
          </p:cNvPr>
          <p:cNvCxnSpPr>
            <a:cxnSpLocks/>
          </p:cNvCxnSpPr>
          <p:nvPr/>
        </p:nvCxnSpPr>
        <p:spPr>
          <a:xfrm>
            <a:off x="3484371" y="16949931"/>
            <a:ext cx="11952560" cy="0"/>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CE0379EF-B99B-A0E7-2B25-7CE7974E7DE2}"/>
              </a:ext>
            </a:extLst>
          </p:cNvPr>
          <p:cNvSpPr txBox="1"/>
          <p:nvPr/>
        </p:nvSpPr>
        <p:spPr>
          <a:xfrm>
            <a:off x="6596919" y="11763690"/>
            <a:ext cx="2652209" cy="584775"/>
          </a:xfrm>
          <a:prstGeom prst="rect">
            <a:avLst/>
          </a:prstGeom>
          <a:noFill/>
        </p:spPr>
        <p:txBody>
          <a:bodyPr wrap="square" rtlCol="0">
            <a:spAutoFit/>
          </a:bodyPr>
          <a:lstStyle/>
          <a:p>
            <a:r>
              <a:rPr lang="en-US" sz="32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57" name="TextBox 56">
            <a:extLst>
              <a:ext uri="{FF2B5EF4-FFF2-40B4-BE49-F238E27FC236}">
                <a16:creationId xmlns:a16="http://schemas.microsoft.com/office/drawing/2014/main" id="{550B4DEA-843C-20F4-3D56-7894DEFE437C}"/>
              </a:ext>
            </a:extLst>
          </p:cNvPr>
          <p:cNvSpPr txBox="1"/>
          <p:nvPr/>
        </p:nvSpPr>
        <p:spPr>
          <a:xfrm>
            <a:off x="11486234" y="11778808"/>
            <a:ext cx="2848673" cy="584775"/>
          </a:xfrm>
          <a:prstGeom prst="rect">
            <a:avLst/>
          </a:prstGeom>
          <a:noFill/>
        </p:spPr>
        <p:txBody>
          <a:bodyPr wrap="square" rtlCol="0">
            <a:spAutoFit/>
          </a:bodyPr>
          <a:lstStyle/>
          <a:p>
            <a:r>
              <a:rPr lang="en-US" sz="32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58" name="TextBox 57">
            <a:extLst>
              <a:ext uri="{FF2B5EF4-FFF2-40B4-BE49-F238E27FC236}">
                <a16:creationId xmlns:a16="http://schemas.microsoft.com/office/drawing/2014/main" id="{059A81B6-EE1C-2162-B385-477DE05655E7}"/>
              </a:ext>
            </a:extLst>
          </p:cNvPr>
          <p:cNvSpPr txBox="1"/>
          <p:nvPr/>
        </p:nvSpPr>
        <p:spPr>
          <a:xfrm>
            <a:off x="11157582" y="12440227"/>
            <a:ext cx="3303794" cy="830997"/>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59" name="TextBox 58">
            <a:extLst>
              <a:ext uri="{FF2B5EF4-FFF2-40B4-BE49-F238E27FC236}">
                <a16:creationId xmlns:a16="http://schemas.microsoft.com/office/drawing/2014/main" id="{197AE925-A4B7-A85C-D444-82A04AB9536B}"/>
              </a:ext>
            </a:extLst>
          </p:cNvPr>
          <p:cNvSpPr txBox="1"/>
          <p:nvPr/>
        </p:nvSpPr>
        <p:spPr>
          <a:xfrm>
            <a:off x="6208657" y="12440228"/>
            <a:ext cx="3211649" cy="830997"/>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60" name="TextBox 59">
            <a:extLst>
              <a:ext uri="{FF2B5EF4-FFF2-40B4-BE49-F238E27FC236}">
                <a16:creationId xmlns:a16="http://schemas.microsoft.com/office/drawing/2014/main" id="{C74F9B43-A5A5-81E0-4736-382B7131B8A9}"/>
              </a:ext>
            </a:extLst>
          </p:cNvPr>
          <p:cNvSpPr txBox="1"/>
          <p:nvPr/>
        </p:nvSpPr>
        <p:spPr>
          <a:xfrm>
            <a:off x="3363249" y="11767695"/>
            <a:ext cx="2656384" cy="584775"/>
          </a:xfrm>
          <a:prstGeom prst="rect">
            <a:avLst/>
          </a:prstGeom>
          <a:noFill/>
        </p:spPr>
        <p:txBody>
          <a:bodyPr wrap="square" rtlCol="0">
            <a:spAutoFit/>
          </a:bodyPr>
          <a:lstStyle/>
          <a:p>
            <a:r>
              <a:rPr lang="en-US" sz="32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61" name="TextBox 60">
            <a:extLst>
              <a:ext uri="{FF2B5EF4-FFF2-40B4-BE49-F238E27FC236}">
                <a16:creationId xmlns:a16="http://schemas.microsoft.com/office/drawing/2014/main" id="{D14EF38B-B89E-0830-0076-59B41C14CE79}"/>
              </a:ext>
            </a:extLst>
          </p:cNvPr>
          <p:cNvSpPr txBox="1"/>
          <p:nvPr/>
        </p:nvSpPr>
        <p:spPr>
          <a:xfrm>
            <a:off x="3121795" y="12440228"/>
            <a:ext cx="2843624" cy="830997"/>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24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62" name="Rectangle 61">
            <a:extLst>
              <a:ext uri="{FF2B5EF4-FFF2-40B4-BE49-F238E27FC236}">
                <a16:creationId xmlns:a16="http://schemas.microsoft.com/office/drawing/2014/main" id="{69F1E40A-8A34-FAF4-600E-DBB73398A5A9}"/>
              </a:ext>
            </a:extLst>
          </p:cNvPr>
          <p:cNvSpPr/>
          <p:nvPr/>
        </p:nvSpPr>
        <p:spPr>
          <a:xfrm>
            <a:off x="4088570" y="13571764"/>
            <a:ext cx="910074" cy="2735523"/>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8CF7FD89-2B37-5411-78F5-02C6310620A3}"/>
              </a:ext>
            </a:extLst>
          </p:cNvPr>
          <p:cNvSpPr/>
          <p:nvPr/>
        </p:nvSpPr>
        <p:spPr>
          <a:xfrm>
            <a:off x="6552541" y="13571764"/>
            <a:ext cx="1173569" cy="111698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FE99F00F-3E23-F3AC-9834-2D5E0DDB6514}"/>
              </a:ext>
            </a:extLst>
          </p:cNvPr>
          <p:cNvSpPr/>
          <p:nvPr/>
        </p:nvSpPr>
        <p:spPr>
          <a:xfrm>
            <a:off x="6809752" y="14688744"/>
            <a:ext cx="659145" cy="1618543"/>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E9BFE77D-B565-9F30-455F-F2B9A5060D7F}"/>
              </a:ext>
            </a:extLst>
          </p:cNvPr>
          <p:cNvSpPr/>
          <p:nvPr/>
        </p:nvSpPr>
        <p:spPr>
          <a:xfrm>
            <a:off x="8133799" y="13571764"/>
            <a:ext cx="465506" cy="241297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FF067CDC-6881-4A50-6064-5EFF5EC19858}"/>
              </a:ext>
            </a:extLst>
          </p:cNvPr>
          <p:cNvSpPr/>
          <p:nvPr/>
        </p:nvSpPr>
        <p:spPr>
          <a:xfrm>
            <a:off x="7648069" y="15984740"/>
            <a:ext cx="1435328" cy="32254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26195334-2C88-8CB3-6767-268E6655F5E4}"/>
              </a:ext>
            </a:extLst>
          </p:cNvPr>
          <p:cNvSpPr/>
          <p:nvPr/>
        </p:nvSpPr>
        <p:spPr>
          <a:xfrm>
            <a:off x="12019123" y="13571765"/>
            <a:ext cx="534596" cy="84251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F04566C0-5EE9-4E6A-7CC2-3CD2512305F4}"/>
              </a:ext>
            </a:extLst>
          </p:cNvPr>
          <p:cNvSpPr/>
          <p:nvPr/>
        </p:nvSpPr>
        <p:spPr>
          <a:xfrm>
            <a:off x="11739003" y="14414274"/>
            <a:ext cx="1094835" cy="81192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110831FE-3105-90C7-A480-FCD35961B123}"/>
              </a:ext>
            </a:extLst>
          </p:cNvPr>
          <p:cNvSpPr/>
          <p:nvPr/>
        </p:nvSpPr>
        <p:spPr>
          <a:xfrm>
            <a:off x="11889039" y="15226200"/>
            <a:ext cx="794761" cy="108383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D4DB33C3-13AC-9D5D-0BE0-CF48A48FDF58}"/>
              </a:ext>
            </a:extLst>
          </p:cNvPr>
          <p:cNvSpPr/>
          <p:nvPr/>
        </p:nvSpPr>
        <p:spPr>
          <a:xfrm>
            <a:off x="12980929" y="13571764"/>
            <a:ext cx="1550481" cy="46906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4398ECE3-758D-98D7-CF20-3860CD0B59C8}"/>
              </a:ext>
            </a:extLst>
          </p:cNvPr>
          <p:cNvSpPr/>
          <p:nvPr/>
        </p:nvSpPr>
        <p:spPr>
          <a:xfrm>
            <a:off x="13229694" y="14037361"/>
            <a:ext cx="1052949" cy="46906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FB78F0CD-CE1D-C075-AE54-6DF3360DC85F}"/>
              </a:ext>
            </a:extLst>
          </p:cNvPr>
          <p:cNvSpPr/>
          <p:nvPr/>
        </p:nvSpPr>
        <p:spPr>
          <a:xfrm>
            <a:off x="13459502" y="14470457"/>
            <a:ext cx="593332" cy="183683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C7A64BD1-9F6F-F296-50DC-79777D5FC30A}"/>
              </a:ext>
            </a:extLst>
          </p:cNvPr>
          <p:cNvSpPr/>
          <p:nvPr/>
        </p:nvSpPr>
        <p:spPr>
          <a:xfrm>
            <a:off x="14853179" y="13571764"/>
            <a:ext cx="577093" cy="183423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4" name="Rectangle 73">
            <a:extLst>
              <a:ext uri="{FF2B5EF4-FFF2-40B4-BE49-F238E27FC236}">
                <a16:creationId xmlns:a16="http://schemas.microsoft.com/office/drawing/2014/main" id="{0FE2B0F3-E6FE-87C6-93FF-1BEF026579C0}"/>
              </a:ext>
            </a:extLst>
          </p:cNvPr>
          <p:cNvSpPr/>
          <p:nvPr/>
        </p:nvSpPr>
        <p:spPr>
          <a:xfrm>
            <a:off x="14589746" y="15406000"/>
            <a:ext cx="1101294" cy="44920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8E253870-AA94-6109-14E9-BF744EE1E335}"/>
              </a:ext>
            </a:extLst>
          </p:cNvPr>
          <p:cNvSpPr/>
          <p:nvPr/>
        </p:nvSpPr>
        <p:spPr>
          <a:xfrm>
            <a:off x="14334907" y="15855209"/>
            <a:ext cx="1610973" cy="45207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5BBBB157-3D13-3DA6-925B-C2B4C06B2AC8}"/>
              </a:ext>
            </a:extLst>
          </p:cNvPr>
          <p:cNvSpPr/>
          <p:nvPr/>
        </p:nvSpPr>
        <p:spPr>
          <a:xfrm>
            <a:off x="10645429" y="13571764"/>
            <a:ext cx="700836" cy="14598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id="{B6A2D0F9-C38F-55D8-AA4E-80ED88950EDA}"/>
              </a:ext>
            </a:extLst>
          </p:cNvPr>
          <p:cNvSpPr/>
          <p:nvPr/>
        </p:nvSpPr>
        <p:spPr>
          <a:xfrm>
            <a:off x="10463205" y="16083090"/>
            <a:ext cx="1065284" cy="22419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A217B279-795F-6D2D-76C4-EB71CD776956}"/>
              </a:ext>
            </a:extLst>
          </p:cNvPr>
          <p:cNvSpPr/>
          <p:nvPr/>
        </p:nvSpPr>
        <p:spPr>
          <a:xfrm>
            <a:off x="10803853" y="15031602"/>
            <a:ext cx="383988" cy="105148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cxnSp>
        <p:nvCxnSpPr>
          <p:cNvPr id="79" name="Straight Arrow Connector 78">
            <a:extLst>
              <a:ext uri="{FF2B5EF4-FFF2-40B4-BE49-F238E27FC236}">
                <a16:creationId xmlns:a16="http://schemas.microsoft.com/office/drawing/2014/main" id="{39B927FA-BE68-FB73-4837-532DFFE12AC5}"/>
              </a:ext>
            </a:extLst>
          </p:cNvPr>
          <p:cNvCxnSpPr/>
          <p:nvPr/>
        </p:nvCxnSpPr>
        <p:spPr>
          <a:xfrm>
            <a:off x="2958738" y="13571764"/>
            <a:ext cx="0" cy="282103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5F7C8508-EB41-BC5B-FF42-A25F4A5E9E73}"/>
              </a:ext>
            </a:extLst>
          </p:cNvPr>
          <p:cNvSpPr txBox="1"/>
          <p:nvPr/>
        </p:nvSpPr>
        <p:spPr>
          <a:xfrm rot="16200000">
            <a:off x="2150588" y="14704303"/>
            <a:ext cx="857410"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Time</a:t>
            </a:r>
          </a:p>
        </p:txBody>
      </p:sp>
      <p:sp>
        <p:nvSpPr>
          <p:cNvPr id="81" name="TextBox 80">
            <a:extLst>
              <a:ext uri="{FF2B5EF4-FFF2-40B4-BE49-F238E27FC236}">
                <a16:creationId xmlns:a16="http://schemas.microsoft.com/office/drawing/2014/main" id="{0E41B384-D83F-2C75-E4DA-07D46D552D34}"/>
              </a:ext>
            </a:extLst>
          </p:cNvPr>
          <p:cNvSpPr txBox="1"/>
          <p:nvPr/>
        </p:nvSpPr>
        <p:spPr>
          <a:xfrm>
            <a:off x="7569040" y="16396112"/>
            <a:ext cx="3969359" cy="461665"/>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Effective Population Size</a:t>
            </a:r>
          </a:p>
        </p:txBody>
      </p:sp>
      <p:sp>
        <p:nvSpPr>
          <p:cNvPr id="87" name="TextBox 86">
            <a:extLst>
              <a:ext uri="{FF2B5EF4-FFF2-40B4-BE49-F238E27FC236}">
                <a16:creationId xmlns:a16="http://schemas.microsoft.com/office/drawing/2014/main" id="{4E720F61-AB8F-F176-B7A9-AF4C99F2363A}"/>
              </a:ext>
            </a:extLst>
          </p:cNvPr>
          <p:cNvSpPr txBox="1"/>
          <p:nvPr/>
        </p:nvSpPr>
        <p:spPr>
          <a:xfrm>
            <a:off x="2673677" y="11149854"/>
            <a:ext cx="570122" cy="830997"/>
          </a:xfrm>
          <a:prstGeom prst="rect">
            <a:avLst/>
          </a:prstGeom>
          <a:noFill/>
        </p:spPr>
        <p:txBody>
          <a:bodyPr wrap="square" rtlCol="0">
            <a:spAutoFit/>
          </a:bodyPr>
          <a:lstStyle/>
          <a:p>
            <a:r>
              <a:rPr lang="en-US" sz="4800" b="1" dirty="0">
                <a:latin typeface="Arial" panose="020B0604020202020204" pitchFamily="34" charset="0"/>
                <a:ea typeface="Yu Gothic" panose="020B0400000000000000" pitchFamily="34" charset="-128"/>
                <a:cs typeface="Arial" panose="020B0604020202020204" pitchFamily="34" charset="0"/>
              </a:rPr>
              <a:t>A</a:t>
            </a:r>
          </a:p>
        </p:txBody>
      </p:sp>
      <p:sp>
        <p:nvSpPr>
          <p:cNvPr id="89" name="TextBox 88">
            <a:extLst>
              <a:ext uri="{FF2B5EF4-FFF2-40B4-BE49-F238E27FC236}">
                <a16:creationId xmlns:a16="http://schemas.microsoft.com/office/drawing/2014/main" id="{3B60D952-59FE-4095-A402-03C94F9F3871}"/>
              </a:ext>
            </a:extLst>
          </p:cNvPr>
          <p:cNvSpPr txBox="1"/>
          <p:nvPr/>
        </p:nvSpPr>
        <p:spPr>
          <a:xfrm>
            <a:off x="6139083" y="11149853"/>
            <a:ext cx="570122" cy="830997"/>
          </a:xfrm>
          <a:prstGeom prst="rect">
            <a:avLst/>
          </a:prstGeom>
          <a:noFill/>
        </p:spPr>
        <p:txBody>
          <a:bodyPr wrap="square" rtlCol="0">
            <a:spAutoFit/>
          </a:bodyPr>
          <a:lstStyle/>
          <a:p>
            <a:r>
              <a:rPr lang="en-US" sz="4800" b="1" dirty="0">
                <a:latin typeface="Arial" panose="020B0604020202020204" pitchFamily="34" charset="0"/>
                <a:ea typeface="Yu Gothic" panose="020B0400000000000000" pitchFamily="34" charset="-128"/>
                <a:cs typeface="Arial" panose="020B0604020202020204" pitchFamily="34" charset="0"/>
              </a:rPr>
              <a:t>B</a:t>
            </a:r>
          </a:p>
        </p:txBody>
      </p:sp>
      <p:sp>
        <p:nvSpPr>
          <p:cNvPr id="91" name="TextBox 90">
            <a:extLst>
              <a:ext uri="{FF2B5EF4-FFF2-40B4-BE49-F238E27FC236}">
                <a16:creationId xmlns:a16="http://schemas.microsoft.com/office/drawing/2014/main" id="{6D1B1F74-FE28-E904-05EA-E55A46281AD7}"/>
              </a:ext>
            </a:extLst>
          </p:cNvPr>
          <p:cNvSpPr txBox="1"/>
          <p:nvPr/>
        </p:nvSpPr>
        <p:spPr>
          <a:xfrm>
            <a:off x="11117961" y="11154252"/>
            <a:ext cx="570122" cy="830997"/>
          </a:xfrm>
          <a:prstGeom prst="rect">
            <a:avLst/>
          </a:prstGeom>
          <a:noFill/>
        </p:spPr>
        <p:txBody>
          <a:bodyPr wrap="square" rtlCol="0">
            <a:spAutoFit/>
          </a:bodyPr>
          <a:lstStyle/>
          <a:p>
            <a:r>
              <a:rPr lang="en-US" sz="4800" b="1" dirty="0">
                <a:latin typeface="Arial" panose="020B0604020202020204" pitchFamily="34" charset="0"/>
                <a:ea typeface="Yu Gothic" panose="020B0400000000000000" pitchFamily="34" charset="-128"/>
                <a:cs typeface="Arial" panose="020B0604020202020204" pitchFamily="34" charset="0"/>
              </a:rPr>
              <a:t>C</a:t>
            </a:r>
          </a:p>
        </p:txBody>
      </p:sp>
    </p:spTree>
    <p:extLst>
      <p:ext uri="{BB962C8B-B14F-4D97-AF65-F5344CB8AC3E}">
        <p14:creationId xmlns:p14="http://schemas.microsoft.com/office/powerpoint/2010/main" val="2548783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a:extLst>
              <a:ext uri="{FF2B5EF4-FFF2-40B4-BE49-F238E27FC236}">
                <a16:creationId xmlns:a16="http://schemas.microsoft.com/office/drawing/2014/main" id="{CE0379EF-B99B-A0E7-2B25-7CE7974E7DE2}"/>
              </a:ext>
            </a:extLst>
          </p:cNvPr>
          <p:cNvSpPr txBox="1"/>
          <p:nvPr/>
        </p:nvSpPr>
        <p:spPr>
          <a:xfrm>
            <a:off x="7182135" y="2583114"/>
            <a:ext cx="2652209" cy="584775"/>
          </a:xfrm>
          <a:prstGeom prst="rect">
            <a:avLst/>
          </a:prstGeom>
          <a:noFill/>
        </p:spPr>
        <p:txBody>
          <a:bodyPr wrap="square" rtlCol="0">
            <a:spAutoFit/>
          </a:bodyPr>
          <a:lstStyle/>
          <a:p>
            <a:r>
              <a:rPr lang="en-US" sz="32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57" name="TextBox 56">
            <a:extLst>
              <a:ext uri="{FF2B5EF4-FFF2-40B4-BE49-F238E27FC236}">
                <a16:creationId xmlns:a16="http://schemas.microsoft.com/office/drawing/2014/main" id="{550B4DEA-843C-20F4-3D56-7894DEFE437C}"/>
              </a:ext>
            </a:extLst>
          </p:cNvPr>
          <p:cNvSpPr txBox="1"/>
          <p:nvPr/>
        </p:nvSpPr>
        <p:spPr>
          <a:xfrm>
            <a:off x="12802970" y="2598232"/>
            <a:ext cx="2848673" cy="584775"/>
          </a:xfrm>
          <a:prstGeom prst="rect">
            <a:avLst/>
          </a:prstGeom>
          <a:noFill/>
        </p:spPr>
        <p:txBody>
          <a:bodyPr wrap="square" rtlCol="0">
            <a:spAutoFit/>
          </a:bodyPr>
          <a:lstStyle/>
          <a:p>
            <a:r>
              <a:rPr lang="en-US" sz="32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58" name="TextBox 57">
            <a:extLst>
              <a:ext uri="{FF2B5EF4-FFF2-40B4-BE49-F238E27FC236}">
                <a16:creationId xmlns:a16="http://schemas.microsoft.com/office/drawing/2014/main" id="{059A81B6-EE1C-2162-B385-477DE05655E7}"/>
              </a:ext>
            </a:extLst>
          </p:cNvPr>
          <p:cNvSpPr txBox="1"/>
          <p:nvPr/>
        </p:nvSpPr>
        <p:spPr>
          <a:xfrm>
            <a:off x="12474318" y="3259651"/>
            <a:ext cx="3303794" cy="830997"/>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59" name="TextBox 58">
            <a:extLst>
              <a:ext uri="{FF2B5EF4-FFF2-40B4-BE49-F238E27FC236}">
                <a16:creationId xmlns:a16="http://schemas.microsoft.com/office/drawing/2014/main" id="{197AE925-A4B7-A85C-D444-82A04AB9536B}"/>
              </a:ext>
            </a:extLst>
          </p:cNvPr>
          <p:cNvSpPr txBox="1"/>
          <p:nvPr/>
        </p:nvSpPr>
        <p:spPr>
          <a:xfrm>
            <a:off x="6793873" y="3259652"/>
            <a:ext cx="3211649" cy="830997"/>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60" name="TextBox 59">
            <a:extLst>
              <a:ext uri="{FF2B5EF4-FFF2-40B4-BE49-F238E27FC236}">
                <a16:creationId xmlns:a16="http://schemas.microsoft.com/office/drawing/2014/main" id="{C74F9B43-A5A5-81E0-4736-382B7131B8A9}"/>
              </a:ext>
            </a:extLst>
          </p:cNvPr>
          <p:cNvSpPr txBox="1"/>
          <p:nvPr/>
        </p:nvSpPr>
        <p:spPr>
          <a:xfrm>
            <a:off x="2704881" y="2587119"/>
            <a:ext cx="2656384" cy="584775"/>
          </a:xfrm>
          <a:prstGeom prst="rect">
            <a:avLst/>
          </a:prstGeom>
          <a:noFill/>
        </p:spPr>
        <p:txBody>
          <a:bodyPr wrap="square" rtlCol="0">
            <a:spAutoFit/>
          </a:bodyPr>
          <a:lstStyle/>
          <a:p>
            <a:r>
              <a:rPr lang="en-US" sz="32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61" name="TextBox 60">
            <a:extLst>
              <a:ext uri="{FF2B5EF4-FFF2-40B4-BE49-F238E27FC236}">
                <a16:creationId xmlns:a16="http://schemas.microsoft.com/office/drawing/2014/main" id="{D14EF38B-B89E-0830-0076-59B41C14CE79}"/>
              </a:ext>
            </a:extLst>
          </p:cNvPr>
          <p:cNvSpPr txBox="1"/>
          <p:nvPr/>
        </p:nvSpPr>
        <p:spPr>
          <a:xfrm>
            <a:off x="2463427" y="3259652"/>
            <a:ext cx="2843624" cy="830997"/>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24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62" name="Rectangle 61">
            <a:extLst>
              <a:ext uri="{FF2B5EF4-FFF2-40B4-BE49-F238E27FC236}">
                <a16:creationId xmlns:a16="http://schemas.microsoft.com/office/drawing/2014/main" id="{69F1E40A-8A34-FAF4-600E-DBB73398A5A9}"/>
              </a:ext>
            </a:extLst>
          </p:cNvPr>
          <p:cNvSpPr/>
          <p:nvPr/>
        </p:nvSpPr>
        <p:spPr>
          <a:xfrm>
            <a:off x="3430202" y="4391188"/>
            <a:ext cx="910074" cy="2735523"/>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8CF7FD89-2B37-5411-78F5-02C6310620A3}"/>
              </a:ext>
            </a:extLst>
          </p:cNvPr>
          <p:cNvSpPr/>
          <p:nvPr/>
        </p:nvSpPr>
        <p:spPr>
          <a:xfrm>
            <a:off x="7137757" y="4391188"/>
            <a:ext cx="1173569" cy="111698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FE99F00F-3E23-F3AC-9834-2D5E0DDB6514}"/>
              </a:ext>
            </a:extLst>
          </p:cNvPr>
          <p:cNvSpPr/>
          <p:nvPr/>
        </p:nvSpPr>
        <p:spPr>
          <a:xfrm>
            <a:off x="7394968" y="5508168"/>
            <a:ext cx="659145" cy="1618543"/>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E9BFE77D-B565-9F30-455F-F2B9A5060D7F}"/>
              </a:ext>
            </a:extLst>
          </p:cNvPr>
          <p:cNvSpPr/>
          <p:nvPr/>
        </p:nvSpPr>
        <p:spPr>
          <a:xfrm>
            <a:off x="8719015" y="4391188"/>
            <a:ext cx="465506" cy="241297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FF067CDC-6881-4A50-6064-5EFF5EC19858}"/>
              </a:ext>
            </a:extLst>
          </p:cNvPr>
          <p:cNvSpPr/>
          <p:nvPr/>
        </p:nvSpPr>
        <p:spPr>
          <a:xfrm>
            <a:off x="8233285" y="6804164"/>
            <a:ext cx="1435328" cy="32254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26195334-2C88-8CB3-6767-268E6655F5E4}"/>
              </a:ext>
            </a:extLst>
          </p:cNvPr>
          <p:cNvSpPr/>
          <p:nvPr/>
        </p:nvSpPr>
        <p:spPr>
          <a:xfrm>
            <a:off x="12970099" y="4391189"/>
            <a:ext cx="534596" cy="84251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F04566C0-5EE9-4E6A-7CC2-3CD2512305F4}"/>
              </a:ext>
            </a:extLst>
          </p:cNvPr>
          <p:cNvSpPr/>
          <p:nvPr/>
        </p:nvSpPr>
        <p:spPr>
          <a:xfrm>
            <a:off x="12689979" y="5233698"/>
            <a:ext cx="1094835" cy="81192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110831FE-3105-90C7-A480-FCD35961B123}"/>
              </a:ext>
            </a:extLst>
          </p:cNvPr>
          <p:cNvSpPr/>
          <p:nvPr/>
        </p:nvSpPr>
        <p:spPr>
          <a:xfrm>
            <a:off x="12840015" y="6045624"/>
            <a:ext cx="794761" cy="108383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D4DB33C3-13AC-9D5D-0BE0-CF48A48FDF58}"/>
              </a:ext>
            </a:extLst>
          </p:cNvPr>
          <p:cNvSpPr/>
          <p:nvPr/>
        </p:nvSpPr>
        <p:spPr>
          <a:xfrm>
            <a:off x="13931905" y="4391188"/>
            <a:ext cx="1550481" cy="46906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4398ECE3-758D-98D7-CF20-3860CD0B59C8}"/>
              </a:ext>
            </a:extLst>
          </p:cNvPr>
          <p:cNvSpPr/>
          <p:nvPr/>
        </p:nvSpPr>
        <p:spPr>
          <a:xfrm>
            <a:off x="14180670" y="4856785"/>
            <a:ext cx="1052949" cy="46906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FB78F0CD-CE1D-C075-AE54-6DF3360DC85F}"/>
              </a:ext>
            </a:extLst>
          </p:cNvPr>
          <p:cNvSpPr/>
          <p:nvPr/>
        </p:nvSpPr>
        <p:spPr>
          <a:xfrm>
            <a:off x="14410478" y="5289881"/>
            <a:ext cx="593332" cy="183683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C7A64BD1-9F6F-F296-50DC-79777D5FC30A}"/>
              </a:ext>
            </a:extLst>
          </p:cNvPr>
          <p:cNvSpPr/>
          <p:nvPr/>
        </p:nvSpPr>
        <p:spPr>
          <a:xfrm>
            <a:off x="15804155" y="4391188"/>
            <a:ext cx="577093" cy="183423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4" name="Rectangle 73">
            <a:extLst>
              <a:ext uri="{FF2B5EF4-FFF2-40B4-BE49-F238E27FC236}">
                <a16:creationId xmlns:a16="http://schemas.microsoft.com/office/drawing/2014/main" id="{0FE2B0F3-E6FE-87C6-93FF-1BEF026579C0}"/>
              </a:ext>
            </a:extLst>
          </p:cNvPr>
          <p:cNvSpPr/>
          <p:nvPr/>
        </p:nvSpPr>
        <p:spPr>
          <a:xfrm>
            <a:off x="15540722" y="6225424"/>
            <a:ext cx="1101294" cy="44920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8E253870-AA94-6109-14E9-BF744EE1E335}"/>
              </a:ext>
            </a:extLst>
          </p:cNvPr>
          <p:cNvSpPr/>
          <p:nvPr/>
        </p:nvSpPr>
        <p:spPr>
          <a:xfrm>
            <a:off x="15285883" y="6674633"/>
            <a:ext cx="1610973" cy="45207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5BBBB157-3D13-3DA6-925B-C2B4C06B2AC8}"/>
              </a:ext>
            </a:extLst>
          </p:cNvPr>
          <p:cNvSpPr/>
          <p:nvPr/>
        </p:nvSpPr>
        <p:spPr>
          <a:xfrm>
            <a:off x="11596405" y="4391188"/>
            <a:ext cx="700836" cy="14598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id="{B6A2D0F9-C38F-55D8-AA4E-80ED88950EDA}"/>
              </a:ext>
            </a:extLst>
          </p:cNvPr>
          <p:cNvSpPr/>
          <p:nvPr/>
        </p:nvSpPr>
        <p:spPr>
          <a:xfrm>
            <a:off x="11414181" y="6902514"/>
            <a:ext cx="1065284" cy="22419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A217B279-795F-6D2D-76C4-EB71CD776956}"/>
              </a:ext>
            </a:extLst>
          </p:cNvPr>
          <p:cNvSpPr/>
          <p:nvPr/>
        </p:nvSpPr>
        <p:spPr>
          <a:xfrm>
            <a:off x="11754829" y="5851026"/>
            <a:ext cx="383988" cy="105148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cxnSp>
        <p:nvCxnSpPr>
          <p:cNvPr id="79" name="Straight Arrow Connector 78">
            <a:extLst>
              <a:ext uri="{FF2B5EF4-FFF2-40B4-BE49-F238E27FC236}">
                <a16:creationId xmlns:a16="http://schemas.microsoft.com/office/drawing/2014/main" id="{39B927FA-BE68-FB73-4837-532DFFE12AC5}"/>
              </a:ext>
            </a:extLst>
          </p:cNvPr>
          <p:cNvCxnSpPr/>
          <p:nvPr/>
        </p:nvCxnSpPr>
        <p:spPr>
          <a:xfrm>
            <a:off x="2300370" y="4391188"/>
            <a:ext cx="0" cy="282103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5F7C8508-EB41-BC5B-FF42-A25F4A5E9E73}"/>
              </a:ext>
            </a:extLst>
          </p:cNvPr>
          <p:cNvSpPr txBox="1"/>
          <p:nvPr/>
        </p:nvSpPr>
        <p:spPr>
          <a:xfrm rot="16200000">
            <a:off x="1492220" y="5523727"/>
            <a:ext cx="857410"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Time</a:t>
            </a:r>
          </a:p>
        </p:txBody>
      </p:sp>
      <p:sp>
        <p:nvSpPr>
          <p:cNvPr id="81" name="TextBox 80">
            <a:extLst>
              <a:ext uri="{FF2B5EF4-FFF2-40B4-BE49-F238E27FC236}">
                <a16:creationId xmlns:a16="http://schemas.microsoft.com/office/drawing/2014/main" id="{0E41B384-D83F-2C75-E4DA-07D46D552D34}"/>
              </a:ext>
            </a:extLst>
          </p:cNvPr>
          <p:cNvSpPr txBox="1"/>
          <p:nvPr/>
        </p:nvSpPr>
        <p:spPr>
          <a:xfrm>
            <a:off x="2015309" y="7802914"/>
            <a:ext cx="3969359" cy="461665"/>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Effective Population Size</a:t>
            </a:r>
          </a:p>
        </p:txBody>
      </p:sp>
      <p:sp>
        <p:nvSpPr>
          <p:cNvPr id="87" name="TextBox 86">
            <a:extLst>
              <a:ext uri="{FF2B5EF4-FFF2-40B4-BE49-F238E27FC236}">
                <a16:creationId xmlns:a16="http://schemas.microsoft.com/office/drawing/2014/main" id="{4E720F61-AB8F-F176-B7A9-AF4C99F2363A}"/>
              </a:ext>
            </a:extLst>
          </p:cNvPr>
          <p:cNvSpPr txBox="1"/>
          <p:nvPr/>
        </p:nvSpPr>
        <p:spPr>
          <a:xfrm>
            <a:off x="2015309" y="1969278"/>
            <a:ext cx="570122" cy="830997"/>
          </a:xfrm>
          <a:prstGeom prst="rect">
            <a:avLst/>
          </a:prstGeom>
          <a:noFill/>
        </p:spPr>
        <p:txBody>
          <a:bodyPr wrap="square" rtlCol="0">
            <a:spAutoFit/>
          </a:bodyPr>
          <a:lstStyle/>
          <a:p>
            <a:r>
              <a:rPr lang="en-US" sz="4800" b="1" dirty="0">
                <a:latin typeface="Arial" panose="020B0604020202020204" pitchFamily="34" charset="0"/>
                <a:ea typeface="Yu Gothic" panose="020B0400000000000000" pitchFamily="34" charset="-128"/>
                <a:cs typeface="Arial" panose="020B0604020202020204" pitchFamily="34" charset="0"/>
              </a:rPr>
              <a:t>A</a:t>
            </a:r>
          </a:p>
        </p:txBody>
      </p:sp>
      <p:sp>
        <p:nvSpPr>
          <p:cNvPr id="89" name="TextBox 88">
            <a:extLst>
              <a:ext uri="{FF2B5EF4-FFF2-40B4-BE49-F238E27FC236}">
                <a16:creationId xmlns:a16="http://schemas.microsoft.com/office/drawing/2014/main" id="{3B60D952-59FE-4095-A402-03C94F9F3871}"/>
              </a:ext>
            </a:extLst>
          </p:cNvPr>
          <p:cNvSpPr txBox="1"/>
          <p:nvPr/>
        </p:nvSpPr>
        <p:spPr>
          <a:xfrm>
            <a:off x="6724299" y="1969277"/>
            <a:ext cx="570122" cy="830997"/>
          </a:xfrm>
          <a:prstGeom prst="rect">
            <a:avLst/>
          </a:prstGeom>
          <a:noFill/>
        </p:spPr>
        <p:txBody>
          <a:bodyPr wrap="square" rtlCol="0">
            <a:spAutoFit/>
          </a:bodyPr>
          <a:lstStyle/>
          <a:p>
            <a:r>
              <a:rPr lang="en-US" sz="4800" b="1" dirty="0">
                <a:latin typeface="Arial" panose="020B0604020202020204" pitchFamily="34" charset="0"/>
                <a:ea typeface="Yu Gothic" panose="020B0400000000000000" pitchFamily="34" charset="-128"/>
                <a:cs typeface="Arial" panose="020B0604020202020204" pitchFamily="34" charset="0"/>
              </a:rPr>
              <a:t>B</a:t>
            </a:r>
          </a:p>
        </p:txBody>
      </p:sp>
      <p:sp>
        <p:nvSpPr>
          <p:cNvPr id="91" name="TextBox 90">
            <a:extLst>
              <a:ext uri="{FF2B5EF4-FFF2-40B4-BE49-F238E27FC236}">
                <a16:creationId xmlns:a16="http://schemas.microsoft.com/office/drawing/2014/main" id="{6D1B1F74-FE28-E904-05EA-E55A46281AD7}"/>
              </a:ext>
            </a:extLst>
          </p:cNvPr>
          <p:cNvSpPr txBox="1"/>
          <p:nvPr/>
        </p:nvSpPr>
        <p:spPr>
          <a:xfrm>
            <a:off x="12434697" y="1973676"/>
            <a:ext cx="570122" cy="830997"/>
          </a:xfrm>
          <a:prstGeom prst="rect">
            <a:avLst/>
          </a:prstGeom>
          <a:noFill/>
        </p:spPr>
        <p:txBody>
          <a:bodyPr wrap="square" rtlCol="0">
            <a:spAutoFit/>
          </a:bodyPr>
          <a:lstStyle/>
          <a:p>
            <a:r>
              <a:rPr lang="en-US" sz="4800" b="1" dirty="0">
                <a:latin typeface="Arial" panose="020B0604020202020204" pitchFamily="34" charset="0"/>
                <a:ea typeface="Yu Gothic" panose="020B0400000000000000" pitchFamily="34" charset="-128"/>
                <a:cs typeface="Arial" panose="020B0604020202020204" pitchFamily="34" charset="0"/>
              </a:rPr>
              <a:t>C</a:t>
            </a:r>
          </a:p>
        </p:txBody>
      </p:sp>
      <p:cxnSp>
        <p:nvCxnSpPr>
          <p:cNvPr id="2" name="Straight Arrow Connector 1">
            <a:extLst>
              <a:ext uri="{FF2B5EF4-FFF2-40B4-BE49-F238E27FC236}">
                <a16:creationId xmlns:a16="http://schemas.microsoft.com/office/drawing/2014/main" id="{CB4A1A71-F772-0F0B-18AD-A7C49BA38E33}"/>
              </a:ext>
            </a:extLst>
          </p:cNvPr>
          <p:cNvCxnSpPr>
            <a:cxnSpLocks/>
          </p:cNvCxnSpPr>
          <p:nvPr/>
        </p:nvCxnSpPr>
        <p:spPr>
          <a:xfrm>
            <a:off x="2996615" y="7655868"/>
            <a:ext cx="1828800" cy="0"/>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FD3A128A-0A72-3130-9EB8-A35673D46126}"/>
              </a:ext>
            </a:extLst>
          </p:cNvPr>
          <p:cNvSpPr txBox="1"/>
          <p:nvPr/>
        </p:nvSpPr>
        <p:spPr>
          <a:xfrm>
            <a:off x="7260176" y="10894232"/>
            <a:ext cx="2652209" cy="584775"/>
          </a:xfrm>
          <a:prstGeom prst="rect">
            <a:avLst/>
          </a:prstGeom>
          <a:noFill/>
        </p:spPr>
        <p:txBody>
          <a:bodyPr wrap="square" rtlCol="0">
            <a:spAutoFit/>
          </a:bodyPr>
          <a:lstStyle/>
          <a:p>
            <a:r>
              <a:rPr lang="en-US" sz="32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6" name="TextBox 5">
            <a:extLst>
              <a:ext uri="{FF2B5EF4-FFF2-40B4-BE49-F238E27FC236}">
                <a16:creationId xmlns:a16="http://schemas.microsoft.com/office/drawing/2014/main" id="{0461E8FA-41FD-D1B0-279B-F4A7060650EC}"/>
              </a:ext>
            </a:extLst>
          </p:cNvPr>
          <p:cNvSpPr txBox="1"/>
          <p:nvPr/>
        </p:nvSpPr>
        <p:spPr>
          <a:xfrm>
            <a:off x="12954163" y="10909350"/>
            <a:ext cx="2848673" cy="584775"/>
          </a:xfrm>
          <a:prstGeom prst="rect">
            <a:avLst/>
          </a:prstGeom>
          <a:noFill/>
        </p:spPr>
        <p:txBody>
          <a:bodyPr wrap="square" rtlCol="0">
            <a:spAutoFit/>
          </a:bodyPr>
          <a:lstStyle/>
          <a:p>
            <a:r>
              <a:rPr lang="en-US" sz="32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10" name="TextBox 9">
            <a:extLst>
              <a:ext uri="{FF2B5EF4-FFF2-40B4-BE49-F238E27FC236}">
                <a16:creationId xmlns:a16="http://schemas.microsoft.com/office/drawing/2014/main" id="{CC6D6C3E-E704-FCE4-B0BF-6F8CE1D01931}"/>
              </a:ext>
            </a:extLst>
          </p:cNvPr>
          <p:cNvSpPr txBox="1"/>
          <p:nvPr/>
        </p:nvSpPr>
        <p:spPr>
          <a:xfrm>
            <a:off x="12552359" y="14643153"/>
            <a:ext cx="3303794" cy="830997"/>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28" name="TextBox 27">
            <a:extLst>
              <a:ext uri="{FF2B5EF4-FFF2-40B4-BE49-F238E27FC236}">
                <a16:creationId xmlns:a16="http://schemas.microsoft.com/office/drawing/2014/main" id="{2CBFBE07-2D83-E997-DAE3-9A967F36100F}"/>
              </a:ext>
            </a:extLst>
          </p:cNvPr>
          <p:cNvSpPr txBox="1"/>
          <p:nvPr/>
        </p:nvSpPr>
        <p:spPr>
          <a:xfrm>
            <a:off x="6871914" y="14643154"/>
            <a:ext cx="3211649" cy="830997"/>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82" name="TextBox 81">
            <a:extLst>
              <a:ext uri="{FF2B5EF4-FFF2-40B4-BE49-F238E27FC236}">
                <a16:creationId xmlns:a16="http://schemas.microsoft.com/office/drawing/2014/main" id="{5EAF1081-1CF5-1071-37F2-E7B5D588225A}"/>
              </a:ext>
            </a:extLst>
          </p:cNvPr>
          <p:cNvSpPr txBox="1"/>
          <p:nvPr/>
        </p:nvSpPr>
        <p:spPr>
          <a:xfrm>
            <a:off x="2782922" y="10898237"/>
            <a:ext cx="2656384" cy="584775"/>
          </a:xfrm>
          <a:prstGeom prst="rect">
            <a:avLst/>
          </a:prstGeom>
          <a:noFill/>
        </p:spPr>
        <p:txBody>
          <a:bodyPr wrap="square" rtlCol="0">
            <a:spAutoFit/>
          </a:bodyPr>
          <a:lstStyle/>
          <a:p>
            <a:r>
              <a:rPr lang="en-US" sz="32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83" name="TextBox 82">
            <a:extLst>
              <a:ext uri="{FF2B5EF4-FFF2-40B4-BE49-F238E27FC236}">
                <a16:creationId xmlns:a16="http://schemas.microsoft.com/office/drawing/2014/main" id="{702CD765-2FAB-94E0-A19D-5C25D8DAA5F6}"/>
              </a:ext>
            </a:extLst>
          </p:cNvPr>
          <p:cNvSpPr txBox="1"/>
          <p:nvPr/>
        </p:nvSpPr>
        <p:spPr>
          <a:xfrm>
            <a:off x="2541468" y="14643154"/>
            <a:ext cx="2843624" cy="830997"/>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24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84" name="Rectangle 83">
            <a:extLst>
              <a:ext uri="{FF2B5EF4-FFF2-40B4-BE49-F238E27FC236}">
                <a16:creationId xmlns:a16="http://schemas.microsoft.com/office/drawing/2014/main" id="{4C940484-B1D3-CF07-7C5C-2D1747A3C580}"/>
              </a:ext>
            </a:extLst>
          </p:cNvPr>
          <p:cNvSpPr/>
          <p:nvPr/>
        </p:nvSpPr>
        <p:spPr>
          <a:xfrm>
            <a:off x="3508243" y="11714754"/>
            <a:ext cx="910074" cy="2735523"/>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85" name="Rectangle 84">
            <a:extLst>
              <a:ext uri="{FF2B5EF4-FFF2-40B4-BE49-F238E27FC236}">
                <a16:creationId xmlns:a16="http://schemas.microsoft.com/office/drawing/2014/main" id="{75FD8EE8-A116-D50F-10A7-FEAFFEDD448D}"/>
              </a:ext>
            </a:extLst>
          </p:cNvPr>
          <p:cNvSpPr/>
          <p:nvPr/>
        </p:nvSpPr>
        <p:spPr>
          <a:xfrm>
            <a:off x="7215798" y="11714754"/>
            <a:ext cx="1173569" cy="111698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86" name="Rectangle 85">
            <a:extLst>
              <a:ext uri="{FF2B5EF4-FFF2-40B4-BE49-F238E27FC236}">
                <a16:creationId xmlns:a16="http://schemas.microsoft.com/office/drawing/2014/main" id="{89E2662C-A25A-7BAD-AF03-BBE3E785FF33}"/>
              </a:ext>
            </a:extLst>
          </p:cNvPr>
          <p:cNvSpPr/>
          <p:nvPr/>
        </p:nvSpPr>
        <p:spPr>
          <a:xfrm>
            <a:off x="7473009" y="12831734"/>
            <a:ext cx="659145" cy="1618543"/>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88" name="Rectangle 87">
            <a:extLst>
              <a:ext uri="{FF2B5EF4-FFF2-40B4-BE49-F238E27FC236}">
                <a16:creationId xmlns:a16="http://schemas.microsoft.com/office/drawing/2014/main" id="{CC5D9B5C-7CE7-A99D-5401-2C6679DE5907}"/>
              </a:ext>
            </a:extLst>
          </p:cNvPr>
          <p:cNvSpPr/>
          <p:nvPr/>
        </p:nvSpPr>
        <p:spPr>
          <a:xfrm>
            <a:off x="8797056" y="11714754"/>
            <a:ext cx="465506" cy="241297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90" name="Rectangle 89">
            <a:extLst>
              <a:ext uri="{FF2B5EF4-FFF2-40B4-BE49-F238E27FC236}">
                <a16:creationId xmlns:a16="http://schemas.microsoft.com/office/drawing/2014/main" id="{267AB76C-6D63-8EC3-A88E-33DAAE43C8E2}"/>
              </a:ext>
            </a:extLst>
          </p:cNvPr>
          <p:cNvSpPr/>
          <p:nvPr/>
        </p:nvSpPr>
        <p:spPr>
          <a:xfrm>
            <a:off x="8311326" y="14127730"/>
            <a:ext cx="1435328" cy="32254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92" name="Rectangle 91">
            <a:extLst>
              <a:ext uri="{FF2B5EF4-FFF2-40B4-BE49-F238E27FC236}">
                <a16:creationId xmlns:a16="http://schemas.microsoft.com/office/drawing/2014/main" id="{52682DD2-27D9-03DB-C961-24DD50085546}"/>
              </a:ext>
            </a:extLst>
          </p:cNvPr>
          <p:cNvSpPr/>
          <p:nvPr/>
        </p:nvSpPr>
        <p:spPr>
          <a:xfrm>
            <a:off x="13048140" y="11714755"/>
            <a:ext cx="534596" cy="84251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93" name="Rectangle 92">
            <a:extLst>
              <a:ext uri="{FF2B5EF4-FFF2-40B4-BE49-F238E27FC236}">
                <a16:creationId xmlns:a16="http://schemas.microsoft.com/office/drawing/2014/main" id="{865105BA-7B8A-B339-DB31-A6231AD2C1D4}"/>
              </a:ext>
            </a:extLst>
          </p:cNvPr>
          <p:cNvSpPr/>
          <p:nvPr/>
        </p:nvSpPr>
        <p:spPr>
          <a:xfrm>
            <a:off x="12768020" y="12557264"/>
            <a:ext cx="1094835" cy="81192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94" name="Rectangle 93">
            <a:extLst>
              <a:ext uri="{FF2B5EF4-FFF2-40B4-BE49-F238E27FC236}">
                <a16:creationId xmlns:a16="http://schemas.microsoft.com/office/drawing/2014/main" id="{96AA046B-7D66-B640-9083-A1C93FFCB53D}"/>
              </a:ext>
            </a:extLst>
          </p:cNvPr>
          <p:cNvSpPr/>
          <p:nvPr/>
        </p:nvSpPr>
        <p:spPr>
          <a:xfrm>
            <a:off x="12918056" y="13369190"/>
            <a:ext cx="794761" cy="108383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95" name="Rectangle 94">
            <a:extLst>
              <a:ext uri="{FF2B5EF4-FFF2-40B4-BE49-F238E27FC236}">
                <a16:creationId xmlns:a16="http://schemas.microsoft.com/office/drawing/2014/main" id="{8A0D5299-374C-B715-D505-F019248C8945}"/>
              </a:ext>
            </a:extLst>
          </p:cNvPr>
          <p:cNvSpPr/>
          <p:nvPr/>
        </p:nvSpPr>
        <p:spPr>
          <a:xfrm>
            <a:off x="14009946" y="11714754"/>
            <a:ext cx="1550481" cy="46906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61A7337C-7627-F7E8-452A-34D3A738389C}"/>
              </a:ext>
            </a:extLst>
          </p:cNvPr>
          <p:cNvSpPr/>
          <p:nvPr/>
        </p:nvSpPr>
        <p:spPr>
          <a:xfrm>
            <a:off x="14258711" y="12180351"/>
            <a:ext cx="1052949" cy="46906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97" name="Rectangle 96">
            <a:extLst>
              <a:ext uri="{FF2B5EF4-FFF2-40B4-BE49-F238E27FC236}">
                <a16:creationId xmlns:a16="http://schemas.microsoft.com/office/drawing/2014/main" id="{79D7610E-473E-B6F2-70E8-543E6C24AE16}"/>
              </a:ext>
            </a:extLst>
          </p:cNvPr>
          <p:cNvSpPr/>
          <p:nvPr/>
        </p:nvSpPr>
        <p:spPr>
          <a:xfrm>
            <a:off x="14488519" y="12613447"/>
            <a:ext cx="593332" cy="183683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98" name="Rectangle 97">
            <a:extLst>
              <a:ext uri="{FF2B5EF4-FFF2-40B4-BE49-F238E27FC236}">
                <a16:creationId xmlns:a16="http://schemas.microsoft.com/office/drawing/2014/main" id="{4BBC0DB2-CA17-0813-AD71-D819E4A55C93}"/>
              </a:ext>
            </a:extLst>
          </p:cNvPr>
          <p:cNvSpPr/>
          <p:nvPr/>
        </p:nvSpPr>
        <p:spPr>
          <a:xfrm>
            <a:off x="15882196" y="11714754"/>
            <a:ext cx="577093" cy="183423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7B7FF642-EF04-EB5E-83D3-6BEB2E97298F}"/>
              </a:ext>
            </a:extLst>
          </p:cNvPr>
          <p:cNvSpPr/>
          <p:nvPr/>
        </p:nvSpPr>
        <p:spPr>
          <a:xfrm>
            <a:off x="15618763" y="13548990"/>
            <a:ext cx="1101294" cy="44920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A0411819-E78D-D8CC-3635-A1E6C9E06887}"/>
              </a:ext>
            </a:extLst>
          </p:cNvPr>
          <p:cNvSpPr/>
          <p:nvPr/>
        </p:nvSpPr>
        <p:spPr>
          <a:xfrm>
            <a:off x="15363924" y="13998199"/>
            <a:ext cx="1610973" cy="45207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02" name="Rectangle 101">
            <a:extLst>
              <a:ext uri="{FF2B5EF4-FFF2-40B4-BE49-F238E27FC236}">
                <a16:creationId xmlns:a16="http://schemas.microsoft.com/office/drawing/2014/main" id="{5BF47572-1D1A-77E1-C0E9-99E955A426AD}"/>
              </a:ext>
            </a:extLst>
          </p:cNvPr>
          <p:cNvSpPr/>
          <p:nvPr/>
        </p:nvSpPr>
        <p:spPr>
          <a:xfrm>
            <a:off x="11674446" y="11714754"/>
            <a:ext cx="700836" cy="14598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13" name="Rectangle 112">
            <a:extLst>
              <a:ext uri="{FF2B5EF4-FFF2-40B4-BE49-F238E27FC236}">
                <a16:creationId xmlns:a16="http://schemas.microsoft.com/office/drawing/2014/main" id="{67D195A9-F297-4871-0D83-D12492937B8E}"/>
              </a:ext>
            </a:extLst>
          </p:cNvPr>
          <p:cNvSpPr/>
          <p:nvPr/>
        </p:nvSpPr>
        <p:spPr>
          <a:xfrm>
            <a:off x="11492222" y="14226080"/>
            <a:ext cx="1065284" cy="22419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8AABB60B-499E-B673-DC03-CA45858A11A1}"/>
              </a:ext>
            </a:extLst>
          </p:cNvPr>
          <p:cNvSpPr/>
          <p:nvPr/>
        </p:nvSpPr>
        <p:spPr>
          <a:xfrm>
            <a:off x="11832870" y="13174592"/>
            <a:ext cx="383988" cy="105148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cxnSp>
        <p:nvCxnSpPr>
          <p:cNvPr id="135" name="Straight Arrow Connector 134">
            <a:extLst>
              <a:ext uri="{FF2B5EF4-FFF2-40B4-BE49-F238E27FC236}">
                <a16:creationId xmlns:a16="http://schemas.microsoft.com/office/drawing/2014/main" id="{0C100F66-5B1B-E94F-5B88-571F2E814956}"/>
              </a:ext>
            </a:extLst>
          </p:cNvPr>
          <p:cNvCxnSpPr/>
          <p:nvPr/>
        </p:nvCxnSpPr>
        <p:spPr>
          <a:xfrm>
            <a:off x="2378411" y="11714754"/>
            <a:ext cx="0" cy="282103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48" name="TextBox 147">
            <a:extLst>
              <a:ext uri="{FF2B5EF4-FFF2-40B4-BE49-F238E27FC236}">
                <a16:creationId xmlns:a16="http://schemas.microsoft.com/office/drawing/2014/main" id="{F935A257-0BF8-1EE0-7C5C-4A81B01678C2}"/>
              </a:ext>
            </a:extLst>
          </p:cNvPr>
          <p:cNvSpPr txBox="1"/>
          <p:nvPr/>
        </p:nvSpPr>
        <p:spPr>
          <a:xfrm rot="16200000">
            <a:off x="1570261" y="12847293"/>
            <a:ext cx="857410"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Time</a:t>
            </a:r>
          </a:p>
        </p:txBody>
      </p:sp>
      <p:sp>
        <p:nvSpPr>
          <p:cNvPr id="150" name="TextBox 149">
            <a:extLst>
              <a:ext uri="{FF2B5EF4-FFF2-40B4-BE49-F238E27FC236}">
                <a16:creationId xmlns:a16="http://schemas.microsoft.com/office/drawing/2014/main" id="{FE44ACEB-EE84-EFAD-6881-66747BCDA8BE}"/>
              </a:ext>
            </a:extLst>
          </p:cNvPr>
          <p:cNvSpPr txBox="1"/>
          <p:nvPr/>
        </p:nvSpPr>
        <p:spPr>
          <a:xfrm>
            <a:off x="2093350" y="10280396"/>
            <a:ext cx="570122" cy="830997"/>
          </a:xfrm>
          <a:prstGeom prst="rect">
            <a:avLst/>
          </a:prstGeom>
          <a:noFill/>
        </p:spPr>
        <p:txBody>
          <a:bodyPr wrap="square" rtlCol="0">
            <a:spAutoFit/>
          </a:bodyPr>
          <a:lstStyle/>
          <a:p>
            <a:r>
              <a:rPr lang="en-US" sz="4800" b="1" dirty="0">
                <a:latin typeface="Arial" panose="020B0604020202020204" pitchFamily="34" charset="0"/>
                <a:ea typeface="Yu Gothic" panose="020B0400000000000000" pitchFamily="34" charset="-128"/>
                <a:cs typeface="Arial" panose="020B0604020202020204" pitchFamily="34" charset="0"/>
              </a:rPr>
              <a:t>A</a:t>
            </a:r>
          </a:p>
        </p:txBody>
      </p:sp>
      <p:sp>
        <p:nvSpPr>
          <p:cNvPr id="151" name="TextBox 150">
            <a:extLst>
              <a:ext uri="{FF2B5EF4-FFF2-40B4-BE49-F238E27FC236}">
                <a16:creationId xmlns:a16="http://schemas.microsoft.com/office/drawing/2014/main" id="{CFD9D1D4-CED0-4E03-92A3-C69B9D4BAAFB}"/>
              </a:ext>
            </a:extLst>
          </p:cNvPr>
          <p:cNvSpPr txBox="1"/>
          <p:nvPr/>
        </p:nvSpPr>
        <p:spPr>
          <a:xfrm>
            <a:off x="6802340" y="10280395"/>
            <a:ext cx="570122" cy="830997"/>
          </a:xfrm>
          <a:prstGeom prst="rect">
            <a:avLst/>
          </a:prstGeom>
          <a:noFill/>
        </p:spPr>
        <p:txBody>
          <a:bodyPr wrap="square" rtlCol="0">
            <a:spAutoFit/>
          </a:bodyPr>
          <a:lstStyle/>
          <a:p>
            <a:r>
              <a:rPr lang="en-US" sz="4800" b="1" dirty="0">
                <a:latin typeface="Arial" panose="020B0604020202020204" pitchFamily="34" charset="0"/>
                <a:ea typeface="Yu Gothic" panose="020B0400000000000000" pitchFamily="34" charset="-128"/>
                <a:cs typeface="Arial" panose="020B0604020202020204" pitchFamily="34" charset="0"/>
              </a:rPr>
              <a:t>B</a:t>
            </a:r>
          </a:p>
        </p:txBody>
      </p:sp>
      <p:sp>
        <p:nvSpPr>
          <p:cNvPr id="153" name="TextBox 152">
            <a:extLst>
              <a:ext uri="{FF2B5EF4-FFF2-40B4-BE49-F238E27FC236}">
                <a16:creationId xmlns:a16="http://schemas.microsoft.com/office/drawing/2014/main" id="{72328C27-0A97-E49E-B952-49CC981F3B31}"/>
              </a:ext>
            </a:extLst>
          </p:cNvPr>
          <p:cNvSpPr txBox="1"/>
          <p:nvPr/>
        </p:nvSpPr>
        <p:spPr>
          <a:xfrm>
            <a:off x="12585890" y="10284794"/>
            <a:ext cx="570122" cy="830997"/>
          </a:xfrm>
          <a:prstGeom prst="rect">
            <a:avLst/>
          </a:prstGeom>
          <a:noFill/>
        </p:spPr>
        <p:txBody>
          <a:bodyPr wrap="square" rtlCol="0">
            <a:spAutoFit/>
          </a:bodyPr>
          <a:lstStyle/>
          <a:p>
            <a:r>
              <a:rPr lang="en-US" sz="4800" b="1" dirty="0">
                <a:latin typeface="Arial" panose="020B0604020202020204" pitchFamily="34" charset="0"/>
                <a:ea typeface="Yu Gothic" panose="020B0400000000000000" pitchFamily="34" charset="-128"/>
                <a:cs typeface="Arial" panose="020B0604020202020204" pitchFamily="34" charset="0"/>
              </a:rPr>
              <a:t>C</a:t>
            </a:r>
          </a:p>
        </p:txBody>
      </p:sp>
    </p:spTree>
    <p:extLst>
      <p:ext uri="{BB962C8B-B14F-4D97-AF65-F5344CB8AC3E}">
        <p14:creationId xmlns:p14="http://schemas.microsoft.com/office/powerpoint/2010/main" val="29572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566C64-33B4-D69F-A07A-7AABF0CB533E}"/>
              </a:ext>
            </a:extLst>
          </p:cNvPr>
          <p:cNvSpPr txBox="1"/>
          <p:nvPr/>
        </p:nvSpPr>
        <p:spPr>
          <a:xfrm>
            <a:off x="6765119" y="6842098"/>
            <a:ext cx="1691024"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5" name="TextBox 4">
            <a:extLst>
              <a:ext uri="{FF2B5EF4-FFF2-40B4-BE49-F238E27FC236}">
                <a16:creationId xmlns:a16="http://schemas.microsoft.com/office/drawing/2014/main" id="{0B8DB436-7BEB-6FC3-E818-8DF890279EC5}"/>
              </a:ext>
            </a:extLst>
          </p:cNvPr>
          <p:cNvSpPr txBox="1"/>
          <p:nvPr/>
        </p:nvSpPr>
        <p:spPr>
          <a:xfrm>
            <a:off x="12280617" y="6786679"/>
            <a:ext cx="1935394"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6" name="TextBox 5">
            <a:extLst>
              <a:ext uri="{FF2B5EF4-FFF2-40B4-BE49-F238E27FC236}">
                <a16:creationId xmlns:a16="http://schemas.microsoft.com/office/drawing/2014/main" id="{EEAB0D76-42BF-673D-C73F-9374D561A3FD}"/>
              </a:ext>
            </a:extLst>
          </p:cNvPr>
          <p:cNvSpPr txBox="1"/>
          <p:nvPr/>
        </p:nvSpPr>
        <p:spPr>
          <a:xfrm>
            <a:off x="10992486" y="10670322"/>
            <a:ext cx="4755844" cy="46166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7" name="TextBox 6">
            <a:extLst>
              <a:ext uri="{FF2B5EF4-FFF2-40B4-BE49-F238E27FC236}">
                <a16:creationId xmlns:a16="http://schemas.microsoft.com/office/drawing/2014/main" id="{A2CF1071-47A6-D8E9-DD6C-B6918D8C3769}"/>
              </a:ext>
            </a:extLst>
          </p:cNvPr>
          <p:cNvSpPr txBox="1"/>
          <p:nvPr/>
        </p:nvSpPr>
        <p:spPr>
          <a:xfrm>
            <a:off x="6185571" y="10670323"/>
            <a:ext cx="3211649" cy="830997"/>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8" name="TextBox 7">
            <a:extLst>
              <a:ext uri="{FF2B5EF4-FFF2-40B4-BE49-F238E27FC236}">
                <a16:creationId xmlns:a16="http://schemas.microsoft.com/office/drawing/2014/main" id="{8E3BD336-F134-3F9B-B16F-450D34F439CA}"/>
              </a:ext>
            </a:extLst>
          </p:cNvPr>
          <p:cNvSpPr txBox="1"/>
          <p:nvPr/>
        </p:nvSpPr>
        <p:spPr>
          <a:xfrm>
            <a:off x="3279724" y="6873812"/>
            <a:ext cx="1714824"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9" name="TextBox 8">
            <a:extLst>
              <a:ext uri="{FF2B5EF4-FFF2-40B4-BE49-F238E27FC236}">
                <a16:creationId xmlns:a16="http://schemas.microsoft.com/office/drawing/2014/main" id="{585B3896-D963-0E33-3141-4B722A2CDBC5}"/>
              </a:ext>
            </a:extLst>
          </p:cNvPr>
          <p:cNvSpPr txBox="1"/>
          <p:nvPr/>
        </p:nvSpPr>
        <p:spPr>
          <a:xfrm>
            <a:off x="2710783" y="10614905"/>
            <a:ext cx="2843624" cy="830997"/>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24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0" name="Rectangle 9">
            <a:extLst>
              <a:ext uri="{FF2B5EF4-FFF2-40B4-BE49-F238E27FC236}">
                <a16:creationId xmlns:a16="http://schemas.microsoft.com/office/drawing/2014/main" id="{98BEBF8C-7ABC-C2D2-1B77-9CBC773DA6F3}"/>
              </a:ext>
            </a:extLst>
          </p:cNvPr>
          <p:cNvSpPr/>
          <p:nvPr/>
        </p:nvSpPr>
        <p:spPr>
          <a:xfrm>
            <a:off x="3677558" y="7655322"/>
            <a:ext cx="910074" cy="2735523"/>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6E5EA01-39A4-5644-DD58-A9DECE617716}"/>
              </a:ext>
            </a:extLst>
          </p:cNvPr>
          <p:cNvSpPr/>
          <p:nvPr/>
        </p:nvSpPr>
        <p:spPr>
          <a:xfrm>
            <a:off x="6529455" y="7655322"/>
            <a:ext cx="1173569" cy="111698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E5347345-A465-EA7C-BD9D-5557D857B2DD}"/>
              </a:ext>
            </a:extLst>
          </p:cNvPr>
          <p:cNvSpPr/>
          <p:nvPr/>
        </p:nvSpPr>
        <p:spPr>
          <a:xfrm>
            <a:off x="6786666" y="8772302"/>
            <a:ext cx="659145" cy="1618543"/>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92F09A74-C6C3-1FF3-9A01-64E7FA90B09B}"/>
              </a:ext>
            </a:extLst>
          </p:cNvPr>
          <p:cNvSpPr/>
          <p:nvPr/>
        </p:nvSpPr>
        <p:spPr>
          <a:xfrm>
            <a:off x="8110713" y="7655322"/>
            <a:ext cx="465506" cy="241297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D55DA0BF-9CA9-07B5-C24C-A8CDA03D2DCC}"/>
              </a:ext>
            </a:extLst>
          </p:cNvPr>
          <p:cNvSpPr/>
          <p:nvPr/>
        </p:nvSpPr>
        <p:spPr>
          <a:xfrm>
            <a:off x="7624983" y="10068298"/>
            <a:ext cx="1435328" cy="32254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9D4A858E-20BF-3A47-66E6-AB9C9B45CA61}"/>
              </a:ext>
            </a:extLst>
          </p:cNvPr>
          <p:cNvSpPr/>
          <p:nvPr/>
        </p:nvSpPr>
        <p:spPr>
          <a:xfrm>
            <a:off x="12066300" y="7655323"/>
            <a:ext cx="534596" cy="84251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22E0B7A7-00FF-E438-8204-9DFC42C42369}"/>
              </a:ext>
            </a:extLst>
          </p:cNvPr>
          <p:cNvSpPr/>
          <p:nvPr/>
        </p:nvSpPr>
        <p:spPr>
          <a:xfrm>
            <a:off x="11786180" y="8497832"/>
            <a:ext cx="1094835" cy="81192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DD8769EB-519C-27D9-C930-88A2567EE4AE}"/>
              </a:ext>
            </a:extLst>
          </p:cNvPr>
          <p:cNvSpPr/>
          <p:nvPr/>
        </p:nvSpPr>
        <p:spPr>
          <a:xfrm>
            <a:off x="11936216" y="9309758"/>
            <a:ext cx="794761" cy="108383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50A4878A-C69F-11ED-FEBE-7B76E3B4C95F}"/>
              </a:ext>
            </a:extLst>
          </p:cNvPr>
          <p:cNvSpPr/>
          <p:nvPr/>
        </p:nvSpPr>
        <p:spPr>
          <a:xfrm>
            <a:off x="13087728" y="7655322"/>
            <a:ext cx="1550481" cy="46906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001002A5-DB27-9414-96B7-9D0E62F6129E}"/>
              </a:ext>
            </a:extLst>
          </p:cNvPr>
          <p:cNvSpPr/>
          <p:nvPr/>
        </p:nvSpPr>
        <p:spPr>
          <a:xfrm>
            <a:off x="13336493" y="8120919"/>
            <a:ext cx="1052949" cy="46906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51975A09-8F80-E458-56F0-8B8E9391A0B0}"/>
              </a:ext>
            </a:extLst>
          </p:cNvPr>
          <p:cNvSpPr/>
          <p:nvPr/>
        </p:nvSpPr>
        <p:spPr>
          <a:xfrm>
            <a:off x="13566301" y="8554015"/>
            <a:ext cx="593332" cy="183683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9AC51A11-2514-11D7-91BC-6DC648672C28}"/>
              </a:ext>
            </a:extLst>
          </p:cNvPr>
          <p:cNvSpPr/>
          <p:nvPr/>
        </p:nvSpPr>
        <p:spPr>
          <a:xfrm>
            <a:off x="15257851" y="7655322"/>
            <a:ext cx="577093" cy="183423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2E00FEC7-35E9-5998-BC36-82BCAC3D91AE}"/>
              </a:ext>
            </a:extLst>
          </p:cNvPr>
          <p:cNvSpPr/>
          <p:nvPr/>
        </p:nvSpPr>
        <p:spPr>
          <a:xfrm>
            <a:off x="14994418" y="9489558"/>
            <a:ext cx="1101294" cy="44920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7A20D131-AC36-81F6-B1B1-098B00C020A8}"/>
              </a:ext>
            </a:extLst>
          </p:cNvPr>
          <p:cNvSpPr/>
          <p:nvPr/>
        </p:nvSpPr>
        <p:spPr>
          <a:xfrm>
            <a:off x="14739579" y="9938767"/>
            <a:ext cx="1610973" cy="45207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BD9F205E-6974-EBA7-9EC3-F6D8954146E7}"/>
              </a:ext>
            </a:extLst>
          </p:cNvPr>
          <p:cNvSpPr/>
          <p:nvPr/>
        </p:nvSpPr>
        <p:spPr>
          <a:xfrm>
            <a:off x="10692606" y="7655322"/>
            <a:ext cx="700836" cy="14598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C08057AF-0E75-5686-1F68-EFEE23F32660}"/>
              </a:ext>
            </a:extLst>
          </p:cNvPr>
          <p:cNvSpPr/>
          <p:nvPr/>
        </p:nvSpPr>
        <p:spPr>
          <a:xfrm>
            <a:off x="10510382" y="10166648"/>
            <a:ext cx="1065284" cy="22419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9567512-1A9A-EA11-8BC1-EC0E68658617}"/>
              </a:ext>
            </a:extLst>
          </p:cNvPr>
          <p:cNvSpPr/>
          <p:nvPr/>
        </p:nvSpPr>
        <p:spPr>
          <a:xfrm>
            <a:off x="10851030" y="9115160"/>
            <a:ext cx="383988" cy="105148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EE434D0C-00F8-6B98-67EE-E4BBD25DD68F}"/>
              </a:ext>
            </a:extLst>
          </p:cNvPr>
          <p:cNvCxnSpPr/>
          <p:nvPr/>
        </p:nvCxnSpPr>
        <p:spPr>
          <a:xfrm>
            <a:off x="2547726" y="7655322"/>
            <a:ext cx="0" cy="282103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D113EFA9-1AF6-F6FE-7EF0-75ECC3CA5812}"/>
              </a:ext>
            </a:extLst>
          </p:cNvPr>
          <p:cNvSpPr txBox="1"/>
          <p:nvPr/>
        </p:nvSpPr>
        <p:spPr>
          <a:xfrm rot="16200000">
            <a:off x="1739576" y="8787861"/>
            <a:ext cx="857410"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a:latin typeface="Arial" panose="020B0604020202020204" pitchFamily="34" charset="0"/>
                <a:ea typeface="Yu Gothic" panose="020B0400000000000000" pitchFamily="34" charset="-128"/>
                <a:cs typeface="Arial" panose="020B0604020202020204" pitchFamily="34" charset="0"/>
              </a:rPr>
              <a:t>Time</a:t>
            </a:r>
          </a:p>
        </p:txBody>
      </p:sp>
      <p:sp>
        <p:nvSpPr>
          <p:cNvPr id="29" name="TextBox 28">
            <a:extLst>
              <a:ext uri="{FF2B5EF4-FFF2-40B4-BE49-F238E27FC236}">
                <a16:creationId xmlns:a16="http://schemas.microsoft.com/office/drawing/2014/main" id="{8531D876-88AE-4755-8979-FF8D4C7F2CCB}"/>
              </a:ext>
            </a:extLst>
          </p:cNvPr>
          <p:cNvSpPr txBox="1"/>
          <p:nvPr/>
        </p:nvSpPr>
        <p:spPr>
          <a:xfrm>
            <a:off x="1080036" y="7555842"/>
            <a:ext cx="1467690"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a:latin typeface="Arial" panose="020B0604020202020204" pitchFamily="34" charset="0"/>
                <a:ea typeface="Yu Gothic" panose="020B0400000000000000" pitchFamily="34" charset="-128"/>
                <a:cs typeface="Arial" panose="020B0604020202020204" pitchFamily="34" charset="0"/>
              </a:rPr>
              <a:t>Ancestral</a:t>
            </a:r>
          </a:p>
        </p:txBody>
      </p:sp>
      <p:sp>
        <p:nvSpPr>
          <p:cNvPr id="30" name="TextBox 29">
            <a:extLst>
              <a:ext uri="{FF2B5EF4-FFF2-40B4-BE49-F238E27FC236}">
                <a16:creationId xmlns:a16="http://schemas.microsoft.com/office/drawing/2014/main" id="{A3FBB3F6-CDF7-8F7E-B9FE-31F381005430}"/>
              </a:ext>
            </a:extLst>
          </p:cNvPr>
          <p:cNvSpPr txBox="1"/>
          <p:nvPr/>
        </p:nvSpPr>
        <p:spPr>
          <a:xfrm>
            <a:off x="1081813" y="10039661"/>
            <a:ext cx="1331811"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a:latin typeface="Arial" panose="020B0604020202020204" pitchFamily="34" charset="0"/>
                <a:ea typeface="Yu Gothic" panose="020B0400000000000000" pitchFamily="34" charset="-128"/>
                <a:cs typeface="Arial" panose="020B0604020202020204" pitchFamily="34" charset="0"/>
              </a:rPr>
              <a:t>Current</a:t>
            </a:r>
          </a:p>
        </p:txBody>
      </p:sp>
    </p:spTree>
    <p:extLst>
      <p:ext uri="{BB962C8B-B14F-4D97-AF65-F5344CB8AC3E}">
        <p14:creationId xmlns:p14="http://schemas.microsoft.com/office/powerpoint/2010/main" val="2126933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screenshot of a computer screen&#10;&#10;Description automatically generated">
            <a:extLst>
              <a:ext uri="{FF2B5EF4-FFF2-40B4-BE49-F238E27FC236}">
                <a16:creationId xmlns:a16="http://schemas.microsoft.com/office/drawing/2014/main" id="{93158C25-725B-B62F-68DD-FC42C68AC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29200"/>
            <a:ext cx="18288000" cy="8229599"/>
          </a:xfrm>
          <a:prstGeom prst="rect">
            <a:avLst/>
          </a:prstGeom>
        </p:spPr>
      </p:pic>
      <p:sp>
        <p:nvSpPr>
          <p:cNvPr id="6" name="TextBox 5">
            <a:extLst>
              <a:ext uri="{FF2B5EF4-FFF2-40B4-BE49-F238E27FC236}">
                <a16:creationId xmlns:a16="http://schemas.microsoft.com/office/drawing/2014/main" id="{F9F6AAEA-7F21-F148-8ACB-F23188DD89FF}"/>
              </a:ext>
            </a:extLst>
          </p:cNvPr>
          <p:cNvSpPr txBox="1"/>
          <p:nvPr/>
        </p:nvSpPr>
        <p:spPr>
          <a:xfrm>
            <a:off x="0" y="5029200"/>
            <a:ext cx="570122" cy="461665"/>
          </a:xfrm>
          <a:prstGeom prst="rect">
            <a:avLst/>
          </a:prstGeom>
          <a:noFill/>
        </p:spPr>
        <p:txBody>
          <a:bodyPr wrap="square" rtlCol="0">
            <a:spAutoFit/>
          </a:bodyPr>
          <a:lstStyle/>
          <a:p>
            <a:r>
              <a:rPr lang="en-US" sz="2400" b="1" dirty="0">
                <a:latin typeface="Arial" panose="020B0604020202020204" pitchFamily="34" charset="0"/>
                <a:ea typeface="Yu Gothic" panose="020B0400000000000000" pitchFamily="34" charset="-128"/>
                <a:cs typeface="Arial" panose="020B0604020202020204" pitchFamily="34" charset="0"/>
              </a:rPr>
              <a:t>A</a:t>
            </a:r>
          </a:p>
        </p:txBody>
      </p:sp>
      <p:sp>
        <p:nvSpPr>
          <p:cNvPr id="7" name="TextBox 6">
            <a:extLst>
              <a:ext uri="{FF2B5EF4-FFF2-40B4-BE49-F238E27FC236}">
                <a16:creationId xmlns:a16="http://schemas.microsoft.com/office/drawing/2014/main" id="{B07E680B-17B3-39B2-544F-3167F8FB95C8}"/>
              </a:ext>
            </a:extLst>
          </p:cNvPr>
          <p:cNvSpPr txBox="1"/>
          <p:nvPr/>
        </p:nvSpPr>
        <p:spPr>
          <a:xfrm>
            <a:off x="0" y="8913167"/>
            <a:ext cx="570122" cy="461665"/>
          </a:xfrm>
          <a:prstGeom prst="rect">
            <a:avLst/>
          </a:prstGeom>
          <a:noFill/>
        </p:spPr>
        <p:txBody>
          <a:bodyPr wrap="square" rtlCol="0">
            <a:spAutoFit/>
          </a:bodyPr>
          <a:lstStyle/>
          <a:p>
            <a:r>
              <a:rPr lang="en-US" sz="2400" b="1" dirty="0">
                <a:latin typeface="Arial" panose="020B0604020202020204" pitchFamily="34" charset="0"/>
                <a:ea typeface="Yu Gothic" panose="020B0400000000000000" pitchFamily="34" charset="-128"/>
                <a:cs typeface="Arial" panose="020B0604020202020204" pitchFamily="34" charset="0"/>
              </a:rPr>
              <a:t>B</a:t>
            </a:r>
          </a:p>
        </p:txBody>
      </p:sp>
      <p:sp>
        <p:nvSpPr>
          <p:cNvPr id="8" name="TextBox 7">
            <a:extLst>
              <a:ext uri="{FF2B5EF4-FFF2-40B4-BE49-F238E27FC236}">
                <a16:creationId xmlns:a16="http://schemas.microsoft.com/office/drawing/2014/main" id="{80B8CEC6-C5EE-E47C-6FCD-130456F392E4}"/>
              </a:ext>
            </a:extLst>
          </p:cNvPr>
          <p:cNvSpPr txBox="1"/>
          <p:nvPr/>
        </p:nvSpPr>
        <p:spPr>
          <a:xfrm>
            <a:off x="4229100" y="8913167"/>
            <a:ext cx="570122" cy="461665"/>
          </a:xfrm>
          <a:prstGeom prst="rect">
            <a:avLst/>
          </a:prstGeom>
          <a:noFill/>
        </p:spPr>
        <p:txBody>
          <a:bodyPr wrap="square" rtlCol="0">
            <a:spAutoFit/>
          </a:bodyPr>
          <a:lstStyle/>
          <a:p>
            <a:r>
              <a:rPr lang="en-US" sz="2400" b="1" dirty="0">
                <a:latin typeface="Arial" panose="020B0604020202020204" pitchFamily="34" charset="0"/>
                <a:ea typeface="Yu Gothic" panose="020B0400000000000000" pitchFamily="34" charset="-128"/>
                <a:cs typeface="Arial" panose="020B0604020202020204" pitchFamily="34" charset="0"/>
              </a:rPr>
              <a:t>D</a:t>
            </a:r>
          </a:p>
        </p:txBody>
      </p:sp>
      <p:sp>
        <p:nvSpPr>
          <p:cNvPr id="9" name="TextBox 8">
            <a:extLst>
              <a:ext uri="{FF2B5EF4-FFF2-40B4-BE49-F238E27FC236}">
                <a16:creationId xmlns:a16="http://schemas.microsoft.com/office/drawing/2014/main" id="{B2CA3ED5-90A7-C05E-F769-D2FF76F8C252}"/>
              </a:ext>
            </a:extLst>
          </p:cNvPr>
          <p:cNvSpPr txBox="1"/>
          <p:nvPr/>
        </p:nvSpPr>
        <p:spPr>
          <a:xfrm>
            <a:off x="4229100" y="5029199"/>
            <a:ext cx="570122" cy="461665"/>
          </a:xfrm>
          <a:prstGeom prst="rect">
            <a:avLst/>
          </a:prstGeom>
          <a:noFill/>
        </p:spPr>
        <p:txBody>
          <a:bodyPr wrap="square" rtlCol="0">
            <a:spAutoFit/>
          </a:bodyPr>
          <a:lstStyle/>
          <a:p>
            <a:r>
              <a:rPr lang="en-US" sz="2400" b="1" dirty="0">
                <a:latin typeface="Arial" panose="020B0604020202020204" pitchFamily="34" charset="0"/>
                <a:ea typeface="Yu Gothic" panose="020B0400000000000000" pitchFamily="34" charset="-128"/>
                <a:cs typeface="Arial" panose="020B0604020202020204" pitchFamily="34" charset="0"/>
              </a:rPr>
              <a:t>C</a:t>
            </a:r>
          </a:p>
        </p:txBody>
      </p:sp>
      <p:sp>
        <p:nvSpPr>
          <p:cNvPr id="10" name="TextBox 9">
            <a:extLst>
              <a:ext uri="{FF2B5EF4-FFF2-40B4-BE49-F238E27FC236}">
                <a16:creationId xmlns:a16="http://schemas.microsoft.com/office/drawing/2014/main" id="{4D7692BF-9251-A594-95CD-EA81867F6D67}"/>
              </a:ext>
            </a:extLst>
          </p:cNvPr>
          <p:cNvSpPr txBox="1"/>
          <p:nvPr/>
        </p:nvSpPr>
        <p:spPr>
          <a:xfrm>
            <a:off x="8173139" y="5029199"/>
            <a:ext cx="570122" cy="461665"/>
          </a:xfrm>
          <a:prstGeom prst="rect">
            <a:avLst/>
          </a:prstGeom>
          <a:noFill/>
        </p:spPr>
        <p:txBody>
          <a:bodyPr wrap="square" rtlCol="0">
            <a:spAutoFit/>
          </a:bodyPr>
          <a:lstStyle/>
          <a:p>
            <a:r>
              <a:rPr lang="en-US" sz="2400" b="1" dirty="0">
                <a:latin typeface="Arial" panose="020B0604020202020204" pitchFamily="34" charset="0"/>
                <a:ea typeface="Yu Gothic" panose="020B0400000000000000" pitchFamily="34" charset="-128"/>
                <a:cs typeface="Arial" panose="020B0604020202020204" pitchFamily="34" charset="0"/>
              </a:rPr>
              <a:t>E</a:t>
            </a:r>
          </a:p>
        </p:txBody>
      </p:sp>
    </p:spTree>
    <p:extLst>
      <p:ext uri="{BB962C8B-B14F-4D97-AF65-F5344CB8AC3E}">
        <p14:creationId xmlns:p14="http://schemas.microsoft.com/office/powerpoint/2010/main" val="3690159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screenshot, diagram, parallel&#10;&#10;Description automatically generated">
            <a:extLst>
              <a:ext uri="{FF2B5EF4-FFF2-40B4-BE49-F238E27FC236}">
                <a16:creationId xmlns:a16="http://schemas.microsoft.com/office/drawing/2014/main" id="{846B2E16-305D-5CC9-D2F7-56120EF457E8}"/>
              </a:ext>
            </a:extLst>
          </p:cNvPr>
          <p:cNvPicPr>
            <a:picLocks noChangeAspect="1"/>
          </p:cNvPicPr>
          <p:nvPr/>
        </p:nvPicPr>
        <p:blipFill rotWithShape="1">
          <a:blip r:embed="rId2">
            <a:extLst>
              <a:ext uri="{28A0092B-C50C-407E-A947-70E740481C1C}">
                <a14:useLocalDpi xmlns:a14="http://schemas.microsoft.com/office/drawing/2010/main" val="0"/>
              </a:ext>
            </a:extLst>
          </a:blip>
          <a:srcRect l="-2" t="47155" r="79026" b="2845"/>
          <a:stretch/>
        </p:blipFill>
        <p:spPr>
          <a:xfrm>
            <a:off x="0" y="5029200"/>
            <a:ext cx="3836020" cy="4114799"/>
          </a:xfrm>
          <a:prstGeom prst="rect">
            <a:avLst/>
          </a:prstGeom>
        </p:spPr>
      </p:pic>
    </p:spTree>
    <p:extLst>
      <p:ext uri="{BB962C8B-B14F-4D97-AF65-F5344CB8AC3E}">
        <p14:creationId xmlns:p14="http://schemas.microsoft.com/office/powerpoint/2010/main" val="3701550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307686A5-3680-46F3-D341-E628644A8634}"/>
              </a:ext>
            </a:extLst>
          </p:cNvPr>
          <p:cNvGrpSpPr/>
          <p:nvPr/>
        </p:nvGrpSpPr>
        <p:grpSpPr>
          <a:xfrm>
            <a:off x="794324" y="5001139"/>
            <a:ext cx="16007777" cy="6506588"/>
            <a:chOff x="529549" y="667092"/>
            <a:chExt cx="10671851" cy="4337725"/>
          </a:xfrm>
        </p:grpSpPr>
        <p:sp>
          <p:nvSpPr>
            <p:cNvPr id="5" name="object 4">
              <a:extLst>
                <a:ext uri="{FF2B5EF4-FFF2-40B4-BE49-F238E27FC236}">
                  <a16:creationId xmlns:a16="http://schemas.microsoft.com/office/drawing/2014/main" id="{C4184AE2-4A61-8C2B-E69A-8FCD5EA594A4}"/>
                </a:ext>
              </a:extLst>
            </p:cNvPr>
            <p:cNvSpPr txBox="1"/>
            <p:nvPr/>
          </p:nvSpPr>
          <p:spPr>
            <a:xfrm>
              <a:off x="1697135" y="1462065"/>
              <a:ext cx="4261962" cy="355867"/>
            </a:xfrm>
            <a:prstGeom prst="rect">
              <a:avLst/>
            </a:prstGeom>
          </p:spPr>
          <p:txBody>
            <a:bodyPr vert="horz" wrap="square" lIns="0" tIns="14288" rIns="0" bIns="0" rtlCol="0">
              <a:spAutoFit/>
            </a:bodyPr>
            <a:lstStyle/>
            <a:p>
              <a:pPr marL="14288">
                <a:spcBef>
                  <a:spcPts val="113"/>
                </a:spcBef>
              </a:pPr>
              <a:r>
                <a:rPr sz="3375" b="1" spc="-6" dirty="0">
                  <a:latin typeface="Yu Gothic" panose="020B0400000000000000" pitchFamily="34" charset="-128"/>
                  <a:ea typeface="Yu Gothic" panose="020B0400000000000000" pitchFamily="34" charset="-128"/>
                  <a:cs typeface="Arial"/>
                </a:rPr>
                <a:t>Site </a:t>
              </a:r>
              <a:r>
                <a:rPr sz="3375" b="1" spc="-23" dirty="0">
                  <a:latin typeface="Yu Gothic" panose="020B0400000000000000" pitchFamily="34" charset="-128"/>
                  <a:ea typeface="Yu Gothic" panose="020B0400000000000000" pitchFamily="34" charset="-128"/>
                  <a:cs typeface="Arial"/>
                </a:rPr>
                <a:t>Frequency</a:t>
              </a:r>
              <a:r>
                <a:rPr sz="3375" b="1" spc="-45" dirty="0">
                  <a:latin typeface="Yu Gothic" panose="020B0400000000000000" pitchFamily="34" charset="-128"/>
                  <a:ea typeface="Yu Gothic" panose="020B0400000000000000" pitchFamily="34" charset="-128"/>
                  <a:cs typeface="Arial"/>
                </a:rPr>
                <a:t> </a:t>
              </a:r>
              <a:r>
                <a:rPr sz="3375" b="1" spc="23" dirty="0">
                  <a:latin typeface="Yu Gothic" panose="020B0400000000000000" pitchFamily="34" charset="-128"/>
                  <a:ea typeface="Yu Gothic" panose="020B0400000000000000" pitchFamily="34" charset="-128"/>
                  <a:cs typeface="Arial"/>
                </a:rPr>
                <a:t>Spectra</a:t>
              </a:r>
              <a:endParaRPr sz="3375" dirty="0">
                <a:latin typeface="Yu Gothic" panose="020B0400000000000000" pitchFamily="34" charset="-128"/>
                <a:ea typeface="Yu Gothic" panose="020B0400000000000000" pitchFamily="34" charset="-128"/>
                <a:cs typeface="Arial"/>
              </a:endParaRPr>
            </a:p>
          </p:txBody>
        </p:sp>
        <p:sp>
          <p:nvSpPr>
            <p:cNvPr id="6" name="object 5">
              <a:extLst>
                <a:ext uri="{FF2B5EF4-FFF2-40B4-BE49-F238E27FC236}">
                  <a16:creationId xmlns:a16="http://schemas.microsoft.com/office/drawing/2014/main" id="{5FBB603D-4BC2-F373-FAEC-705055EB7785}"/>
                </a:ext>
              </a:extLst>
            </p:cNvPr>
            <p:cNvSpPr/>
            <p:nvPr/>
          </p:nvSpPr>
          <p:spPr>
            <a:xfrm>
              <a:off x="4783235" y="3859212"/>
              <a:ext cx="561975"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7" name="object 6">
              <a:extLst>
                <a:ext uri="{FF2B5EF4-FFF2-40B4-BE49-F238E27FC236}">
                  <a16:creationId xmlns:a16="http://schemas.microsoft.com/office/drawing/2014/main" id="{6498FAAC-29F1-CF44-C614-F47118162FEA}"/>
                </a:ext>
              </a:extLst>
            </p:cNvPr>
            <p:cNvSpPr/>
            <p:nvPr/>
          </p:nvSpPr>
          <p:spPr>
            <a:xfrm>
              <a:off x="42879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8" name="object 7">
              <a:extLst>
                <a:ext uri="{FF2B5EF4-FFF2-40B4-BE49-F238E27FC236}">
                  <a16:creationId xmlns:a16="http://schemas.microsoft.com/office/drawing/2014/main" id="{9AB52E24-ED4E-3754-3DEB-7E6282C80480}"/>
                </a:ext>
              </a:extLst>
            </p:cNvPr>
            <p:cNvSpPr/>
            <p:nvPr/>
          </p:nvSpPr>
          <p:spPr>
            <a:xfrm>
              <a:off x="37926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9" name="object 8">
              <a:extLst>
                <a:ext uri="{FF2B5EF4-FFF2-40B4-BE49-F238E27FC236}">
                  <a16:creationId xmlns:a16="http://schemas.microsoft.com/office/drawing/2014/main" id="{903A0CAF-74B0-A718-EF61-6B64E2CA3A92}"/>
                </a:ext>
              </a:extLst>
            </p:cNvPr>
            <p:cNvSpPr/>
            <p:nvPr/>
          </p:nvSpPr>
          <p:spPr>
            <a:xfrm>
              <a:off x="3297335"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0" name="object 9">
              <a:extLst>
                <a:ext uri="{FF2B5EF4-FFF2-40B4-BE49-F238E27FC236}">
                  <a16:creationId xmlns:a16="http://schemas.microsoft.com/office/drawing/2014/main" id="{335610D9-EDDB-A7C5-EDE0-9BE9729FB9FE}"/>
                </a:ext>
              </a:extLst>
            </p:cNvPr>
            <p:cNvSpPr/>
            <p:nvPr/>
          </p:nvSpPr>
          <p:spPr>
            <a:xfrm>
              <a:off x="2802035"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1" name="object 10">
              <a:extLst>
                <a:ext uri="{FF2B5EF4-FFF2-40B4-BE49-F238E27FC236}">
                  <a16:creationId xmlns:a16="http://schemas.microsoft.com/office/drawing/2014/main" id="{319A4F8F-B15A-99FF-2166-F32BA13D3912}"/>
                </a:ext>
              </a:extLst>
            </p:cNvPr>
            <p:cNvSpPr/>
            <p:nvPr/>
          </p:nvSpPr>
          <p:spPr>
            <a:xfrm>
              <a:off x="23067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2" name="object 11">
              <a:extLst>
                <a:ext uri="{FF2B5EF4-FFF2-40B4-BE49-F238E27FC236}">
                  <a16:creationId xmlns:a16="http://schemas.microsoft.com/office/drawing/2014/main" id="{905B8630-1352-B628-B5EF-695483A04242}"/>
                </a:ext>
              </a:extLst>
            </p:cNvPr>
            <p:cNvSpPr/>
            <p:nvPr/>
          </p:nvSpPr>
          <p:spPr>
            <a:xfrm>
              <a:off x="18114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3" name="object 12">
              <a:extLst>
                <a:ext uri="{FF2B5EF4-FFF2-40B4-BE49-F238E27FC236}">
                  <a16:creationId xmlns:a16="http://schemas.microsoft.com/office/drawing/2014/main" id="{E44E6295-28DB-B304-7AD7-8FD5BC318EC2}"/>
                </a:ext>
              </a:extLst>
            </p:cNvPr>
            <p:cNvSpPr/>
            <p:nvPr/>
          </p:nvSpPr>
          <p:spPr>
            <a:xfrm>
              <a:off x="1392338" y="3859212"/>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4" name="object 13">
              <a:extLst>
                <a:ext uri="{FF2B5EF4-FFF2-40B4-BE49-F238E27FC236}">
                  <a16:creationId xmlns:a16="http://schemas.microsoft.com/office/drawing/2014/main" id="{15AD30E2-C70F-BDBC-C07E-DBD9D219DBC3}"/>
                </a:ext>
              </a:extLst>
            </p:cNvPr>
            <p:cNvSpPr/>
            <p:nvPr/>
          </p:nvSpPr>
          <p:spPr>
            <a:xfrm>
              <a:off x="2306735" y="3230562"/>
              <a:ext cx="3038475"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5" name="object 14">
              <a:extLst>
                <a:ext uri="{FF2B5EF4-FFF2-40B4-BE49-F238E27FC236}">
                  <a16:creationId xmlns:a16="http://schemas.microsoft.com/office/drawing/2014/main" id="{F608402C-04E3-E00B-1178-416D7A68EE80}"/>
                </a:ext>
              </a:extLst>
            </p:cNvPr>
            <p:cNvSpPr/>
            <p:nvPr/>
          </p:nvSpPr>
          <p:spPr>
            <a:xfrm>
              <a:off x="1811436" y="323056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6" name="object 15">
              <a:extLst>
                <a:ext uri="{FF2B5EF4-FFF2-40B4-BE49-F238E27FC236}">
                  <a16:creationId xmlns:a16="http://schemas.microsoft.com/office/drawing/2014/main" id="{44B71928-566D-5107-C613-5AAB18196907}"/>
                </a:ext>
              </a:extLst>
            </p:cNvPr>
            <p:cNvSpPr/>
            <p:nvPr/>
          </p:nvSpPr>
          <p:spPr>
            <a:xfrm>
              <a:off x="1392338" y="3230562"/>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7" name="object 16">
              <a:extLst>
                <a:ext uri="{FF2B5EF4-FFF2-40B4-BE49-F238E27FC236}">
                  <a16:creationId xmlns:a16="http://schemas.microsoft.com/office/drawing/2014/main" id="{1B7531E8-E5B6-F960-1C6D-B39FAA72F720}"/>
                </a:ext>
              </a:extLst>
            </p:cNvPr>
            <p:cNvSpPr/>
            <p:nvPr/>
          </p:nvSpPr>
          <p:spPr>
            <a:xfrm>
              <a:off x="1811435" y="2601910"/>
              <a:ext cx="3533775" cy="0"/>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8" name="object 17">
              <a:extLst>
                <a:ext uri="{FF2B5EF4-FFF2-40B4-BE49-F238E27FC236}">
                  <a16:creationId xmlns:a16="http://schemas.microsoft.com/office/drawing/2014/main" id="{27ED9682-A4B8-4E15-4939-1AB6AE6A441B}"/>
                </a:ext>
              </a:extLst>
            </p:cNvPr>
            <p:cNvSpPr/>
            <p:nvPr/>
          </p:nvSpPr>
          <p:spPr>
            <a:xfrm>
              <a:off x="1392338" y="2601910"/>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9" name="object 18">
              <a:extLst>
                <a:ext uri="{FF2B5EF4-FFF2-40B4-BE49-F238E27FC236}">
                  <a16:creationId xmlns:a16="http://schemas.microsoft.com/office/drawing/2014/main" id="{19BF0975-33BA-6407-470A-BEBC4D9E407B}"/>
                </a:ext>
              </a:extLst>
            </p:cNvPr>
            <p:cNvSpPr/>
            <p:nvPr/>
          </p:nvSpPr>
          <p:spPr>
            <a:xfrm>
              <a:off x="1392338" y="1969746"/>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20" name="object 19">
              <a:extLst>
                <a:ext uri="{FF2B5EF4-FFF2-40B4-BE49-F238E27FC236}">
                  <a16:creationId xmlns:a16="http://schemas.microsoft.com/office/drawing/2014/main" id="{8268FC69-A900-9343-897D-ADD13F83A91E}"/>
                </a:ext>
              </a:extLst>
            </p:cNvPr>
            <p:cNvSpPr txBox="1"/>
            <p:nvPr/>
          </p:nvSpPr>
          <p:spPr>
            <a:xfrm>
              <a:off x="992286" y="4416425"/>
              <a:ext cx="300037" cy="125035"/>
            </a:xfrm>
            <a:prstGeom prst="rect">
              <a:avLst/>
            </a:prstGeom>
          </p:spPr>
          <p:txBody>
            <a:bodyPr vert="horz" wrap="square" lIns="0" tIns="14288" rIns="0" bIns="0" rtlCol="0">
              <a:spAutoFit/>
            </a:bodyPr>
            <a:lstStyle/>
            <a:p>
              <a:pPr marL="14288">
                <a:spcBef>
                  <a:spcPts val="113"/>
                </a:spcBef>
              </a:pPr>
              <a:r>
                <a:rPr sz="1125" spc="23" dirty="0">
                  <a:latin typeface="Yu Gothic" panose="020B0400000000000000" pitchFamily="34" charset="-128"/>
                  <a:ea typeface="Yu Gothic" panose="020B0400000000000000" pitchFamily="34" charset="-128"/>
                  <a:cs typeface="Arial"/>
                </a:rPr>
                <a:t>0.00%</a:t>
              </a:r>
              <a:endParaRPr sz="1125" dirty="0">
                <a:latin typeface="Yu Gothic" panose="020B0400000000000000" pitchFamily="34" charset="-128"/>
                <a:ea typeface="Yu Gothic" panose="020B0400000000000000" pitchFamily="34" charset="-128"/>
                <a:cs typeface="Arial"/>
              </a:endParaRPr>
            </a:p>
          </p:txBody>
        </p:sp>
        <p:sp>
          <p:nvSpPr>
            <p:cNvPr id="21" name="object 20">
              <a:extLst>
                <a:ext uri="{FF2B5EF4-FFF2-40B4-BE49-F238E27FC236}">
                  <a16:creationId xmlns:a16="http://schemas.microsoft.com/office/drawing/2014/main" id="{37396794-87AE-43FA-CD33-89FF5BDD078C}"/>
                </a:ext>
              </a:extLst>
            </p:cNvPr>
            <p:cNvSpPr txBox="1"/>
            <p:nvPr/>
          </p:nvSpPr>
          <p:spPr>
            <a:xfrm>
              <a:off x="992286" y="3787774"/>
              <a:ext cx="300037" cy="125035"/>
            </a:xfrm>
            <a:prstGeom prst="rect">
              <a:avLst/>
            </a:prstGeom>
          </p:spPr>
          <p:txBody>
            <a:bodyPr vert="horz" wrap="square" lIns="0" tIns="14288" rIns="0" bIns="0" rtlCol="0">
              <a:spAutoFit/>
            </a:bodyPr>
            <a:lstStyle/>
            <a:p>
              <a:pPr marL="14288">
                <a:spcBef>
                  <a:spcPts val="113"/>
                </a:spcBef>
              </a:pPr>
              <a:r>
                <a:rPr sz="1125" spc="23" dirty="0">
                  <a:latin typeface="Yu Gothic" panose="020B0400000000000000" pitchFamily="34" charset="-128"/>
                  <a:ea typeface="Yu Gothic" panose="020B0400000000000000" pitchFamily="34" charset="-128"/>
                  <a:cs typeface="Arial"/>
                </a:rPr>
                <a:t>7.50%</a:t>
              </a:r>
              <a:endParaRPr sz="1125" dirty="0">
                <a:latin typeface="Yu Gothic" panose="020B0400000000000000" pitchFamily="34" charset="-128"/>
                <a:ea typeface="Yu Gothic" panose="020B0400000000000000" pitchFamily="34" charset="-128"/>
                <a:cs typeface="Arial"/>
              </a:endParaRPr>
            </a:p>
          </p:txBody>
        </p:sp>
        <p:sp>
          <p:nvSpPr>
            <p:cNvPr id="22" name="object 21">
              <a:extLst>
                <a:ext uri="{FF2B5EF4-FFF2-40B4-BE49-F238E27FC236}">
                  <a16:creationId xmlns:a16="http://schemas.microsoft.com/office/drawing/2014/main" id="{DA11C9A6-1743-1880-1902-B656C478ECB0}"/>
                </a:ext>
              </a:extLst>
            </p:cNvPr>
            <p:cNvSpPr txBox="1"/>
            <p:nvPr/>
          </p:nvSpPr>
          <p:spPr>
            <a:xfrm>
              <a:off x="935136" y="3159125"/>
              <a:ext cx="352900" cy="125035"/>
            </a:xfrm>
            <a:prstGeom prst="rect">
              <a:avLst/>
            </a:prstGeom>
          </p:spPr>
          <p:txBody>
            <a:bodyPr vert="horz" wrap="square" lIns="0" tIns="14288" rIns="0" bIns="0" rtlCol="0">
              <a:spAutoFit/>
            </a:bodyPr>
            <a:lstStyle/>
            <a:p>
              <a:pPr marL="14288">
                <a:spcBef>
                  <a:spcPts val="113"/>
                </a:spcBef>
              </a:pPr>
              <a:r>
                <a:rPr sz="1125" spc="18" dirty="0">
                  <a:latin typeface="Yu Gothic" panose="020B0400000000000000" pitchFamily="34" charset="-128"/>
                  <a:ea typeface="Yu Gothic" panose="020B0400000000000000" pitchFamily="34" charset="-128"/>
                  <a:cs typeface="Arial"/>
                </a:rPr>
                <a:t>15.00%</a:t>
              </a:r>
              <a:endParaRPr sz="1125" dirty="0">
                <a:latin typeface="Yu Gothic" panose="020B0400000000000000" pitchFamily="34" charset="-128"/>
                <a:ea typeface="Yu Gothic" panose="020B0400000000000000" pitchFamily="34" charset="-128"/>
                <a:cs typeface="Arial"/>
              </a:endParaRPr>
            </a:p>
          </p:txBody>
        </p:sp>
        <p:sp>
          <p:nvSpPr>
            <p:cNvPr id="23" name="object 22">
              <a:extLst>
                <a:ext uri="{FF2B5EF4-FFF2-40B4-BE49-F238E27FC236}">
                  <a16:creationId xmlns:a16="http://schemas.microsoft.com/office/drawing/2014/main" id="{D3BB50E6-DAB0-89B8-018B-09E0C9F04419}"/>
                </a:ext>
              </a:extLst>
            </p:cNvPr>
            <p:cNvSpPr txBox="1"/>
            <p:nvPr/>
          </p:nvSpPr>
          <p:spPr>
            <a:xfrm>
              <a:off x="935136" y="2530475"/>
              <a:ext cx="352900" cy="125035"/>
            </a:xfrm>
            <a:prstGeom prst="rect">
              <a:avLst/>
            </a:prstGeom>
          </p:spPr>
          <p:txBody>
            <a:bodyPr vert="horz" wrap="square" lIns="0" tIns="14288" rIns="0" bIns="0" rtlCol="0">
              <a:spAutoFit/>
            </a:bodyPr>
            <a:lstStyle/>
            <a:p>
              <a:pPr marL="14288">
                <a:spcBef>
                  <a:spcPts val="113"/>
                </a:spcBef>
              </a:pPr>
              <a:r>
                <a:rPr sz="1125" spc="18" dirty="0">
                  <a:latin typeface="Yu Gothic" panose="020B0400000000000000" pitchFamily="34" charset="-128"/>
                  <a:ea typeface="Yu Gothic" panose="020B0400000000000000" pitchFamily="34" charset="-128"/>
                  <a:cs typeface="Arial"/>
                </a:rPr>
                <a:t>22.50%</a:t>
              </a:r>
              <a:endParaRPr sz="1125" dirty="0">
                <a:latin typeface="Yu Gothic" panose="020B0400000000000000" pitchFamily="34" charset="-128"/>
                <a:ea typeface="Yu Gothic" panose="020B0400000000000000" pitchFamily="34" charset="-128"/>
                <a:cs typeface="Arial"/>
              </a:endParaRPr>
            </a:p>
          </p:txBody>
        </p:sp>
        <p:sp>
          <p:nvSpPr>
            <p:cNvPr id="24" name="object 23">
              <a:extLst>
                <a:ext uri="{FF2B5EF4-FFF2-40B4-BE49-F238E27FC236}">
                  <a16:creationId xmlns:a16="http://schemas.microsoft.com/office/drawing/2014/main" id="{D280E447-85EB-BF40-C993-962D9AF2FC1C}"/>
                </a:ext>
              </a:extLst>
            </p:cNvPr>
            <p:cNvSpPr txBox="1"/>
            <p:nvPr/>
          </p:nvSpPr>
          <p:spPr>
            <a:xfrm>
              <a:off x="935136" y="1911350"/>
              <a:ext cx="352900" cy="125035"/>
            </a:xfrm>
            <a:prstGeom prst="rect">
              <a:avLst/>
            </a:prstGeom>
          </p:spPr>
          <p:txBody>
            <a:bodyPr vert="horz" wrap="square" lIns="0" tIns="14288" rIns="0" bIns="0" rtlCol="0">
              <a:spAutoFit/>
            </a:bodyPr>
            <a:lstStyle/>
            <a:p>
              <a:pPr marL="14288">
                <a:spcBef>
                  <a:spcPts val="113"/>
                </a:spcBef>
              </a:pPr>
              <a:r>
                <a:rPr sz="1125" spc="18" dirty="0">
                  <a:latin typeface="Yu Gothic" panose="020B0400000000000000" pitchFamily="34" charset="-128"/>
                  <a:ea typeface="Yu Gothic" panose="020B0400000000000000" pitchFamily="34" charset="-128"/>
                  <a:cs typeface="Arial"/>
                </a:rPr>
                <a:t>30.00%</a:t>
              </a:r>
              <a:endParaRPr sz="1125" dirty="0">
                <a:latin typeface="Yu Gothic" panose="020B0400000000000000" pitchFamily="34" charset="-128"/>
                <a:ea typeface="Yu Gothic" panose="020B0400000000000000" pitchFamily="34" charset="-128"/>
                <a:cs typeface="Arial"/>
              </a:endParaRPr>
            </a:p>
          </p:txBody>
        </p:sp>
        <p:sp>
          <p:nvSpPr>
            <p:cNvPr id="25" name="object 24">
              <a:extLst>
                <a:ext uri="{FF2B5EF4-FFF2-40B4-BE49-F238E27FC236}">
                  <a16:creationId xmlns:a16="http://schemas.microsoft.com/office/drawing/2014/main" id="{00697B37-2E4B-BE8A-F2D2-1D56C71DF1C0}"/>
                </a:ext>
              </a:extLst>
            </p:cNvPr>
            <p:cNvSpPr/>
            <p:nvPr/>
          </p:nvSpPr>
          <p:spPr>
            <a:xfrm>
              <a:off x="1387575" y="4487862"/>
              <a:ext cx="396240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26" name="object 25">
              <a:extLst>
                <a:ext uri="{FF2B5EF4-FFF2-40B4-BE49-F238E27FC236}">
                  <a16:creationId xmlns:a16="http://schemas.microsoft.com/office/drawing/2014/main" id="{B67756C3-7931-BF64-DC96-7BB325BA74C6}"/>
                </a:ext>
              </a:extLst>
            </p:cNvPr>
            <p:cNvSpPr txBox="1"/>
            <p:nvPr/>
          </p:nvSpPr>
          <p:spPr>
            <a:xfrm>
              <a:off x="3564035" y="4530725"/>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5</a:t>
              </a:r>
              <a:endParaRPr sz="1800" dirty="0">
                <a:latin typeface="Yu Gothic" panose="020B0400000000000000" pitchFamily="34" charset="-128"/>
                <a:ea typeface="Yu Gothic" panose="020B0400000000000000" pitchFamily="34" charset="-128"/>
                <a:cs typeface="Arial"/>
              </a:endParaRPr>
            </a:p>
          </p:txBody>
        </p:sp>
        <p:sp>
          <p:nvSpPr>
            <p:cNvPr id="27" name="object 26">
              <a:extLst>
                <a:ext uri="{FF2B5EF4-FFF2-40B4-BE49-F238E27FC236}">
                  <a16:creationId xmlns:a16="http://schemas.microsoft.com/office/drawing/2014/main" id="{165D45DA-BDA9-24C3-E9C9-8402F6A11150}"/>
                </a:ext>
              </a:extLst>
            </p:cNvPr>
            <p:cNvSpPr txBox="1"/>
            <p:nvPr/>
          </p:nvSpPr>
          <p:spPr>
            <a:xfrm>
              <a:off x="4059335" y="4530725"/>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6</a:t>
              </a:r>
              <a:endParaRPr sz="1800" dirty="0">
                <a:latin typeface="Yu Gothic" panose="020B0400000000000000" pitchFamily="34" charset="-128"/>
                <a:ea typeface="Yu Gothic" panose="020B0400000000000000" pitchFamily="34" charset="-128"/>
                <a:cs typeface="Arial"/>
              </a:endParaRPr>
            </a:p>
          </p:txBody>
        </p:sp>
        <p:sp>
          <p:nvSpPr>
            <p:cNvPr id="28" name="object 27">
              <a:extLst>
                <a:ext uri="{FF2B5EF4-FFF2-40B4-BE49-F238E27FC236}">
                  <a16:creationId xmlns:a16="http://schemas.microsoft.com/office/drawing/2014/main" id="{DC6FA556-FB08-96A4-8585-65BC93AD0791}"/>
                </a:ext>
              </a:extLst>
            </p:cNvPr>
            <p:cNvSpPr txBox="1"/>
            <p:nvPr/>
          </p:nvSpPr>
          <p:spPr>
            <a:xfrm>
              <a:off x="4554635" y="4530725"/>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7</a:t>
              </a:r>
              <a:endParaRPr sz="1800" dirty="0">
                <a:latin typeface="Yu Gothic" panose="020B0400000000000000" pitchFamily="34" charset="-128"/>
                <a:ea typeface="Yu Gothic" panose="020B0400000000000000" pitchFamily="34" charset="-128"/>
                <a:cs typeface="Arial"/>
              </a:endParaRPr>
            </a:p>
          </p:txBody>
        </p:sp>
        <p:sp>
          <p:nvSpPr>
            <p:cNvPr id="29" name="object 28">
              <a:extLst>
                <a:ext uri="{FF2B5EF4-FFF2-40B4-BE49-F238E27FC236}">
                  <a16:creationId xmlns:a16="http://schemas.microsoft.com/office/drawing/2014/main" id="{734425D9-18FA-437E-288B-ADE781CB52A7}"/>
                </a:ext>
              </a:extLst>
            </p:cNvPr>
            <p:cNvSpPr txBox="1"/>
            <p:nvPr/>
          </p:nvSpPr>
          <p:spPr>
            <a:xfrm>
              <a:off x="5049934" y="4530725"/>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8</a:t>
              </a:r>
              <a:endParaRPr sz="1800" dirty="0">
                <a:latin typeface="Yu Gothic" panose="020B0400000000000000" pitchFamily="34" charset="-128"/>
                <a:ea typeface="Yu Gothic" panose="020B0400000000000000" pitchFamily="34" charset="-128"/>
                <a:cs typeface="Arial"/>
              </a:endParaRPr>
            </a:p>
          </p:txBody>
        </p:sp>
        <p:sp>
          <p:nvSpPr>
            <p:cNvPr id="30" name="object 29">
              <a:extLst>
                <a:ext uri="{FF2B5EF4-FFF2-40B4-BE49-F238E27FC236}">
                  <a16:creationId xmlns:a16="http://schemas.microsoft.com/office/drawing/2014/main" id="{40425D1A-4DEF-EE5F-98B7-526622F113E3}"/>
                </a:ext>
              </a:extLst>
            </p:cNvPr>
            <p:cNvSpPr/>
            <p:nvPr/>
          </p:nvSpPr>
          <p:spPr>
            <a:xfrm>
              <a:off x="1459011" y="2044443"/>
              <a:ext cx="352425" cy="2438658"/>
            </a:xfrm>
            <a:custGeom>
              <a:avLst/>
              <a:gdLst/>
              <a:ahLst/>
              <a:cxnLst/>
              <a:rect l="l" t="t" r="r" b="b"/>
              <a:pathLst>
                <a:path w="469900" h="3136900">
                  <a:moveTo>
                    <a:pt x="0" y="0"/>
                  </a:moveTo>
                  <a:lnTo>
                    <a:pt x="469900" y="0"/>
                  </a:lnTo>
                  <a:lnTo>
                    <a:pt x="469900" y="3136900"/>
                  </a:lnTo>
                  <a:lnTo>
                    <a:pt x="0" y="31369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1" name="object 30">
              <a:extLst>
                <a:ext uri="{FF2B5EF4-FFF2-40B4-BE49-F238E27FC236}">
                  <a16:creationId xmlns:a16="http://schemas.microsoft.com/office/drawing/2014/main" id="{5E191216-251C-DFD3-1686-FDE3CF4CE2B7}"/>
                </a:ext>
              </a:extLst>
            </p:cNvPr>
            <p:cNvSpPr/>
            <p:nvPr/>
          </p:nvSpPr>
          <p:spPr>
            <a:xfrm>
              <a:off x="1954310" y="2846046"/>
              <a:ext cx="352425" cy="1637055"/>
            </a:xfrm>
            <a:custGeom>
              <a:avLst/>
              <a:gdLst/>
              <a:ahLst/>
              <a:cxnLst/>
              <a:rect l="l" t="t" r="r" b="b"/>
              <a:pathLst>
                <a:path w="469900" h="2006600">
                  <a:moveTo>
                    <a:pt x="0" y="0"/>
                  </a:moveTo>
                  <a:lnTo>
                    <a:pt x="469900" y="0"/>
                  </a:lnTo>
                  <a:lnTo>
                    <a:pt x="469900" y="2006600"/>
                  </a:lnTo>
                  <a:lnTo>
                    <a:pt x="0" y="20066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2" name="object 31">
              <a:extLst>
                <a:ext uri="{FF2B5EF4-FFF2-40B4-BE49-F238E27FC236}">
                  <a16:creationId xmlns:a16="http://schemas.microsoft.com/office/drawing/2014/main" id="{0F7A0D1A-C7A4-4F32-380F-22966A30B15E}"/>
                </a:ext>
              </a:extLst>
            </p:cNvPr>
            <p:cNvSpPr/>
            <p:nvPr/>
          </p:nvSpPr>
          <p:spPr>
            <a:xfrm>
              <a:off x="2449610" y="3149600"/>
              <a:ext cx="352425" cy="1333500"/>
            </a:xfrm>
            <a:custGeom>
              <a:avLst/>
              <a:gdLst/>
              <a:ahLst/>
              <a:cxnLst/>
              <a:rect l="l" t="t" r="r" b="b"/>
              <a:pathLst>
                <a:path w="469900" h="1498600">
                  <a:moveTo>
                    <a:pt x="0" y="0"/>
                  </a:moveTo>
                  <a:lnTo>
                    <a:pt x="469900" y="0"/>
                  </a:lnTo>
                  <a:lnTo>
                    <a:pt x="469900" y="1498600"/>
                  </a:lnTo>
                  <a:lnTo>
                    <a:pt x="0" y="14986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3" name="object 32">
              <a:extLst>
                <a:ext uri="{FF2B5EF4-FFF2-40B4-BE49-F238E27FC236}">
                  <a16:creationId xmlns:a16="http://schemas.microsoft.com/office/drawing/2014/main" id="{6962EAE9-68B8-3E51-DB93-86D6360F6E76}"/>
                </a:ext>
              </a:extLst>
            </p:cNvPr>
            <p:cNvSpPr/>
            <p:nvPr/>
          </p:nvSpPr>
          <p:spPr>
            <a:xfrm>
              <a:off x="2944910" y="3435555"/>
              <a:ext cx="352425" cy="1047545"/>
            </a:xfrm>
            <a:custGeom>
              <a:avLst/>
              <a:gdLst/>
              <a:ahLst/>
              <a:cxnLst/>
              <a:rect l="l" t="t" r="r" b="b"/>
              <a:pathLst>
                <a:path w="469900" h="1231900">
                  <a:moveTo>
                    <a:pt x="0" y="0"/>
                  </a:moveTo>
                  <a:lnTo>
                    <a:pt x="469900" y="0"/>
                  </a:lnTo>
                  <a:lnTo>
                    <a:pt x="469900" y="1231900"/>
                  </a:lnTo>
                  <a:lnTo>
                    <a:pt x="0" y="12319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4" name="object 33">
              <a:extLst>
                <a:ext uri="{FF2B5EF4-FFF2-40B4-BE49-F238E27FC236}">
                  <a16:creationId xmlns:a16="http://schemas.microsoft.com/office/drawing/2014/main" id="{CE7C8062-1F33-43DE-9392-7589E06545DE}"/>
                </a:ext>
              </a:extLst>
            </p:cNvPr>
            <p:cNvSpPr/>
            <p:nvPr/>
          </p:nvSpPr>
          <p:spPr>
            <a:xfrm>
              <a:off x="3440211" y="3768343"/>
              <a:ext cx="352425" cy="714756"/>
            </a:xfrm>
            <a:custGeom>
              <a:avLst/>
              <a:gdLst/>
              <a:ahLst/>
              <a:cxnLst/>
              <a:rect l="l" t="t" r="r" b="b"/>
              <a:pathLst>
                <a:path w="469900" h="1041400">
                  <a:moveTo>
                    <a:pt x="0" y="0"/>
                  </a:moveTo>
                  <a:lnTo>
                    <a:pt x="469900" y="0"/>
                  </a:lnTo>
                  <a:lnTo>
                    <a:pt x="469900" y="1041400"/>
                  </a:lnTo>
                  <a:lnTo>
                    <a:pt x="0" y="10414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5" name="object 34">
              <a:extLst>
                <a:ext uri="{FF2B5EF4-FFF2-40B4-BE49-F238E27FC236}">
                  <a16:creationId xmlns:a16="http://schemas.microsoft.com/office/drawing/2014/main" id="{27F095DD-8ECC-FEC4-C4CE-4151B93A8F55}"/>
                </a:ext>
              </a:extLst>
            </p:cNvPr>
            <p:cNvSpPr/>
            <p:nvPr/>
          </p:nvSpPr>
          <p:spPr>
            <a:xfrm>
              <a:off x="3935510" y="3975054"/>
              <a:ext cx="352425" cy="508046"/>
            </a:xfrm>
            <a:custGeom>
              <a:avLst/>
              <a:gdLst/>
              <a:ahLst/>
              <a:cxnLst/>
              <a:rect l="l" t="t" r="r" b="b"/>
              <a:pathLst>
                <a:path w="469900" h="927100">
                  <a:moveTo>
                    <a:pt x="0" y="0"/>
                  </a:moveTo>
                  <a:lnTo>
                    <a:pt x="469900" y="0"/>
                  </a:lnTo>
                  <a:lnTo>
                    <a:pt x="469900" y="927100"/>
                  </a:lnTo>
                  <a:lnTo>
                    <a:pt x="0" y="9271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6" name="object 35">
              <a:extLst>
                <a:ext uri="{FF2B5EF4-FFF2-40B4-BE49-F238E27FC236}">
                  <a16:creationId xmlns:a16="http://schemas.microsoft.com/office/drawing/2014/main" id="{B783506B-8A6D-F221-7D68-0A7ED8490E8C}"/>
                </a:ext>
              </a:extLst>
            </p:cNvPr>
            <p:cNvSpPr/>
            <p:nvPr/>
          </p:nvSpPr>
          <p:spPr>
            <a:xfrm>
              <a:off x="4430810" y="4149344"/>
              <a:ext cx="352425" cy="333755"/>
            </a:xfrm>
            <a:custGeom>
              <a:avLst/>
              <a:gdLst/>
              <a:ahLst/>
              <a:cxnLst/>
              <a:rect l="l" t="t" r="r" b="b"/>
              <a:pathLst>
                <a:path w="469900" h="863600">
                  <a:moveTo>
                    <a:pt x="0" y="0"/>
                  </a:moveTo>
                  <a:lnTo>
                    <a:pt x="469900" y="0"/>
                  </a:lnTo>
                  <a:lnTo>
                    <a:pt x="469900" y="863600"/>
                  </a:lnTo>
                  <a:lnTo>
                    <a:pt x="0" y="8636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7" name="object 36">
              <a:extLst>
                <a:ext uri="{FF2B5EF4-FFF2-40B4-BE49-F238E27FC236}">
                  <a16:creationId xmlns:a16="http://schemas.microsoft.com/office/drawing/2014/main" id="{E51BE4F0-6423-3675-38C8-84D762942D31}"/>
                </a:ext>
              </a:extLst>
            </p:cNvPr>
            <p:cNvSpPr/>
            <p:nvPr/>
          </p:nvSpPr>
          <p:spPr>
            <a:xfrm>
              <a:off x="4926110" y="4250445"/>
              <a:ext cx="352425" cy="232655"/>
            </a:xfrm>
            <a:custGeom>
              <a:avLst/>
              <a:gdLst/>
              <a:ahLst/>
              <a:cxnLst/>
              <a:rect l="l" t="t" r="r" b="b"/>
              <a:pathLst>
                <a:path w="469900" h="419100">
                  <a:moveTo>
                    <a:pt x="0" y="0"/>
                  </a:moveTo>
                  <a:lnTo>
                    <a:pt x="469900" y="0"/>
                  </a:lnTo>
                  <a:lnTo>
                    <a:pt x="469900" y="419100"/>
                  </a:lnTo>
                  <a:lnTo>
                    <a:pt x="0" y="4191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8" name="object 40">
              <a:extLst>
                <a:ext uri="{FF2B5EF4-FFF2-40B4-BE49-F238E27FC236}">
                  <a16:creationId xmlns:a16="http://schemas.microsoft.com/office/drawing/2014/main" id="{743058BD-A872-EEA7-4C61-89BA08249035}"/>
                </a:ext>
              </a:extLst>
            </p:cNvPr>
            <p:cNvSpPr txBox="1"/>
            <p:nvPr/>
          </p:nvSpPr>
          <p:spPr>
            <a:xfrm>
              <a:off x="1430435" y="4463669"/>
              <a:ext cx="1853565" cy="261611"/>
            </a:xfrm>
            <a:prstGeom prst="rect">
              <a:avLst/>
            </a:prstGeom>
          </p:spPr>
          <p:txBody>
            <a:bodyPr vert="horz" wrap="square" lIns="0" tIns="114302" rIns="0" bIns="0" rtlCol="0">
              <a:spAutoFit/>
            </a:bodyPr>
            <a:lstStyle/>
            <a:p>
              <a:pPr marL="60722" algn="ctr">
                <a:spcBef>
                  <a:spcPts val="899"/>
                </a:spcBef>
                <a:tabLst>
                  <a:tab pos="803669" algn="l"/>
                  <a:tab pos="1546614" algn="l"/>
                  <a:tab pos="2289563" algn="l"/>
                </a:tabLst>
              </a:pPr>
              <a:r>
                <a:rPr sz="1800" spc="-6" dirty="0">
                  <a:latin typeface="Yu Gothic" panose="020B0400000000000000" pitchFamily="34" charset="-128"/>
                  <a:ea typeface="Yu Gothic" panose="020B0400000000000000" pitchFamily="34" charset="-128"/>
                  <a:cs typeface="Arial"/>
                </a:rPr>
                <a:t>1	2	3	4</a:t>
              </a:r>
              <a:endParaRPr lang="en-US" sz="1800" spc="-6" dirty="0">
                <a:latin typeface="Yu Gothic" panose="020B0400000000000000" pitchFamily="34" charset="-128"/>
                <a:ea typeface="Yu Gothic" panose="020B0400000000000000" pitchFamily="34" charset="-128"/>
                <a:cs typeface="Arial"/>
              </a:endParaRPr>
            </a:p>
          </p:txBody>
        </p:sp>
        <p:sp>
          <p:nvSpPr>
            <p:cNvPr id="39" name="Rectangle 38">
              <a:extLst>
                <a:ext uri="{FF2B5EF4-FFF2-40B4-BE49-F238E27FC236}">
                  <a16:creationId xmlns:a16="http://schemas.microsoft.com/office/drawing/2014/main" id="{E72CC241-91E9-91C8-9672-6CA7ABFFF985}"/>
                </a:ext>
              </a:extLst>
            </p:cNvPr>
            <p:cNvSpPr/>
            <p:nvPr/>
          </p:nvSpPr>
          <p:spPr>
            <a:xfrm>
              <a:off x="1169176" y="4735512"/>
              <a:ext cx="4399195" cy="269305"/>
            </a:xfrm>
            <a:prstGeom prst="rect">
              <a:avLst/>
            </a:prstGeom>
          </p:spPr>
          <p:txBody>
            <a:bodyPr wrap="none">
              <a:spAutoFit/>
            </a:bodyPr>
            <a:lstStyle/>
            <a:p>
              <a:pPr algn="ctr">
                <a:spcBef>
                  <a:spcPts val="990"/>
                </a:spcBef>
              </a:pPr>
              <a:r>
                <a:rPr lang="fr-FR" sz="2025" spc="-28" dirty="0">
                  <a:latin typeface="Yu Gothic" panose="020B0400000000000000" pitchFamily="34" charset="-128"/>
                  <a:ea typeface="Yu Gothic" panose="020B0400000000000000" pitchFamily="34" charset="-128"/>
                  <a:cs typeface="Arial"/>
                </a:rPr>
                <a:t>Mutation class (Singletons, doubletons, tripletons, etc.)</a:t>
              </a:r>
              <a:endParaRPr lang="fr-FR" sz="2025" dirty="0">
                <a:latin typeface="Yu Gothic" panose="020B0400000000000000" pitchFamily="34" charset="-128"/>
                <a:ea typeface="Yu Gothic" panose="020B0400000000000000" pitchFamily="34" charset="-128"/>
                <a:cs typeface="Arial"/>
              </a:endParaRPr>
            </a:p>
          </p:txBody>
        </p:sp>
        <p:sp>
          <p:nvSpPr>
            <p:cNvPr id="40" name="Rectangle 39">
              <a:extLst>
                <a:ext uri="{FF2B5EF4-FFF2-40B4-BE49-F238E27FC236}">
                  <a16:creationId xmlns:a16="http://schemas.microsoft.com/office/drawing/2014/main" id="{C1A0FD17-71E0-5856-5A4D-1CD68EFCB073}"/>
                </a:ext>
              </a:extLst>
            </p:cNvPr>
            <p:cNvSpPr/>
            <p:nvPr/>
          </p:nvSpPr>
          <p:spPr>
            <a:xfrm rot="16200000">
              <a:off x="-303969" y="3044798"/>
              <a:ext cx="1936342" cy="269305"/>
            </a:xfrm>
            <a:prstGeom prst="rect">
              <a:avLst/>
            </a:prstGeom>
          </p:spPr>
          <p:txBody>
            <a:bodyPr wrap="none">
              <a:spAutoFit/>
            </a:bodyPr>
            <a:lstStyle/>
            <a:p>
              <a:pPr algn="ctr">
                <a:spcBef>
                  <a:spcPts val="990"/>
                </a:spcBef>
              </a:pPr>
              <a:r>
                <a:rPr lang="fr-FR" sz="2025" spc="-28" dirty="0">
                  <a:latin typeface="Yu Gothic" panose="020B0400000000000000" pitchFamily="34" charset="-128"/>
                  <a:ea typeface="Yu Gothic" panose="020B0400000000000000" pitchFamily="34" charset="-128"/>
                  <a:cs typeface="Arial"/>
                </a:rPr>
                <a:t>Proportional Frequency</a:t>
              </a:r>
              <a:endParaRPr lang="fr-FR" sz="2025" dirty="0">
                <a:latin typeface="Yu Gothic" panose="020B0400000000000000" pitchFamily="34" charset="-128"/>
                <a:ea typeface="Yu Gothic" panose="020B0400000000000000" pitchFamily="34" charset="-128"/>
                <a:cs typeface="Arial"/>
              </a:endParaRPr>
            </a:p>
          </p:txBody>
        </p:sp>
        <p:sp>
          <p:nvSpPr>
            <p:cNvPr id="41" name="object 4">
              <a:extLst>
                <a:ext uri="{FF2B5EF4-FFF2-40B4-BE49-F238E27FC236}">
                  <a16:creationId xmlns:a16="http://schemas.microsoft.com/office/drawing/2014/main" id="{EDB470B3-628D-B012-908C-0C89BDB9A2D2}"/>
                </a:ext>
              </a:extLst>
            </p:cNvPr>
            <p:cNvSpPr txBox="1"/>
            <p:nvPr/>
          </p:nvSpPr>
          <p:spPr>
            <a:xfrm>
              <a:off x="6939438" y="1442634"/>
              <a:ext cx="4261962" cy="355867"/>
            </a:xfrm>
            <a:prstGeom prst="rect">
              <a:avLst/>
            </a:prstGeom>
          </p:spPr>
          <p:txBody>
            <a:bodyPr vert="horz" wrap="square" lIns="0" tIns="14288" rIns="0" bIns="0" rtlCol="0">
              <a:spAutoFit/>
            </a:bodyPr>
            <a:lstStyle/>
            <a:p>
              <a:pPr marL="14288">
                <a:spcBef>
                  <a:spcPts val="113"/>
                </a:spcBef>
              </a:pPr>
              <a:r>
                <a:rPr sz="3375" b="1" spc="-6" dirty="0">
                  <a:latin typeface="Yu Gothic" panose="020B0400000000000000" pitchFamily="34" charset="-128"/>
                  <a:ea typeface="Yu Gothic" panose="020B0400000000000000" pitchFamily="34" charset="-128"/>
                  <a:cs typeface="Arial"/>
                </a:rPr>
                <a:t>Site </a:t>
              </a:r>
              <a:r>
                <a:rPr sz="3375" b="1" spc="-23" dirty="0">
                  <a:latin typeface="Yu Gothic" panose="020B0400000000000000" pitchFamily="34" charset="-128"/>
                  <a:ea typeface="Yu Gothic" panose="020B0400000000000000" pitchFamily="34" charset="-128"/>
                  <a:cs typeface="Arial"/>
                </a:rPr>
                <a:t>Frequency</a:t>
              </a:r>
              <a:r>
                <a:rPr sz="3375" b="1" spc="-45" dirty="0">
                  <a:latin typeface="Yu Gothic" panose="020B0400000000000000" pitchFamily="34" charset="-128"/>
                  <a:ea typeface="Yu Gothic" panose="020B0400000000000000" pitchFamily="34" charset="-128"/>
                  <a:cs typeface="Arial"/>
                </a:rPr>
                <a:t> </a:t>
              </a:r>
              <a:r>
                <a:rPr sz="3375" b="1" spc="23" dirty="0">
                  <a:latin typeface="Yu Gothic" panose="020B0400000000000000" pitchFamily="34" charset="-128"/>
                  <a:ea typeface="Yu Gothic" panose="020B0400000000000000" pitchFamily="34" charset="-128"/>
                  <a:cs typeface="Arial"/>
                </a:rPr>
                <a:t>Spectra</a:t>
              </a:r>
              <a:endParaRPr sz="3375" dirty="0">
                <a:latin typeface="Yu Gothic" panose="020B0400000000000000" pitchFamily="34" charset="-128"/>
                <a:ea typeface="Yu Gothic" panose="020B0400000000000000" pitchFamily="34" charset="-128"/>
                <a:cs typeface="Arial"/>
              </a:endParaRPr>
            </a:p>
          </p:txBody>
        </p:sp>
        <p:sp>
          <p:nvSpPr>
            <p:cNvPr id="42" name="object 5">
              <a:extLst>
                <a:ext uri="{FF2B5EF4-FFF2-40B4-BE49-F238E27FC236}">
                  <a16:creationId xmlns:a16="http://schemas.microsoft.com/office/drawing/2014/main" id="{1FBB6959-F728-605E-B95B-E22A88F87390}"/>
                </a:ext>
              </a:extLst>
            </p:cNvPr>
            <p:cNvSpPr/>
            <p:nvPr/>
          </p:nvSpPr>
          <p:spPr>
            <a:xfrm>
              <a:off x="10025538" y="3839781"/>
              <a:ext cx="561975"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43" name="object 6">
              <a:extLst>
                <a:ext uri="{FF2B5EF4-FFF2-40B4-BE49-F238E27FC236}">
                  <a16:creationId xmlns:a16="http://schemas.microsoft.com/office/drawing/2014/main" id="{A51828C5-0D6D-5210-3F0D-79DC9091B1D1}"/>
                </a:ext>
              </a:extLst>
            </p:cNvPr>
            <p:cNvSpPr/>
            <p:nvPr/>
          </p:nvSpPr>
          <p:spPr>
            <a:xfrm>
              <a:off x="95302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44" name="object 7">
              <a:extLst>
                <a:ext uri="{FF2B5EF4-FFF2-40B4-BE49-F238E27FC236}">
                  <a16:creationId xmlns:a16="http://schemas.microsoft.com/office/drawing/2014/main" id="{6D238C5B-F021-7B8F-E78F-FFE7F7EA6C85}"/>
                </a:ext>
              </a:extLst>
            </p:cNvPr>
            <p:cNvSpPr/>
            <p:nvPr/>
          </p:nvSpPr>
          <p:spPr>
            <a:xfrm>
              <a:off x="90349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45" name="object 8">
              <a:extLst>
                <a:ext uri="{FF2B5EF4-FFF2-40B4-BE49-F238E27FC236}">
                  <a16:creationId xmlns:a16="http://schemas.microsoft.com/office/drawing/2014/main" id="{AC2AC4CB-2557-906D-A480-62F18DF4F334}"/>
                </a:ext>
              </a:extLst>
            </p:cNvPr>
            <p:cNvSpPr/>
            <p:nvPr/>
          </p:nvSpPr>
          <p:spPr>
            <a:xfrm>
              <a:off x="8539638"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46" name="object 9">
              <a:extLst>
                <a:ext uri="{FF2B5EF4-FFF2-40B4-BE49-F238E27FC236}">
                  <a16:creationId xmlns:a16="http://schemas.microsoft.com/office/drawing/2014/main" id="{9D862235-1CCB-BE6C-A1F9-14EE37C8DA36}"/>
                </a:ext>
              </a:extLst>
            </p:cNvPr>
            <p:cNvSpPr/>
            <p:nvPr/>
          </p:nvSpPr>
          <p:spPr>
            <a:xfrm>
              <a:off x="8044338"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47" name="object 10">
              <a:extLst>
                <a:ext uri="{FF2B5EF4-FFF2-40B4-BE49-F238E27FC236}">
                  <a16:creationId xmlns:a16="http://schemas.microsoft.com/office/drawing/2014/main" id="{DBDD1091-F36D-9C64-D353-683AD6DFC37B}"/>
                </a:ext>
              </a:extLst>
            </p:cNvPr>
            <p:cNvSpPr/>
            <p:nvPr/>
          </p:nvSpPr>
          <p:spPr>
            <a:xfrm>
              <a:off x="75490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48" name="object 11">
              <a:extLst>
                <a:ext uri="{FF2B5EF4-FFF2-40B4-BE49-F238E27FC236}">
                  <a16:creationId xmlns:a16="http://schemas.microsoft.com/office/drawing/2014/main" id="{5CDEF66D-1F14-B61B-A68B-F166A1524B50}"/>
                </a:ext>
              </a:extLst>
            </p:cNvPr>
            <p:cNvSpPr/>
            <p:nvPr/>
          </p:nvSpPr>
          <p:spPr>
            <a:xfrm>
              <a:off x="70537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49" name="object 12">
              <a:extLst>
                <a:ext uri="{FF2B5EF4-FFF2-40B4-BE49-F238E27FC236}">
                  <a16:creationId xmlns:a16="http://schemas.microsoft.com/office/drawing/2014/main" id="{073A7DB9-4FD7-619C-4E58-64B4F1850C25}"/>
                </a:ext>
              </a:extLst>
            </p:cNvPr>
            <p:cNvSpPr/>
            <p:nvPr/>
          </p:nvSpPr>
          <p:spPr>
            <a:xfrm>
              <a:off x="6634641" y="3839781"/>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50" name="object 13">
              <a:extLst>
                <a:ext uri="{FF2B5EF4-FFF2-40B4-BE49-F238E27FC236}">
                  <a16:creationId xmlns:a16="http://schemas.microsoft.com/office/drawing/2014/main" id="{6BC4E529-BCE7-F5DC-1698-BBA480E46489}"/>
                </a:ext>
              </a:extLst>
            </p:cNvPr>
            <p:cNvSpPr/>
            <p:nvPr/>
          </p:nvSpPr>
          <p:spPr>
            <a:xfrm>
              <a:off x="7549038" y="3211131"/>
              <a:ext cx="3038475"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51" name="object 14">
              <a:extLst>
                <a:ext uri="{FF2B5EF4-FFF2-40B4-BE49-F238E27FC236}">
                  <a16:creationId xmlns:a16="http://schemas.microsoft.com/office/drawing/2014/main" id="{35BDC5AE-9DCF-3848-5AAF-9D8C60A9252D}"/>
                </a:ext>
              </a:extLst>
            </p:cNvPr>
            <p:cNvSpPr/>
            <p:nvPr/>
          </p:nvSpPr>
          <p:spPr>
            <a:xfrm>
              <a:off x="7053739" y="321113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52" name="object 15">
              <a:extLst>
                <a:ext uri="{FF2B5EF4-FFF2-40B4-BE49-F238E27FC236}">
                  <a16:creationId xmlns:a16="http://schemas.microsoft.com/office/drawing/2014/main" id="{57919770-4D38-1BD1-C77E-B8D42CD29664}"/>
                </a:ext>
              </a:extLst>
            </p:cNvPr>
            <p:cNvSpPr/>
            <p:nvPr/>
          </p:nvSpPr>
          <p:spPr>
            <a:xfrm>
              <a:off x="6634641" y="3211131"/>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55" name="object 18">
              <a:extLst>
                <a:ext uri="{FF2B5EF4-FFF2-40B4-BE49-F238E27FC236}">
                  <a16:creationId xmlns:a16="http://schemas.microsoft.com/office/drawing/2014/main" id="{6290DB66-5372-FB8D-E74F-210703F27929}"/>
                </a:ext>
              </a:extLst>
            </p:cNvPr>
            <p:cNvSpPr/>
            <p:nvPr/>
          </p:nvSpPr>
          <p:spPr>
            <a:xfrm>
              <a:off x="6634641" y="1950315"/>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56" name="object 19">
              <a:extLst>
                <a:ext uri="{FF2B5EF4-FFF2-40B4-BE49-F238E27FC236}">
                  <a16:creationId xmlns:a16="http://schemas.microsoft.com/office/drawing/2014/main" id="{D4FB232C-211F-16EF-70F2-75449034B649}"/>
                </a:ext>
              </a:extLst>
            </p:cNvPr>
            <p:cNvSpPr txBox="1"/>
            <p:nvPr/>
          </p:nvSpPr>
          <p:spPr>
            <a:xfrm>
              <a:off x="6234589" y="4396994"/>
              <a:ext cx="300037" cy="125035"/>
            </a:xfrm>
            <a:prstGeom prst="rect">
              <a:avLst/>
            </a:prstGeom>
          </p:spPr>
          <p:txBody>
            <a:bodyPr vert="horz" wrap="square" lIns="0" tIns="14288" rIns="0" bIns="0" rtlCol="0">
              <a:spAutoFit/>
            </a:bodyPr>
            <a:lstStyle/>
            <a:p>
              <a:pPr marL="14288">
                <a:spcBef>
                  <a:spcPts val="113"/>
                </a:spcBef>
              </a:pPr>
              <a:r>
                <a:rPr sz="1125" spc="23" dirty="0">
                  <a:latin typeface="Yu Gothic" panose="020B0400000000000000" pitchFamily="34" charset="-128"/>
                  <a:ea typeface="Yu Gothic" panose="020B0400000000000000" pitchFamily="34" charset="-128"/>
                  <a:cs typeface="Arial"/>
                </a:rPr>
                <a:t>0.00%</a:t>
              </a:r>
              <a:endParaRPr sz="1125" dirty="0">
                <a:latin typeface="Yu Gothic" panose="020B0400000000000000" pitchFamily="34" charset="-128"/>
                <a:ea typeface="Yu Gothic" panose="020B0400000000000000" pitchFamily="34" charset="-128"/>
                <a:cs typeface="Arial"/>
              </a:endParaRPr>
            </a:p>
          </p:txBody>
        </p:sp>
        <p:sp>
          <p:nvSpPr>
            <p:cNvPr id="57" name="object 20">
              <a:extLst>
                <a:ext uri="{FF2B5EF4-FFF2-40B4-BE49-F238E27FC236}">
                  <a16:creationId xmlns:a16="http://schemas.microsoft.com/office/drawing/2014/main" id="{03700634-00E4-068E-0713-DE95CD13FD8B}"/>
                </a:ext>
              </a:extLst>
            </p:cNvPr>
            <p:cNvSpPr txBox="1"/>
            <p:nvPr/>
          </p:nvSpPr>
          <p:spPr>
            <a:xfrm>
              <a:off x="6234589" y="3768343"/>
              <a:ext cx="300037" cy="125035"/>
            </a:xfrm>
            <a:prstGeom prst="rect">
              <a:avLst/>
            </a:prstGeom>
          </p:spPr>
          <p:txBody>
            <a:bodyPr vert="horz" wrap="square" lIns="0" tIns="14288" rIns="0" bIns="0" rtlCol="0">
              <a:spAutoFit/>
            </a:bodyPr>
            <a:lstStyle/>
            <a:p>
              <a:pPr marL="14288">
                <a:spcBef>
                  <a:spcPts val="113"/>
                </a:spcBef>
              </a:pPr>
              <a:r>
                <a:rPr sz="1125" spc="23" dirty="0">
                  <a:latin typeface="Yu Gothic" panose="020B0400000000000000" pitchFamily="34" charset="-128"/>
                  <a:ea typeface="Yu Gothic" panose="020B0400000000000000" pitchFamily="34" charset="-128"/>
                  <a:cs typeface="Arial"/>
                </a:rPr>
                <a:t>7.50%</a:t>
              </a:r>
              <a:endParaRPr sz="1125" dirty="0">
                <a:latin typeface="Yu Gothic" panose="020B0400000000000000" pitchFamily="34" charset="-128"/>
                <a:ea typeface="Yu Gothic" panose="020B0400000000000000" pitchFamily="34" charset="-128"/>
                <a:cs typeface="Arial"/>
              </a:endParaRPr>
            </a:p>
          </p:txBody>
        </p:sp>
        <p:sp>
          <p:nvSpPr>
            <p:cNvPr id="58" name="object 21">
              <a:extLst>
                <a:ext uri="{FF2B5EF4-FFF2-40B4-BE49-F238E27FC236}">
                  <a16:creationId xmlns:a16="http://schemas.microsoft.com/office/drawing/2014/main" id="{C8C549FE-C8BD-86C2-DB52-ABC9C29DACF2}"/>
                </a:ext>
              </a:extLst>
            </p:cNvPr>
            <p:cNvSpPr txBox="1"/>
            <p:nvPr/>
          </p:nvSpPr>
          <p:spPr>
            <a:xfrm>
              <a:off x="6177439" y="3139694"/>
              <a:ext cx="352900" cy="125035"/>
            </a:xfrm>
            <a:prstGeom prst="rect">
              <a:avLst/>
            </a:prstGeom>
          </p:spPr>
          <p:txBody>
            <a:bodyPr vert="horz" wrap="square" lIns="0" tIns="14288" rIns="0" bIns="0" rtlCol="0">
              <a:spAutoFit/>
            </a:bodyPr>
            <a:lstStyle/>
            <a:p>
              <a:pPr marL="14288">
                <a:spcBef>
                  <a:spcPts val="113"/>
                </a:spcBef>
              </a:pPr>
              <a:r>
                <a:rPr sz="1125" spc="18" dirty="0">
                  <a:latin typeface="Yu Gothic" panose="020B0400000000000000" pitchFamily="34" charset="-128"/>
                  <a:ea typeface="Yu Gothic" panose="020B0400000000000000" pitchFamily="34" charset="-128"/>
                  <a:cs typeface="Arial"/>
                </a:rPr>
                <a:t>15.00%</a:t>
              </a:r>
              <a:endParaRPr sz="1125" dirty="0">
                <a:latin typeface="Yu Gothic" panose="020B0400000000000000" pitchFamily="34" charset="-128"/>
                <a:ea typeface="Yu Gothic" panose="020B0400000000000000" pitchFamily="34" charset="-128"/>
                <a:cs typeface="Arial"/>
              </a:endParaRPr>
            </a:p>
          </p:txBody>
        </p:sp>
        <p:sp>
          <p:nvSpPr>
            <p:cNvPr id="59" name="object 22">
              <a:extLst>
                <a:ext uri="{FF2B5EF4-FFF2-40B4-BE49-F238E27FC236}">
                  <a16:creationId xmlns:a16="http://schemas.microsoft.com/office/drawing/2014/main" id="{90C42450-DBAD-8584-3668-FA517480525F}"/>
                </a:ext>
              </a:extLst>
            </p:cNvPr>
            <p:cNvSpPr txBox="1"/>
            <p:nvPr/>
          </p:nvSpPr>
          <p:spPr>
            <a:xfrm>
              <a:off x="6177439" y="2511044"/>
              <a:ext cx="352900" cy="125035"/>
            </a:xfrm>
            <a:prstGeom prst="rect">
              <a:avLst/>
            </a:prstGeom>
          </p:spPr>
          <p:txBody>
            <a:bodyPr vert="horz" wrap="square" lIns="0" tIns="14288" rIns="0" bIns="0" rtlCol="0">
              <a:spAutoFit/>
            </a:bodyPr>
            <a:lstStyle/>
            <a:p>
              <a:pPr marL="14288">
                <a:spcBef>
                  <a:spcPts val="113"/>
                </a:spcBef>
              </a:pPr>
              <a:r>
                <a:rPr sz="1125" spc="18" dirty="0">
                  <a:latin typeface="Yu Gothic" panose="020B0400000000000000" pitchFamily="34" charset="-128"/>
                  <a:ea typeface="Yu Gothic" panose="020B0400000000000000" pitchFamily="34" charset="-128"/>
                  <a:cs typeface="Arial"/>
                </a:rPr>
                <a:t>22.50%</a:t>
              </a:r>
              <a:endParaRPr sz="1125" dirty="0">
                <a:latin typeface="Yu Gothic" panose="020B0400000000000000" pitchFamily="34" charset="-128"/>
                <a:ea typeface="Yu Gothic" panose="020B0400000000000000" pitchFamily="34" charset="-128"/>
                <a:cs typeface="Arial"/>
              </a:endParaRPr>
            </a:p>
          </p:txBody>
        </p:sp>
        <p:sp>
          <p:nvSpPr>
            <p:cNvPr id="60" name="object 23">
              <a:extLst>
                <a:ext uri="{FF2B5EF4-FFF2-40B4-BE49-F238E27FC236}">
                  <a16:creationId xmlns:a16="http://schemas.microsoft.com/office/drawing/2014/main" id="{DB1B9D19-6FA5-90C0-E694-CC88AB1DCC94}"/>
                </a:ext>
              </a:extLst>
            </p:cNvPr>
            <p:cNvSpPr txBox="1"/>
            <p:nvPr/>
          </p:nvSpPr>
          <p:spPr>
            <a:xfrm>
              <a:off x="6177439" y="1891919"/>
              <a:ext cx="352900" cy="125035"/>
            </a:xfrm>
            <a:prstGeom prst="rect">
              <a:avLst/>
            </a:prstGeom>
          </p:spPr>
          <p:txBody>
            <a:bodyPr vert="horz" wrap="square" lIns="0" tIns="14288" rIns="0" bIns="0" rtlCol="0">
              <a:spAutoFit/>
            </a:bodyPr>
            <a:lstStyle/>
            <a:p>
              <a:pPr marL="14288">
                <a:spcBef>
                  <a:spcPts val="113"/>
                </a:spcBef>
              </a:pPr>
              <a:r>
                <a:rPr sz="1125" spc="18" dirty="0">
                  <a:latin typeface="Yu Gothic" panose="020B0400000000000000" pitchFamily="34" charset="-128"/>
                  <a:ea typeface="Yu Gothic" panose="020B0400000000000000" pitchFamily="34" charset="-128"/>
                  <a:cs typeface="Arial"/>
                </a:rPr>
                <a:t>30.00%</a:t>
              </a:r>
              <a:endParaRPr sz="1125" dirty="0">
                <a:latin typeface="Yu Gothic" panose="020B0400000000000000" pitchFamily="34" charset="-128"/>
                <a:ea typeface="Yu Gothic" panose="020B0400000000000000" pitchFamily="34" charset="-128"/>
                <a:cs typeface="Arial"/>
              </a:endParaRPr>
            </a:p>
          </p:txBody>
        </p:sp>
        <p:sp>
          <p:nvSpPr>
            <p:cNvPr id="61" name="object 24">
              <a:extLst>
                <a:ext uri="{FF2B5EF4-FFF2-40B4-BE49-F238E27FC236}">
                  <a16:creationId xmlns:a16="http://schemas.microsoft.com/office/drawing/2014/main" id="{DB8DBC5F-0EDA-CA2A-6F27-9FAD9A849D84}"/>
                </a:ext>
              </a:extLst>
            </p:cNvPr>
            <p:cNvSpPr/>
            <p:nvPr/>
          </p:nvSpPr>
          <p:spPr>
            <a:xfrm>
              <a:off x="6629878" y="4468431"/>
              <a:ext cx="396240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62" name="object 25">
              <a:extLst>
                <a:ext uri="{FF2B5EF4-FFF2-40B4-BE49-F238E27FC236}">
                  <a16:creationId xmlns:a16="http://schemas.microsoft.com/office/drawing/2014/main" id="{46095D55-F466-56A0-3BC1-C062EDCC094F}"/>
                </a:ext>
              </a:extLst>
            </p:cNvPr>
            <p:cNvSpPr txBox="1"/>
            <p:nvPr/>
          </p:nvSpPr>
          <p:spPr>
            <a:xfrm>
              <a:off x="8806338" y="4511294"/>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5</a:t>
              </a:r>
              <a:endParaRPr sz="1800" dirty="0">
                <a:latin typeface="Yu Gothic" panose="020B0400000000000000" pitchFamily="34" charset="-128"/>
                <a:ea typeface="Yu Gothic" panose="020B0400000000000000" pitchFamily="34" charset="-128"/>
                <a:cs typeface="Arial"/>
              </a:endParaRPr>
            </a:p>
          </p:txBody>
        </p:sp>
        <p:sp>
          <p:nvSpPr>
            <p:cNvPr id="63" name="object 26">
              <a:extLst>
                <a:ext uri="{FF2B5EF4-FFF2-40B4-BE49-F238E27FC236}">
                  <a16:creationId xmlns:a16="http://schemas.microsoft.com/office/drawing/2014/main" id="{2B1ADC0B-A833-CA6C-6214-3DFB21F5B6D8}"/>
                </a:ext>
              </a:extLst>
            </p:cNvPr>
            <p:cNvSpPr txBox="1"/>
            <p:nvPr/>
          </p:nvSpPr>
          <p:spPr>
            <a:xfrm>
              <a:off x="9301638" y="4511294"/>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6</a:t>
              </a:r>
              <a:endParaRPr sz="1800" dirty="0">
                <a:latin typeface="Yu Gothic" panose="020B0400000000000000" pitchFamily="34" charset="-128"/>
                <a:ea typeface="Yu Gothic" panose="020B0400000000000000" pitchFamily="34" charset="-128"/>
                <a:cs typeface="Arial"/>
              </a:endParaRPr>
            </a:p>
          </p:txBody>
        </p:sp>
        <p:sp>
          <p:nvSpPr>
            <p:cNvPr id="64" name="object 27">
              <a:extLst>
                <a:ext uri="{FF2B5EF4-FFF2-40B4-BE49-F238E27FC236}">
                  <a16:creationId xmlns:a16="http://schemas.microsoft.com/office/drawing/2014/main" id="{293BD567-1128-AB83-D123-2E10ABCBABD6}"/>
                </a:ext>
              </a:extLst>
            </p:cNvPr>
            <p:cNvSpPr txBox="1"/>
            <p:nvPr/>
          </p:nvSpPr>
          <p:spPr>
            <a:xfrm>
              <a:off x="9796938" y="4511294"/>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7</a:t>
              </a:r>
              <a:endParaRPr sz="1800" dirty="0">
                <a:latin typeface="Yu Gothic" panose="020B0400000000000000" pitchFamily="34" charset="-128"/>
                <a:ea typeface="Yu Gothic" panose="020B0400000000000000" pitchFamily="34" charset="-128"/>
                <a:cs typeface="Arial"/>
              </a:endParaRPr>
            </a:p>
          </p:txBody>
        </p:sp>
        <p:sp>
          <p:nvSpPr>
            <p:cNvPr id="65" name="object 28">
              <a:extLst>
                <a:ext uri="{FF2B5EF4-FFF2-40B4-BE49-F238E27FC236}">
                  <a16:creationId xmlns:a16="http://schemas.microsoft.com/office/drawing/2014/main" id="{BD17A2EF-3D20-7BFD-7462-CCB93ABF3CCB}"/>
                </a:ext>
              </a:extLst>
            </p:cNvPr>
            <p:cNvSpPr txBox="1"/>
            <p:nvPr/>
          </p:nvSpPr>
          <p:spPr>
            <a:xfrm>
              <a:off x="10292237" y="4511294"/>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8</a:t>
              </a:r>
              <a:endParaRPr sz="1800" dirty="0">
                <a:latin typeface="Yu Gothic" panose="020B0400000000000000" pitchFamily="34" charset="-128"/>
                <a:ea typeface="Yu Gothic" panose="020B0400000000000000" pitchFamily="34" charset="-128"/>
                <a:cs typeface="Arial"/>
              </a:endParaRPr>
            </a:p>
          </p:txBody>
        </p:sp>
        <p:sp>
          <p:nvSpPr>
            <p:cNvPr id="66" name="object 29">
              <a:extLst>
                <a:ext uri="{FF2B5EF4-FFF2-40B4-BE49-F238E27FC236}">
                  <a16:creationId xmlns:a16="http://schemas.microsoft.com/office/drawing/2014/main" id="{5C1B8FB7-216F-073D-503E-F15F7E770D28}"/>
                </a:ext>
              </a:extLst>
            </p:cNvPr>
            <p:cNvSpPr/>
            <p:nvPr/>
          </p:nvSpPr>
          <p:spPr>
            <a:xfrm>
              <a:off x="6701314" y="2826615"/>
              <a:ext cx="352425" cy="1637054"/>
            </a:xfrm>
            <a:custGeom>
              <a:avLst/>
              <a:gdLst/>
              <a:ahLst/>
              <a:cxnLst/>
              <a:rect l="l" t="t" r="r" b="b"/>
              <a:pathLst>
                <a:path w="469900" h="3136900">
                  <a:moveTo>
                    <a:pt x="0" y="0"/>
                  </a:moveTo>
                  <a:lnTo>
                    <a:pt x="469900" y="0"/>
                  </a:lnTo>
                  <a:lnTo>
                    <a:pt x="469900" y="3136900"/>
                  </a:lnTo>
                  <a:lnTo>
                    <a:pt x="0" y="31369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67" name="object 30">
              <a:extLst>
                <a:ext uri="{FF2B5EF4-FFF2-40B4-BE49-F238E27FC236}">
                  <a16:creationId xmlns:a16="http://schemas.microsoft.com/office/drawing/2014/main" id="{92C7E72A-CE1C-E644-070E-B78C7D539D75}"/>
                </a:ext>
              </a:extLst>
            </p:cNvPr>
            <p:cNvSpPr/>
            <p:nvPr/>
          </p:nvSpPr>
          <p:spPr>
            <a:xfrm>
              <a:off x="7196613" y="2958720"/>
              <a:ext cx="352425" cy="1504950"/>
            </a:xfrm>
            <a:custGeom>
              <a:avLst/>
              <a:gdLst/>
              <a:ahLst/>
              <a:cxnLst/>
              <a:rect l="l" t="t" r="r" b="b"/>
              <a:pathLst>
                <a:path w="469900" h="2006600">
                  <a:moveTo>
                    <a:pt x="0" y="0"/>
                  </a:moveTo>
                  <a:lnTo>
                    <a:pt x="469900" y="0"/>
                  </a:lnTo>
                  <a:lnTo>
                    <a:pt x="469900" y="2006600"/>
                  </a:lnTo>
                  <a:lnTo>
                    <a:pt x="0" y="20066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68" name="object 31">
              <a:extLst>
                <a:ext uri="{FF2B5EF4-FFF2-40B4-BE49-F238E27FC236}">
                  <a16:creationId xmlns:a16="http://schemas.microsoft.com/office/drawing/2014/main" id="{C99F2629-59F6-682C-7263-6F3204432E37}"/>
                </a:ext>
              </a:extLst>
            </p:cNvPr>
            <p:cNvSpPr/>
            <p:nvPr/>
          </p:nvSpPr>
          <p:spPr>
            <a:xfrm>
              <a:off x="7691913" y="3088069"/>
              <a:ext cx="352425" cy="1375600"/>
            </a:xfrm>
            <a:custGeom>
              <a:avLst/>
              <a:gdLst/>
              <a:ahLst/>
              <a:cxnLst/>
              <a:rect l="l" t="t" r="r" b="b"/>
              <a:pathLst>
                <a:path w="469900" h="1498600">
                  <a:moveTo>
                    <a:pt x="0" y="0"/>
                  </a:moveTo>
                  <a:lnTo>
                    <a:pt x="469900" y="0"/>
                  </a:lnTo>
                  <a:lnTo>
                    <a:pt x="469900" y="1498600"/>
                  </a:lnTo>
                  <a:lnTo>
                    <a:pt x="0" y="14986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69" name="object 32">
              <a:extLst>
                <a:ext uri="{FF2B5EF4-FFF2-40B4-BE49-F238E27FC236}">
                  <a16:creationId xmlns:a16="http://schemas.microsoft.com/office/drawing/2014/main" id="{0D918D93-40A4-4777-A0BD-23D2DFD6A6DA}"/>
                </a:ext>
              </a:extLst>
            </p:cNvPr>
            <p:cNvSpPr/>
            <p:nvPr/>
          </p:nvSpPr>
          <p:spPr>
            <a:xfrm>
              <a:off x="8187213" y="3264728"/>
              <a:ext cx="352425" cy="1198941"/>
            </a:xfrm>
            <a:custGeom>
              <a:avLst/>
              <a:gdLst/>
              <a:ahLst/>
              <a:cxnLst/>
              <a:rect l="l" t="t" r="r" b="b"/>
              <a:pathLst>
                <a:path w="469900" h="1231900">
                  <a:moveTo>
                    <a:pt x="0" y="0"/>
                  </a:moveTo>
                  <a:lnTo>
                    <a:pt x="469900" y="0"/>
                  </a:lnTo>
                  <a:lnTo>
                    <a:pt x="469900" y="1231900"/>
                  </a:lnTo>
                  <a:lnTo>
                    <a:pt x="0" y="12319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70" name="object 33">
              <a:extLst>
                <a:ext uri="{FF2B5EF4-FFF2-40B4-BE49-F238E27FC236}">
                  <a16:creationId xmlns:a16="http://schemas.microsoft.com/office/drawing/2014/main" id="{0B36C68B-D818-A912-47EA-A3FDC65A5EC7}"/>
                </a:ext>
              </a:extLst>
            </p:cNvPr>
            <p:cNvSpPr/>
            <p:nvPr/>
          </p:nvSpPr>
          <p:spPr>
            <a:xfrm>
              <a:off x="8682514" y="3401669"/>
              <a:ext cx="352425" cy="1061999"/>
            </a:xfrm>
            <a:custGeom>
              <a:avLst/>
              <a:gdLst/>
              <a:ahLst/>
              <a:cxnLst/>
              <a:rect l="l" t="t" r="r" b="b"/>
              <a:pathLst>
                <a:path w="469900" h="1041400">
                  <a:moveTo>
                    <a:pt x="0" y="0"/>
                  </a:moveTo>
                  <a:lnTo>
                    <a:pt x="469900" y="0"/>
                  </a:lnTo>
                  <a:lnTo>
                    <a:pt x="469900" y="1041400"/>
                  </a:lnTo>
                  <a:lnTo>
                    <a:pt x="0" y="10414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71" name="object 34">
              <a:extLst>
                <a:ext uri="{FF2B5EF4-FFF2-40B4-BE49-F238E27FC236}">
                  <a16:creationId xmlns:a16="http://schemas.microsoft.com/office/drawing/2014/main" id="{7D1BE298-3878-1311-7B31-C4CA60080FDB}"/>
                </a:ext>
              </a:extLst>
            </p:cNvPr>
            <p:cNvSpPr/>
            <p:nvPr/>
          </p:nvSpPr>
          <p:spPr>
            <a:xfrm>
              <a:off x="9177813" y="3551134"/>
              <a:ext cx="352425" cy="912536"/>
            </a:xfrm>
            <a:custGeom>
              <a:avLst/>
              <a:gdLst/>
              <a:ahLst/>
              <a:cxnLst/>
              <a:rect l="l" t="t" r="r" b="b"/>
              <a:pathLst>
                <a:path w="469900" h="927100">
                  <a:moveTo>
                    <a:pt x="0" y="0"/>
                  </a:moveTo>
                  <a:lnTo>
                    <a:pt x="469900" y="0"/>
                  </a:lnTo>
                  <a:lnTo>
                    <a:pt x="469900" y="927100"/>
                  </a:lnTo>
                  <a:lnTo>
                    <a:pt x="0" y="9271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72" name="object 35">
              <a:extLst>
                <a:ext uri="{FF2B5EF4-FFF2-40B4-BE49-F238E27FC236}">
                  <a16:creationId xmlns:a16="http://schemas.microsoft.com/office/drawing/2014/main" id="{9B399805-72F5-AA13-E2E1-2FCA7AF521AC}"/>
                </a:ext>
              </a:extLst>
            </p:cNvPr>
            <p:cNvSpPr/>
            <p:nvPr/>
          </p:nvSpPr>
          <p:spPr>
            <a:xfrm>
              <a:off x="9673113" y="3702948"/>
              <a:ext cx="352425" cy="760721"/>
            </a:xfrm>
            <a:custGeom>
              <a:avLst/>
              <a:gdLst/>
              <a:ahLst/>
              <a:cxnLst/>
              <a:rect l="l" t="t" r="r" b="b"/>
              <a:pathLst>
                <a:path w="469900" h="863600">
                  <a:moveTo>
                    <a:pt x="0" y="0"/>
                  </a:moveTo>
                  <a:lnTo>
                    <a:pt x="469900" y="0"/>
                  </a:lnTo>
                  <a:lnTo>
                    <a:pt x="469900" y="863600"/>
                  </a:lnTo>
                  <a:lnTo>
                    <a:pt x="0" y="8636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73" name="object 36">
              <a:extLst>
                <a:ext uri="{FF2B5EF4-FFF2-40B4-BE49-F238E27FC236}">
                  <a16:creationId xmlns:a16="http://schemas.microsoft.com/office/drawing/2014/main" id="{F2CE336D-E68B-97AF-24B1-67DE96F7F1D9}"/>
                </a:ext>
              </a:extLst>
            </p:cNvPr>
            <p:cNvSpPr/>
            <p:nvPr/>
          </p:nvSpPr>
          <p:spPr>
            <a:xfrm>
              <a:off x="10168413" y="3844544"/>
              <a:ext cx="352425" cy="619126"/>
            </a:xfrm>
            <a:custGeom>
              <a:avLst/>
              <a:gdLst/>
              <a:ahLst/>
              <a:cxnLst/>
              <a:rect l="l" t="t" r="r" b="b"/>
              <a:pathLst>
                <a:path w="469900" h="419100">
                  <a:moveTo>
                    <a:pt x="0" y="0"/>
                  </a:moveTo>
                  <a:lnTo>
                    <a:pt x="469900" y="0"/>
                  </a:lnTo>
                  <a:lnTo>
                    <a:pt x="469900" y="419100"/>
                  </a:lnTo>
                  <a:lnTo>
                    <a:pt x="0" y="4191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74" name="object 40">
              <a:extLst>
                <a:ext uri="{FF2B5EF4-FFF2-40B4-BE49-F238E27FC236}">
                  <a16:creationId xmlns:a16="http://schemas.microsoft.com/office/drawing/2014/main" id="{A31C2BEE-9B12-665E-F902-636DAD4882E2}"/>
                </a:ext>
              </a:extLst>
            </p:cNvPr>
            <p:cNvSpPr txBox="1"/>
            <p:nvPr/>
          </p:nvSpPr>
          <p:spPr>
            <a:xfrm>
              <a:off x="6672738" y="4444238"/>
              <a:ext cx="1853565" cy="261611"/>
            </a:xfrm>
            <a:prstGeom prst="rect">
              <a:avLst/>
            </a:prstGeom>
          </p:spPr>
          <p:txBody>
            <a:bodyPr vert="horz" wrap="square" lIns="0" tIns="114302" rIns="0" bIns="0" rtlCol="0">
              <a:spAutoFit/>
            </a:bodyPr>
            <a:lstStyle/>
            <a:p>
              <a:pPr marL="60722" algn="ctr">
                <a:spcBef>
                  <a:spcPts val="899"/>
                </a:spcBef>
                <a:tabLst>
                  <a:tab pos="803669" algn="l"/>
                  <a:tab pos="1546614" algn="l"/>
                  <a:tab pos="2289563" algn="l"/>
                </a:tabLst>
              </a:pPr>
              <a:r>
                <a:rPr sz="1800" spc="-6" dirty="0">
                  <a:latin typeface="Yu Gothic" panose="020B0400000000000000" pitchFamily="34" charset="-128"/>
                  <a:ea typeface="Yu Gothic" panose="020B0400000000000000" pitchFamily="34" charset="-128"/>
                  <a:cs typeface="Arial"/>
                </a:rPr>
                <a:t>1	2	3	4</a:t>
              </a:r>
              <a:endParaRPr lang="en-US" sz="1800" spc="-6" dirty="0">
                <a:latin typeface="Yu Gothic" panose="020B0400000000000000" pitchFamily="34" charset="-128"/>
                <a:ea typeface="Yu Gothic" panose="020B0400000000000000" pitchFamily="34" charset="-128"/>
                <a:cs typeface="Arial"/>
              </a:endParaRPr>
            </a:p>
          </p:txBody>
        </p:sp>
        <p:sp>
          <p:nvSpPr>
            <p:cNvPr id="75" name="Rectangle 74">
              <a:extLst>
                <a:ext uri="{FF2B5EF4-FFF2-40B4-BE49-F238E27FC236}">
                  <a16:creationId xmlns:a16="http://schemas.microsoft.com/office/drawing/2014/main" id="{02B549A7-DFB1-B78A-8265-725F2D8C04C2}"/>
                </a:ext>
              </a:extLst>
            </p:cNvPr>
            <p:cNvSpPr/>
            <p:nvPr/>
          </p:nvSpPr>
          <p:spPr>
            <a:xfrm>
              <a:off x="6411479" y="4716081"/>
              <a:ext cx="4399195" cy="269305"/>
            </a:xfrm>
            <a:prstGeom prst="rect">
              <a:avLst/>
            </a:prstGeom>
          </p:spPr>
          <p:txBody>
            <a:bodyPr wrap="none">
              <a:spAutoFit/>
            </a:bodyPr>
            <a:lstStyle/>
            <a:p>
              <a:pPr algn="ctr">
                <a:spcBef>
                  <a:spcPts val="990"/>
                </a:spcBef>
              </a:pPr>
              <a:r>
                <a:rPr lang="fr-FR" sz="2025" spc="-28" dirty="0">
                  <a:latin typeface="Yu Gothic" panose="020B0400000000000000" pitchFamily="34" charset="-128"/>
                  <a:ea typeface="Yu Gothic" panose="020B0400000000000000" pitchFamily="34" charset="-128"/>
                  <a:cs typeface="Arial"/>
                </a:rPr>
                <a:t>Mutation class (Singletons, doubletons, tripletons, etc.)</a:t>
              </a:r>
              <a:endParaRPr lang="fr-FR" sz="2025" dirty="0">
                <a:latin typeface="Yu Gothic" panose="020B0400000000000000" pitchFamily="34" charset="-128"/>
                <a:ea typeface="Yu Gothic" panose="020B0400000000000000" pitchFamily="34" charset="-128"/>
                <a:cs typeface="Arial"/>
              </a:endParaRPr>
            </a:p>
          </p:txBody>
        </p:sp>
        <p:sp>
          <p:nvSpPr>
            <p:cNvPr id="76" name="Rectangle 75">
              <a:extLst>
                <a:ext uri="{FF2B5EF4-FFF2-40B4-BE49-F238E27FC236}">
                  <a16:creationId xmlns:a16="http://schemas.microsoft.com/office/drawing/2014/main" id="{1DE756C8-6306-CA3E-7E66-E654898607EB}"/>
                </a:ext>
              </a:extLst>
            </p:cNvPr>
            <p:cNvSpPr/>
            <p:nvPr/>
          </p:nvSpPr>
          <p:spPr>
            <a:xfrm rot="16200000">
              <a:off x="4938334" y="3025367"/>
              <a:ext cx="1936342" cy="269305"/>
            </a:xfrm>
            <a:prstGeom prst="rect">
              <a:avLst/>
            </a:prstGeom>
          </p:spPr>
          <p:txBody>
            <a:bodyPr wrap="none">
              <a:spAutoFit/>
            </a:bodyPr>
            <a:lstStyle/>
            <a:p>
              <a:pPr algn="ctr">
                <a:spcBef>
                  <a:spcPts val="990"/>
                </a:spcBef>
              </a:pPr>
              <a:r>
                <a:rPr lang="fr-FR" sz="2025" spc="-28" dirty="0">
                  <a:latin typeface="Yu Gothic" panose="020B0400000000000000" pitchFamily="34" charset="-128"/>
                  <a:ea typeface="Yu Gothic" panose="020B0400000000000000" pitchFamily="34" charset="-128"/>
                  <a:cs typeface="Arial"/>
                </a:rPr>
                <a:t>Proportional Frequency</a:t>
              </a:r>
              <a:endParaRPr lang="fr-FR" sz="2025" dirty="0">
                <a:latin typeface="Yu Gothic" panose="020B0400000000000000" pitchFamily="34" charset="-128"/>
                <a:ea typeface="Yu Gothic" panose="020B0400000000000000" pitchFamily="34" charset="-128"/>
                <a:cs typeface="Arial"/>
              </a:endParaRPr>
            </a:p>
          </p:txBody>
        </p:sp>
        <p:sp>
          <p:nvSpPr>
            <p:cNvPr id="77" name="object 4">
              <a:extLst>
                <a:ext uri="{FF2B5EF4-FFF2-40B4-BE49-F238E27FC236}">
                  <a16:creationId xmlns:a16="http://schemas.microsoft.com/office/drawing/2014/main" id="{DF729D39-C02B-73B4-BD8B-078F364E2107}"/>
                </a:ext>
              </a:extLst>
            </p:cNvPr>
            <p:cNvSpPr txBox="1"/>
            <p:nvPr/>
          </p:nvSpPr>
          <p:spPr>
            <a:xfrm>
              <a:off x="2130522" y="667092"/>
              <a:ext cx="4261962" cy="355867"/>
            </a:xfrm>
            <a:prstGeom prst="rect">
              <a:avLst/>
            </a:prstGeom>
          </p:spPr>
          <p:txBody>
            <a:bodyPr vert="horz" wrap="square" lIns="0" tIns="14288" rIns="0" bIns="0" rtlCol="0">
              <a:spAutoFit/>
            </a:bodyPr>
            <a:lstStyle/>
            <a:p>
              <a:pPr marL="14288">
                <a:spcBef>
                  <a:spcPts val="113"/>
                </a:spcBef>
              </a:pPr>
              <a:r>
                <a:rPr lang="en-US" sz="3375" b="1" spc="-6" dirty="0">
                  <a:latin typeface="Yu Gothic" panose="020B0400000000000000" pitchFamily="34" charset="-128"/>
                  <a:ea typeface="Yu Gothic" panose="020B0400000000000000" pitchFamily="34" charset="-128"/>
                  <a:cs typeface="Arial"/>
                </a:rPr>
                <a:t>Expansion</a:t>
              </a:r>
              <a:endParaRPr sz="3375" dirty="0">
                <a:latin typeface="Yu Gothic" panose="020B0400000000000000" pitchFamily="34" charset="-128"/>
                <a:ea typeface="Yu Gothic" panose="020B0400000000000000" pitchFamily="34" charset="-128"/>
                <a:cs typeface="Arial"/>
              </a:endParaRPr>
            </a:p>
          </p:txBody>
        </p:sp>
        <p:sp>
          <p:nvSpPr>
            <p:cNvPr id="78" name="object 4">
              <a:extLst>
                <a:ext uri="{FF2B5EF4-FFF2-40B4-BE49-F238E27FC236}">
                  <a16:creationId xmlns:a16="http://schemas.microsoft.com/office/drawing/2014/main" id="{934ADB46-6FAE-2C70-1389-38E9B8E96DDB}"/>
                </a:ext>
              </a:extLst>
            </p:cNvPr>
            <p:cNvSpPr txBox="1"/>
            <p:nvPr/>
          </p:nvSpPr>
          <p:spPr>
            <a:xfrm>
              <a:off x="6779180" y="677151"/>
              <a:ext cx="4261962" cy="355867"/>
            </a:xfrm>
            <a:prstGeom prst="rect">
              <a:avLst/>
            </a:prstGeom>
          </p:spPr>
          <p:txBody>
            <a:bodyPr vert="horz" wrap="square" lIns="0" tIns="14288" rIns="0" bIns="0" rtlCol="0">
              <a:spAutoFit/>
            </a:bodyPr>
            <a:lstStyle/>
            <a:p>
              <a:pPr marL="14288">
                <a:spcBef>
                  <a:spcPts val="113"/>
                </a:spcBef>
              </a:pPr>
              <a:r>
                <a:rPr lang="en-US" sz="3375" b="1" spc="-6" dirty="0">
                  <a:latin typeface="Yu Gothic" panose="020B0400000000000000" pitchFamily="34" charset="-128"/>
                  <a:ea typeface="Yu Gothic" panose="020B0400000000000000" pitchFamily="34" charset="-128"/>
                  <a:cs typeface="Arial"/>
                </a:rPr>
                <a:t>Contraction</a:t>
              </a:r>
              <a:endParaRPr sz="3375" dirty="0">
                <a:latin typeface="Yu Gothic" panose="020B0400000000000000" pitchFamily="34" charset="-128"/>
                <a:ea typeface="Yu Gothic" panose="020B0400000000000000" pitchFamily="34" charset="-128"/>
                <a:cs typeface="Arial"/>
              </a:endParaRPr>
            </a:p>
          </p:txBody>
        </p:sp>
        <p:sp>
          <p:nvSpPr>
            <p:cNvPr id="79" name="object 18">
              <a:extLst>
                <a:ext uri="{FF2B5EF4-FFF2-40B4-BE49-F238E27FC236}">
                  <a16:creationId xmlns:a16="http://schemas.microsoft.com/office/drawing/2014/main" id="{23907B6D-42F4-9EA0-C2EA-27101BC8F4CB}"/>
                </a:ext>
              </a:extLst>
            </p:cNvPr>
            <p:cNvSpPr/>
            <p:nvPr/>
          </p:nvSpPr>
          <p:spPr>
            <a:xfrm>
              <a:off x="6648928" y="2576618"/>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grpSp>
    </p:spTree>
    <p:extLst>
      <p:ext uri="{BB962C8B-B14F-4D97-AF65-F5344CB8AC3E}">
        <p14:creationId xmlns:p14="http://schemas.microsoft.com/office/powerpoint/2010/main" val="3979493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creenshot, diagram, line&#10;&#10;Description automatically generated">
            <a:extLst>
              <a:ext uri="{FF2B5EF4-FFF2-40B4-BE49-F238E27FC236}">
                <a16:creationId xmlns:a16="http://schemas.microsoft.com/office/drawing/2014/main" id="{779CD809-7536-DC24-5C61-50396C202178}"/>
              </a:ext>
            </a:extLst>
          </p:cNvPr>
          <p:cNvPicPr>
            <a:picLocks noChangeAspect="1"/>
          </p:cNvPicPr>
          <p:nvPr/>
        </p:nvPicPr>
        <p:blipFill rotWithShape="1">
          <a:blip r:embed="rId2">
            <a:extLst>
              <a:ext uri="{28A0092B-C50C-407E-A947-70E740481C1C}">
                <a14:useLocalDpi xmlns:a14="http://schemas.microsoft.com/office/drawing/2010/main" val="0"/>
              </a:ext>
            </a:extLst>
          </a:blip>
          <a:srcRect r="34521"/>
          <a:stretch/>
        </p:blipFill>
        <p:spPr>
          <a:xfrm>
            <a:off x="3387236" y="4232618"/>
            <a:ext cx="5051915" cy="10287000"/>
          </a:xfrm>
          <a:prstGeom prst="rect">
            <a:avLst/>
          </a:prstGeom>
        </p:spPr>
      </p:pic>
      <p:pic>
        <p:nvPicPr>
          <p:cNvPr id="6" name="Picture 5" descr="A picture containing text, screenshot, diagram, line&#10;&#10;Description automatically generated">
            <a:extLst>
              <a:ext uri="{FF2B5EF4-FFF2-40B4-BE49-F238E27FC236}">
                <a16:creationId xmlns:a16="http://schemas.microsoft.com/office/drawing/2014/main" id="{8D4F5922-40FA-A64E-3944-9CA090DC556C}"/>
              </a:ext>
            </a:extLst>
          </p:cNvPr>
          <p:cNvPicPr>
            <a:picLocks noChangeAspect="1"/>
          </p:cNvPicPr>
          <p:nvPr/>
        </p:nvPicPr>
        <p:blipFill rotWithShape="1">
          <a:blip r:embed="rId2">
            <a:extLst>
              <a:ext uri="{28A0092B-C50C-407E-A947-70E740481C1C}">
                <a14:useLocalDpi xmlns:a14="http://schemas.microsoft.com/office/drawing/2010/main" val="0"/>
              </a:ext>
            </a:extLst>
          </a:blip>
          <a:srcRect l="66091" t="11487" b="76000"/>
          <a:stretch/>
        </p:blipFill>
        <p:spPr>
          <a:xfrm>
            <a:off x="5822999" y="4774223"/>
            <a:ext cx="2616152" cy="1287195"/>
          </a:xfrm>
          <a:prstGeom prst="rect">
            <a:avLst/>
          </a:prstGeom>
        </p:spPr>
      </p:pic>
    </p:spTree>
    <p:extLst>
      <p:ext uri="{BB962C8B-B14F-4D97-AF65-F5344CB8AC3E}">
        <p14:creationId xmlns:p14="http://schemas.microsoft.com/office/powerpoint/2010/main" val="3956265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picture containing text, screenshot, font, colorfulness&#10;&#10;Description automatically generated">
            <a:extLst>
              <a:ext uri="{FF2B5EF4-FFF2-40B4-BE49-F238E27FC236}">
                <a16:creationId xmlns:a16="http://schemas.microsoft.com/office/drawing/2014/main" id="{27E60B67-A0A6-F5F9-BF7F-6E7EBF1CF0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1503" y="487886"/>
            <a:ext cx="6668431" cy="15242127"/>
          </a:xfrm>
          <a:prstGeom prst="rect">
            <a:avLst/>
          </a:prstGeom>
          <a:ln w="38100">
            <a:solidFill>
              <a:srgbClr val="002060"/>
            </a:solidFill>
          </a:ln>
        </p:spPr>
      </p:pic>
      <p:pic>
        <p:nvPicPr>
          <p:cNvPr id="29" name="Picture 28" descr="A picture containing text, screenshot, colorfulness, font&#10;&#10;Description automatically generated">
            <a:extLst>
              <a:ext uri="{FF2B5EF4-FFF2-40B4-BE49-F238E27FC236}">
                <a16:creationId xmlns:a16="http://schemas.microsoft.com/office/drawing/2014/main" id="{DE20CB9C-850C-69E7-EA85-FB716989F586}"/>
              </a:ext>
            </a:extLst>
          </p:cNvPr>
          <p:cNvPicPr>
            <a:picLocks noChangeAspect="1"/>
          </p:cNvPicPr>
          <p:nvPr/>
        </p:nvPicPr>
        <p:blipFill rotWithShape="1">
          <a:blip r:embed="rId3">
            <a:extLst>
              <a:ext uri="{28A0092B-C50C-407E-A947-70E740481C1C}">
                <a14:useLocalDpi xmlns:a14="http://schemas.microsoft.com/office/drawing/2010/main" val="0"/>
              </a:ext>
            </a:extLst>
          </a:blip>
          <a:srcRect l="32401"/>
          <a:stretch/>
        </p:blipFill>
        <p:spPr>
          <a:xfrm>
            <a:off x="8618034" y="487885"/>
            <a:ext cx="4507794" cy="15242127"/>
          </a:xfrm>
          <a:prstGeom prst="rect">
            <a:avLst/>
          </a:prstGeom>
          <a:ln w="38100">
            <a:solidFill>
              <a:srgbClr val="002060"/>
            </a:solidFill>
          </a:ln>
        </p:spPr>
      </p:pic>
    </p:spTree>
    <p:extLst>
      <p:ext uri="{BB962C8B-B14F-4D97-AF65-F5344CB8AC3E}">
        <p14:creationId xmlns:p14="http://schemas.microsoft.com/office/powerpoint/2010/main" val="32134711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1250</TotalTime>
  <Words>400</Words>
  <Application>Microsoft Office PowerPoint</Application>
  <PresentationFormat>Custom</PresentationFormat>
  <Paragraphs>111</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Yu Gothic</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Mah</dc:creator>
  <cp:lastModifiedBy>Jonathan Mah</cp:lastModifiedBy>
  <cp:revision>3</cp:revision>
  <dcterms:created xsi:type="dcterms:W3CDTF">2023-05-03T19:41:22Z</dcterms:created>
  <dcterms:modified xsi:type="dcterms:W3CDTF">2023-07-19T19:52:00Z</dcterms:modified>
</cp:coreProperties>
</file>