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420" r:id="rId2"/>
    <p:sldId id="412" r:id="rId3"/>
    <p:sldId id="422" r:id="rId4"/>
    <p:sldId id="423" r:id="rId5"/>
    <p:sldId id="425" r:id="rId6"/>
    <p:sldId id="427" r:id="rId7"/>
    <p:sldId id="413" r:id="rId8"/>
    <p:sldId id="414" r:id="rId9"/>
    <p:sldId id="430" r:id="rId10"/>
    <p:sldId id="432" r:id="rId11"/>
    <p:sldId id="433" r:id="rId12"/>
    <p:sldId id="434" r:id="rId13"/>
    <p:sldId id="435" r:id="rId14"/>
    <p:sldId id="442" r:id="rId15"/>
    <p:sldId id="448" r:id="rId16"/>
    <p:sldId id="438" r:id="rId17"/>
    <p:sldId id="439" r:id="rId18"/>
    <p:sldId id="446" r:id="rId19"/>
    <p:sldId id="449" r:id="rId20"/>
    <p:sldId id="450" r:id="rId21"/>
    <p:sldId id="451" r:id="rId22"/>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287" dt="2023-09-07T23:14:34.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p:cViewPr>
        <p:scale>
          <a:sx n="50" d="100"/>
          <a:sy n="50" d="100"/>
        </p:scale>
        <p:origin x="24"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3-09-07T23:15:09.067" v="3613" actId="1037"/>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del mod">
        <pc:chgData name="Jonathan Mah" userId="5261b2f2f3e51194" providerId="LiveId" clId="{833092D5-9927-4807-BE3E-672C10A7E002}" dt="2023-09-07T00:02:43.506" v="3558" actId="4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del mod">
        <pc:chgData name="Jonathan Mah" userId="5261b2f2f3e51194" providerId="LiveId" clId="{833092D5-9927-4807-BE3E-672C10A7E002}" dt="2023-09-07T00:02:40.888" v="3557" actId="4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8-09T20:59:14.577" v="3100" actId="103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8-09T20:59:14.577" v="3100" actId="1037"/>
          <ac:spMkLst>
            <pc:docMk/>
            <pc:sldMk cId="3952196035" sldId="420"/>
            <ac:spMk id="12" creationId="{12CC7DDD-D956-59FD-149C-6696E1BC52C8}"/>
          </ac:spMkLst>
        </pc:spChg>
        <pc:spChg chg="add mod">
          <ac:chgData name="Jonathan Mah" userId="5261b2f2f3e51194" providerId="LiveId" clId="{833092D5-9927-4807-BE3E-672C10A7E002}" dt="2023-08-09T20:59:14.577" v="3100"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ac:chgData name="Jonathan Mah" userId="5261b2f2f3e51194" providerId="LiveId" clId="{833092D5-9927-4807-BE3E-672C10A7E002}" dt="2023-08-09T20:58:31.180" v="3079" actId="478"/>
          <ac:picMkLst>
            <pc:docMk/>
            <pc:sldMk cId="3952196035" sldId="420"/>
            <ac:picMk id="3" creationId="{BF66D61B-CD02-2FF4-BD6A-CA8B8C6293CA}"/>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mod ord">
          <ac:chgData name="Jonathan Mah" userId="5261b2f2f3e51194" providerId="LiveId" clId="{833092D5-9927-4807-BE3E-672C10A7E002}" dt="2023-08-09T20:58:47.679" v="3082" actId="167"/>
          <ac:picMkLst>
            <pc:docMk/>
            <pc:sldMk cId="3952196035" sldId="420"/>
            <ac:picMk id="5" creationId="{8D3B23E3-3FA6-1CED-F224-CEEABE31539E}"/>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del mod ord">
          <ac:chgData name="Jonathan Mah" userId="5261b2f2f3e51194" providerId="LiveId" clId="{833092D5-9927-4807-BE3E-672C10A7E002}" dt="2023-08-09T20:54:33.758" v="3076" actId="478"/>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3-09-06T23:43:51.321" v="3556" actId="1035"/>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3-06-28T21:00:26.438" v="1732" actId="1076"/>
          <ac:spMkLst>
            <pc:docMk/>
            <pc:sldMk cId="3690159507" sldId="425"/>
            <ac:spMk id="6" creationId="{F9F6AAEA-7F21-F148-8ACB-F23188DD89FF}"/>
          </ac:spMkLst>
        </pc:spChg>
        <pc:spChg chg="add mod">
          <ac:chgData name="Jonathan Mah" userId="5261b2f2f3e51194" providerId="LiveId" clId="{833092D5-9927-4807-BE3E-672C10A7E002}" dt="2023-08-10T02:12:27.202" v="3135" actId="1076"/>
          <ac:spMkLst>
            <pc:docMk/>
            <pc:sldMk cId="3690159507" sldId="425"/>
            <ac:spMk id="7" creationId="{B07E680B-17B3-39B2-544F-3167F8FB95C8}"/>
          </ac:spMkLst>
        </pc:spChg>
        <pc:spChg chg="add mod">
          <ac:chgData name="Jonathan Mah" userId="5261b2f2f3e51194" providerId="LiveId" clId="{833092D5-9927-4807-BE3E-672C10A7E002}" dt="2023-08-10T02:12:35.601" v="3137" actId="1076"/>
          <ac:spMkLst>
            <pc:docMk/>
            <pc:sldMk cId="3690159507" sldId="425"/>
            <ac:spMk id="8" creationId="{80B8CEC6-C5EE-E47C-6FCD-130456F392E4}"/>
          </ac:spMkLst>
        </pc:spChg>
        <pc:spChg chg="add mod">
          <ac:chgData name="Jonathan Mah" userId="5261b2f2f3e51194" providerId="LiveId" clId="{833092D5-9927-4807-BE3E-672C10A7E002}" dt="2023-08-10T02:12:39.201" v="3138" actId="1076"/>
          <ac:spMkLst>
            <pc:docMk/>
            <pc:sldMk cId="3690159507" sldId="425"/>
            <ac:spMk id="9" creationId="{B2CA3ED5-90A7-C05E-F769-D2FF76F8C252}"/>
          </ac:spMkLst>
        </pc:spChg>
        <pc:spChg chg="add mod">
          <ac:chgData name="Jonathan Mah" userId="5261b2f2f3e51194" providerId="LiveId" clId="{833092D5-9927-4807-BE3E-672C10A7E002}" dt="2023-08-10T02:12:44.514" v="3139" actId="1076"/>
          <ac:spMkLst>
            <pc:docMk/>
            <pc:sldMk cId="3690159507" sldId="425"/>
            <ac:spMk id="10" creationId="{4D7692BF-9251-A594-95CD-EA81867F6D67}"/>
          </ac:spMkLst>
        </pc:sp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9-06T23:43:47.944" v="3546" actId="478"/>
          <ac:picMkLst>
            <pc:docMk/>
            <pc:sldMk cId="3690159507" sldId="425"/>
            <ac:picMk id="3" creationId="{ECE1B504-E8FC-F91E-31B0-927F22CFDE3C}"/>
          </ac:picMkLst>
        </pc:picChg>
        <pc:picChg chg="add del mod">
          <ac:chgData name="Jonathan Mah" userId="5261b2f2f3e51194" providerId="LiveId" clId="{833092D5-9927-4807-BE3E-672C10A7E002}" dt="2023-09-06T23:43:24.576" v="3535" actId="478"/>
          <ac:picMkLst>
            <pc:docMk/>
            <pc:sldMk cId="3690159507" sldId="425"/>
            <ac:picMk id="4" creationId="{9FBACEA0-FAEF-E7A3-4C1E-C634B8AA4112}"/>
          </ac:picMkLst>
        </pc:picChg>
        <pc:picChg chg="add del mod">
          <ac:chgData name="Jonathan Mah" userId="5261b2f2f3e51194" providerId="LiveId" clId="{833092D5-9927-4807-BE3E-672C10A7E002}" dt="2023-08-30T00:29:53.305" v="3468" actId="931"/>
          <ac:picMkLst>
            <pc:docMk/>
            <pc:sldMk cId="3690159507" sldId="425"/>
            <ac:picMk id="4" creationId="{BE23A179-8465-A7D0-705D-37B0C6CB838A}"/>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mod ord">
          <ac:chgData name="Jonathan Mah" userId="5261b2f2f3e51194" providerId="LiveId" clId="{833092D5-9927-4807-BE3E-672C10A7E002}" dt="2023-09-06T23:43:51.321" v="3556" actId="1035"/>
          <ac:picMkLst>
            <pc:docMk/>
            <pc:sldMk cId="3690159507" sldId="425"/>
            <ac:picMk id="11" creationId="{1025E53C-4161-BDC3-5C88-0F5EDD32E92E}"/>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del mod ord">
          <ac:chgData name="Jonathan Mah" userId="5261b2f2f3e51194" providerId="LiveId" clId="{833092D5-9927-4807-BE3E-672C10A7E002}" dt="2023-08-10T02:11:49.588" v="3130" actId="478"/>
          <ac:picMkLst>
            <pc:docMk/>
            <pc:sldMk cId="3690159507" sldId="425"/>
            <ac:picMk id="12" creationId="{93158C25-725B-B62F-68DD-FC42C68AC8D8}"/>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del mod modNotesTx">
        <pc:chgData name="Jonathan Mah" userId="5261b2f2f3e51194" providerId="LiveId" clId="{833092D5-9927-4807-BE3E-672C10A7E002}" dt="2023-08-29T22:36:46.714" v="3364" actId="47"/>
        <pc:sldMkLst>
          <pc:docMk/>
          <pc:sldMk cId="652272095" sldId="426"/>
        </pc:sldMkLst>
        <pc:spChg chg="add del mod">
          <ac:chgData name="Jonathan Mah" userId="5261b2f2f3e51194" providerId="LiveId" clId="{833092D5-9927-4807-BE3E-672C10A7E002}" dt="2023-07-27T21:04:53.257" v="2293" actId="478"/>
          <ac:spMkLst>
            <pc:docMk/>
            <pc:sldMk cId="652272095" sldId="426"/>
            <ac:spMk id="12" creationId="{3FAD5785-2EBE-157C-4958-55580125D829}"/>
          </ac:spMkLst>
        </pc:spChg>
        <pc:spChg chg="add del mod">
          <ac:chgData name="Jonathan Mah" userId="5261b2f2f3e51194" providerId="LiveId" clId="{833092D5-9927-4807-BE3E-672C10A7E002}" dt="2023-07-27T21:04:56.335" v="2297" actId="478"/>
          <ac:spMkLst>
            <pc:docMk/>
            <pc:sldMk cId="652272095" sldId="426"/>
            <ac:spMk id="13" creationId="{88B18BE0-5F6B-4C31-2D55-F550CE61E7FB}"/>
          </ac:spMkLst>
        </pc:spChg>
        <pc:spChg chg="add del mod">
          <ac:chgData name="Jonathan Mah" userId="5261b2f2f3e51194" providerId="LiveId" clId="{833092D5-9927-4807-BE3E-672C10A7E002}" dt="2023-07-27T21:39:43.970" v="2398" actId="478"/>
          <ac:spMkLst>
            <pc:docMk/>
            <pc:sldMk cId="652272095" sldId="426"/>
            <ac:spMk id="14" creationId="{2CADF09D-57B3-ACE1-9674-1B704060D8DF}"/>
          </ac:spMkLst>
        </pc:spChg>
        <pc:picChg chg="add del mod modCrop">
          <ac:chgData name="Jonathan Mah" userId="5261b2f2f3e51194" providerId="LiveId" clId="{833092D5-9927-4807-BE3E-672C10A7E002}" dt="2023-07-27T21:05:49.571" v="2303" actId="478"/>
          <ac:picMkLst>
            <pc:docMk/>
            <pc:sldMk cId="652272095" sldId="426"/>
            <ac:picMk id="3" creationId="{1C88653A-C506-B445-4F6E-1CD84D2FD5F3}"/>
          </ac:picMkLst>
        </pc:picChg>
        <pc:picChg chg="add del mod modCrop">
          <ac:chgData name="Jonathan Mah" userId="5261b2f2f3e51194" providerId="LiveId" clId="{833092D5-9927-4807-BE3E-672C10A7E002}" dt="2023-08-03T17:35:43.603" v="2919" actId="478"/>
          <ac:picMkLst>
            <pc:docMk/>
            <pc:sldMk cId="652272095" sldId="426"/>
            <ac:picMk id="3" creationId="{812DE29E-8B41-317D-9AE3-5F1A1BD79477}"/>
          </ac:picMkLst>
        </pc:picChg>
        <pc:picChg chg="add del mod modCrop">
          <ac:chgData name="Jonathan Mah" userId="5261b2f2f3e51194" providerId="LiveId" clId="{833092D5-9927-4807-BE3E-672C10A7E002}" dt="2023-07-27T21:09:07.515" v="2312" actId="478"/>
          <ac:picMkLst>
            <pc:docMk/>
            <pc:sldMk cId="652272095" sldId="426"/>
            <ac:picMk id="4" creationId="{B4AA63D1-8ED5-E707-690E-2E1E3BBDAF5D}"/>
          </ac:picMkLst>
        </pc:picChg>
        <pc:picChg chg="add del mod modCrop">
          <ac:chgData name="Jonathan Mah" userId="5261b2f2f3e51194" providerId="LiveId" clId="{833092D5-9927-4807-BE3E-672C10A7E002}" dt="2023-07-27T21:04:55.414" v="2296" actId="478"/>
          <ac:picMkLst>
            <pc:docMk/>
            <pc:sldMk cId="652272095" sldId="426"/>
            <ac:picMk id="5" creationId="{4E164DF8-57D8-0F85-F258-8A91CE9899F8}"/>
          </ac:picMkLst>
        </pc:picChg>
        <pc:picChg chg="add mod modCrop">
          <ac:chgData name="Jonathan Mah" userId="5261b2f2f3e51194" providerId="LiveId" clId="{833092D5-9927-4807-BE3E-672C10A7E002}" dt="2023-08-03T17:37:23.347" v="2944" actId="1037"/>
          <ac:picMkLst>
            <pc:docMk/>
            <pc:sldMk cId="652272095" sldId="426"/>
            <ac:picMk id="5" creationId="{943857E5-B1C2-CA97-73F6-11E965BEE7E3}"/>
          </ac:picMkLst>
        </pc:picChg>
        <pc:picChg chg="add del mod">
          <ac:chgData name="Jonathan Mah" userId="5261b2f2f3e51194" providerId="LiveId" clId="{833092D5-9927-4807-BE3E-672C10A7E002}" dt="2023-07-27T21:09:03.737" v="2310" actId="478"/>
          <ac:picMkLst>
            <pc:docMk/>
            <pc:sldMk cId="652272095" sldId="426"/>
            <ac:picMk id="6" creationId="{0E32717A-F314-EF0A-5435-EF9843796B90}"/>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del mod modCrop">
          <ac:chgData name="Jonathan Mah" userId="5261b2f2f3e51194" providerId="LiveId" clId="{833092D5-9927-4807-BE3E-672C10A7E002}" dt="2023-07-27T21:09:03.248" v="2308" actId="478"/>
          <ac:picMkLst>
            <pc:docMk/>
            <pc:sldMk cId="652272095" sldId="426"/>
            <ac:picMk id="8" creationId="{6BDC0236-82EF-9A85-03C0-549F8E58DEEF}"/>
          </ac:picMkLst>
        </pc:picChg>
        <pc:picChg chg="add del mod modCrop">
          <ac:chgData name="Jonathan Mah" userId="5261b2f2f3e51194" providerId="LiveId" clId="{833092D5-9927-4807-BE3E-672C10A7E002}" dt="2023-07-27T21:04:52.562" v="2292" actId="478"/>
          <ac:picMkLst>
            <pc:docMk/>
            <pc:sldMk cId="652272095" sldId="426"/>
            <ac:picMk id="9" creationId="{381FC2B0-7964-FD80-2C11-756D2D9CC609}"/>
          </ac:picMkLst>
        </pc:picChg>
        <pc:picChg chg="add del mod modCrop">
          <ac:chgData name="Jonathan Mah" userId="5261b2f2f3e51194" providerId="LiveId" clId="{833092D5-9927-4807-BE3E-672C10A7E002}" dt="2023-07-27T21:04:54.249" v="2294" actId="478"/>
          <ac:picMkLst>
            <pc:docMk/>
            <pc:sldMk cId="652272095" sldId="426"/>
            <ac:picMk id="10" creationId="{5F877A63-EC70-D916-8C2B-74C6B014F364}"/>
          </ac:picMkLst>
        </pc:picChg>
        <pc:picChg chg="add del mod modCrop">
          <ac:chgData name="Jonathan Mah" userId="5261b2f2f3e51194" providerId="LiveId" clId="{833092D5-9927-4807-BE3E-672C10A7E002}" dt="2023-07-27T21:04:54.794" v="2295" actId="478"/>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picChg chg="add del mod modCrop">
          <ac:chgData name="Jonathan Mah" userId="5261b2f2f3e51194" providerId="LiveId" clId="{833092D5-9927-4807-BE3E-672C10A7E002}" dt="2023-07-27T21:21:44.232" v="2328" actId="478"/>
          <ac:picMkLst>
            <pc:docMk/>
            <pc:sldMk cId="652272095" sldId="426"/>
            <ac:picMk id="15" creationId="{74893F8D-F6E3-0542-ECDF-557202C07411}"/>
          </ac:picMkLst>
        </pc:picChg>
        <pc:picChg chg="add mod modCrop">
          <ac:chgData name="Jonathan Mah" userId="5261b2f2f3e51194" providerId="LiveId" clId="{833092D5-9927-4807-BE3E-672C10A7E002}" dt="2023-08-03T17:37:23.347" v="2944" actId="1037"/>
          <ac:picMkLst>
            <pc:docMk/>
            <pc:sldMk cId="652272095" sldId="426"/>
            <ac:picMk id="17" creationId="{22F61B2E-BCBC-32D9-1CFA-AAC0818DEF6A}"/>
          </ac:picMkLst>
        </pc:picChg>
        <pc:picChg chg="add del mod">
          <ac:chgData name="Jonathan Mah" userId="5261b2f2f3e51194" providerId="LiveId" clId="{833092D5-9927-4807-BE3E-672C10A7E002}" dt="2023-07-27T21:26:42.537" v="2346" actId="478"/>
          <ac:picMkLst>
            <pc:docMk/>
            <pc:sldMk cId="652272095" sldId="426"/>
            <ac:picMk id="19" creationId="{10A24347-7771-1171-E4A6-6A1F75185781}"/>
          </ac:picMkLst>
        </pc:picChg>
        <pc:picChg chg="add del mod">
          <ac:chgData name="Jonathan Mah" userId="5261b2f2f3e51194" providerId="LiveId" clId="{833092D5-9927-4807-BE3E-672C10A7E002}" dt="2023-07-27T21:27:15.132" v="2352" actId="478"/>
          <ac:picMkLst>
            <pc:docMk/>
            <pc:sldMk cId="652272095" sldId="426"/>
            <ac:picMk id="21" creationId="{318C8E9A-0684-D61E-CCB5-FAD55E60E80C}"/>
          </ac:picMkLst>
        </pc:picChg>
        <pc:picChg chg="add del mod modCrop">
          <ac:chgData name="Jonathan Mah" userId="5261b2f2f3e51194" providerId="LiveId" clId="{833092D5-9927-4807-BE3E-672C10A7E002}" dt="2023-07-27T21:35:17.985" v="2370" actId="478"/>
          <ac:picMkLst>
            <pc:docMk/>
            <pc:sldMk cId="652272095" sldId="426"/>
            <ac:picMk id="23" creationId="{EB0C8CD6-F4C0-CE2C-4EF0-88BD21FAA0E9}"/>
          </ac:picMkLst>
        </pc:picChg>
        <pc:picChg chg="add mod modCrop">
          <ac:chgData name="Jonathan Mah" userId="5261b2f2f3e51194" providerId="LiveId" clId="{833092D5-9927-4807-BE3E-672C10A7E002}" dt="2023-08-03T17:37:26.767" v="2945" actId="1076"/>
          <ac:picMkLst>
            <pc:docMk/>
            <pc:sldMk cId="652272095" sldId="426"/>
            <ac:picMk id="24" creationId="{60D799C0-A1ED-918D-CC85-047A3B05FE30}"/>
          </ac:picMkLst>
        </pc:picChg>
        <pc:picChg chg="add del mod modCrop">
          <ac:chgData name="Jonathan Mah" userId="5261b2f2f3e51194" providerId="LiveId" clId="{833092D5-9927-4807-BE3E-672C10A7E002}" dt="2023-07-27T21:38:28.345" v="2385" actId="478"/>
          <ac:picMkLst>
            <pc:docMk/>
            <pc:sldMk cId="652272095" sldId="426"/>
            <ac:picMk id="26" creationId="{00085806-41EF-CE40-1996-BC8851F2709D}"/>
          </ac:picMkLst>
        </pc:picChg>
        <pc:picChg chg="add del mod modCrop">
          <ac:chgData name="Jonathan Mah" userId="5261b2f2f3e51194" providerId="LiveId" clId="{833092D5-9927-4807-BE3E-672C10A7E002}" dt="2023-08-03T00:39:21.749" v="2905" actId="478"/>
          <ac:picMkLst>
            <pc:docMk/>
            <pc:sldMk cId="652272095" sldId="426"/>
            <ac:picMk id="28" creationId="{46528D09-AD4C-D99C-408E-F6D6D440FFC5}"/>
          </ac:picMkLst>
        </pc:picChg>
      </pc:sldChg>
      <pc:sldChg chg="addSp delSp modSp new del mod">
        <pc:chgData name="Jonathan Mah" userId="5261b2f2f3e51194" providerId="LiveId" clId="{833092D5-9927-4807-BE3E-672C10A7E002}" dt="2023-07-14T22:34:04.122" v="1982" actId="47"/>
        <pc:sldMkLst>
          <pc:docMk/>
          <pc:sldMk cId="2571562739" sldId="428"/>
        </pc:sldMkLst>
        <pc:spChg chg="del">
          <ac:chgData name="Jonathan Mah" userId="5261b2f2f3e51194" providerId="LiveId" clId="{833092D5-9927-4807-BE3E-672C10A7E002}" dt="2023-07-14T22:33:49.121" v="1978" actId="478"/>
          <ac:spMkLst>
            <pc:docMk/>
            <pc:sldMk cId="2571562739" sldId="428"/>
            <ac:spMk id="2" creationId="{306A2AD6-D3E1-BE5A-97BA-91581B32AE02}"/>
          </ac:spMkLst>
        </pc:spChg>
        <pc:spChg chg="del">
          <ac:chgData name="Jonathan Mah" userId="5261b2f2f3e51194" providerId="LiveId" clId="{833092D5-9927-4807-BE3E-672C10A7E002}" dt="2023-07-14T22:33:49.121" v="1978" actId="478"/>
          <ac:spMkLst>
            <pc:docMk/>
            <pc:sldMk cId="2571562739" sldId="428"/>
            <ac:spMk id="3" creationId="{43967E6C-B304-891C-1B74-7ED3B7E659BB}"/>
          </ac:spMkLst>
        </pc:spChg>
        <pc:picChg chg="add mod">
          <ac:chgData name="Jonathan Mah" userId="5261b2f2f3e51194" providerId="LiveId" clId="{833092D5-9927-4807-BE3E-672C10A7E002}" dt="2023-07-14T22:33:51.036" v="1980" actId="1076"/>
          <ac:picMkLst>
            <pc:docMk/>
            <pc:sldMk cId="2571562739" sldId="428"/>
            <ac:picMk id="4" creationId="{E9D938AB-F1CE-2428-CBFC-5A9A6E46C81D}"/>
          </ac:picMkLst>
        </pc:picChg>
      </pc:sldChg>
      <pc:sldChg chg="addSp delSp modSp add del mod">
        <pc:chgData name="Jonathan Mah" userId="5261b2f2f3e51194" providerId="LiveId" clId="{833092D5-9927-4807-BE3E-672C10A7E002}" dt="2023-08-29T22:56:41.607" v="3419" actId="47"/>
        <pc:sldMkLst>
          <pc:docMk/>
          <pc:sldMk cId="3765396124" sldId="429"/>
        </pc:sldMkLst>
        <pc:spChg chg="add del">
          <ac:chgData name="Jonathan Mah" userId="5261b2f2f3e51194" providerId="LiveId" clId="{833092D5-9927-4807-BE3E-672C10A7E002}" dt="2023-07-19T19:50:59.491" v="2268"/>
          <ac:spMkLst>
            <pc:docMk/>
            <pc:sldMk cId="3765396124" sldId="429"/>
            <ac:spMk id="2" creationId="{B03ED20E-ECCE-C93D-0211-AB805AF91CD3}"/>
          </ac:spMkLst>
        </pc:spChg>
        <pc:spChg chg="add del">
          <ac:chgData name="Jonathan Mah" userId="5261b2f2f3e51194" providerId="LiveId" clId="{833092D5-9927-4807-BE3E-672C10A7E002}" dt="2023-07-14T22:39:28.204" v="1993"/>
          <ac:spMkLst>
            <pc:docMk/>
            <pc:sldMk cId="3765396124" sldId="429"/>
            <ac:spMk id="2" creationId="{E61DDE4C-1D7C-C0D8-59D1-48EBFCB75C3A}"/>
          </ac:spMkLst>
        </pc:spChg>
        <pc:spChg chg="del">
          <ac:chgData name="Jonathan Mah" userId="5261b2f2f3e51194" providerId="LiveId" clId="{833092D5-9927-4807-BE3E-672C10A7E002}" dt="2023-07-14T22:34:07.435" v="1984" actId="478"/>
          <ac:spMkLst>
            <pc:docMk/>
            <pc:sldMk cId="3765396124" sldId="429"/>
            <ac:spMk id="12" creationId="{3FAD5785-2EBE-157C-4958-55580125D829}"/>
          </ac:spMkLst>
        </pc:spChg>
        <pc:spChg chg="del">
          <ac:chgData name="Jonathan Mah" userId="5261b2f2f3e51194" providerId="LiveId" clId="{833092D5-9927-4807-BE3E-672C10A7E002}" dt="2023-07-14T22:34:09.170" v="1985" actId="478"/>
          <ac:spMkLst>
            <pc:docMk/>
            <pc:sldMk cId="3765396124" sldId="429"/>
            <ac:spMk id="13" creationId="{88B18BE0-5F6B-4C31-2D55-F550CE61E7FB}"/>
          </ac:spMkLst>
        </pc:spChg>
        <pc:spChg chg="del">
          <ac:chgData name="Jonathan Mah" userId="5261b2f2f3e51194" providerId="LiveId" clId="{833092D5-9927-4807-BE3E-672C10A7E002}" dt="2023-07-14T22:34:14.445" v="1989" actId="478"/>
          <ac:spMkLst>
            <pc:docMk/>
            <pc:sldMk cId="3765396124" sldId="429"/>
            <ac:spMk id="14" creationId="{2CADF09D-57B3-ACE1-9674-1B704060D8DF}"/>
          </ac:spMkLst>
        </pc:spChg>
        <pc:spChg chg="add mod">
          <ac:chgData name="Jonathan Mah" userId="5261b2f2f3e51194" providerId="LiveId" clId="{833092D5-9927-4807-BE3E-672C10A7E002}" dt="2023-08-04T22:54:59.998" v="3006" actId="1076"/>
          <ac:spMkLst>
            <pc:docMk/>
            <pc:sldMk cId="3765396124" sldId="429"/>
            <ac:spMk id="17" creationId="{CA956D0F-F840-901A-8FCC-83072C36A26C}"/>
          </ac:spMkLst>
        </pc:spChg>
        <pc:picChg chg="del mod modCrop">
          <ac:chgData name="Jonathan Mah" userId="5261b2f2f3e51194" providerId="LiveId" clId="{833092D5-9927-4807-BE3E-672C10A7E002}" dt="2023-08-04T22:52:36.252" v="2979" actId="478"/>
          <ac:picMkLst>
            <pc:docMk/>
            <pc:sldMk cId="3765396124" sldId="429"/>
            <ac:picMk id="3" creationId="{1C88653A-C506-B445-4F6E-1CD84D2FD5F3}"/>
          </ac:picMkLst>
        </pc:picChg>
        <pc:picChg chg="del mod">
          <ac:chgData name="Jonathan Mah" userId="5261b2f2f3e51194" providerId="LiveId" clId="{833092D5-9927-4807-BE3E-672C10A7E002}" dt="2023-07-19T19:51:09.031" v="2272" actId="478"/>
          <ac:picMkLst>
            <pc:docMk/>
            <pc:sldMk cId="3765396124" sldId="429"/>
            <ac:picMk id="4" creationId="{B4AA63D1-8ED5-E707-690E-2E1E3BBDAF5D}"/>
          </ac:picMkLst>
        </pc:picChg>
        <pc:picChg chg="add del mod">
          <ac:chgData name="Jonathan Mah" userId="5261b2f2f3e51194" providerId="LiveId" clId="{833092D5-9927-4807-BE3E-672C10A7E002}" dt="2023-08-04T22:50:43.509" v="2956" actId="478"/>
          <ac:picMkLst>
            <pc:docMk/>
            <pc:sldMk cId="3765396124" sldId="429"/>
            <ac:picMk id="4" creationId="{F8F78410-9CE6-EA55-043B-2F31F303997D}"/>
          </ac:picMkLst>
        </pc:picChg>
        <pc:picChg chg="del">
          <ac:chgData name="Jonathan Mah" userId="5261b2f2f3e51194" providerId="LiveId" clId="{833092D5-9927-4807-BE3E-672C10A7E002}" dt="2023-07-14T22:34:10.891" v="1987" actId="478"/>
          <ac:picMkLst>
            <pc:docMk/>
            <pc:sldMk cId="3765396124" sldId="429"/>
            <ac:picMk id="5" creationId="{4E164DF8-57D8-0F85-F258-8A91CE9899F8}"/>
          </ac:picMkLst>
        </pc:picChg>
        <pc:picChg chg="add del mod">
          <ac:chgData name="Jonathan Mah" userId="5261b2f2f3e51194" providerId="LiveId" clId="{833092D5-9927-4807-BE3E-672C10A7E002}" dt="2023-08-04T22:48:51.596" v="2946" actId="478"/>
          <ac:picMkLst>
            <pc:docMk/>
            <pc:sldMk cId="3765396124" sldId="429"/>
            <ac:picMk id="5" creationId="{DF3CF68F-65E3-018A-CE7F-3D7703037ABA}"/>
          </ac:picMkLst>
        </pc:picChg>
        <pc:picChg chg="add del mod">
          <ac:chgData name="Jonathan Mah" userId="5261b2f2f3e51194" providerId="LiveId" clId="{833092D5-9927-4807-BE3E-672C10A7E002}" dt="2023-07-19T19:50:56.638" v="2264" actId="478"/>
          <ac:picMkLst>
            <pc:docMk/>
            <pc:sldMk cId="3765396124" sldId="429"/>
            <ac:picMk id="6" creationId="{B12FFA45-4A5D-5628-8CFB-5E1FCEC7BEBA}"/>
          </ac:picMkLst>
        </pc:picChg>
        <pc:picChg chg="add mod">
          <ac:chgData name="Jonathan Mah" userId="5261b2f2f3e51194" providerId="LiveId" clId="{833092D5-9927-4807-BE3E-672C10A7E002}" dt="2023-08-04T22:54:16.215" v="2998" actId="1076"/>
          <ac:picMkLst>
            <pc:docMk/>
            <pc:sldMk cId="3765396124" sldId="429"/>
            <ac:picMk id="7" creationId="{7204DCF6-82C0-71A8-998C-5090574C8F59}"/>
          </ac:picMkLst>
        </pc:picChg>
        <pc:picChg chg="add del mod">
          <ac:chgData name="Jonathan Mah" userId="5261b2f2f3e51194" providerId="LiveId" clId="{833092D5-9927-4807-BE3E-672C10A7E002}" dt="2023-07-14T22:41:34.329" v="2014" actId="478"/>
          <ac:picMkLst>
            <pc:docMk/>
            <pc:sldMk cId="3765396124" sldId="429"/>
            <ac:picMk id="7" creationId="{BACBF593-5D52-D2B5-F061-AAB15046DF12}"/>
          </ac:picMkLst>
        </pc:picChg>
        <pc:picChg chg="del mod">
          <ac:chgData name="Jonathan Mah" userId="5261b2f2f3e51194" providerId="LiveId" clId="{833092D5-9927-4807-BE3E-672C10A7E002}" dt="2023-08-04T22:52:36.252" v="2979" actId="478"/>
          <ac:picMkLst>
            <pc:docMk/>
            <pc:sldMk cId="3765396124" sldId="429"/>
            <ac:picMk id="8" creationId="{6BDC0236-82EF-9A85-03C0-549F8E58DEEF}"/>
          </ac:picMkLst>
        </pc:picChg>
        <pc:picChg chg="del">
          <ac:chgData name="Jonathan Mah" userId="5261b2f2f3e51194" providerId="LiveId" clId="{833092D5-9927-4807-BE3E-672C10A7E002}" dt="2023-07-14T22:34:06.266" v="1983" actId="478"/>
          <ac:picMkLst>
            <pc:docMk/>
            <pc:sldMk cId="3765396124" sldId="429"/>
            <ac:picMk id="9" creationId="{381FC2B0-7964-FD80-2C11-756D2D9CC609}"/>
          </ac:picMkLst>
        </pc:picChg>
        <pc:picChg chg="add del mod">
          <ac:chgData name="Jonathan Mah" userId="5261b2f2f3e51194" providerId="LiveId" clId="{833092D5-9927-4807-BE3E-672C10A7E002}" dt="2023-08-04T22:52:36.252" v="2979" actId="478"/>
          <ac:picMkLst>
            <pc:docMk/>
            <pc:sldMk cId="3765396124" sldId="429"/>
            <ac:picMk id="9" creationId="{B9761CA0-D56D-BB72-EC79-A5BE9A9D4BDE}"/>
          </ac:picMkLst>
        </pc:picChg>
        <pc:picChg chg="del">
          <ac:chgData name="Jonathan Mah" userId="5261b2f2f3e51194" providerId="LiveId" clId="{833092D5-9927-4807-BE3E-672C10A7E002}" dt="2023-07-14T22:34:09.853" v="1986" actId="478"/>
          <ac:picMkLst>
            <pc:docMk/>
            <pc:sldMk cId="3765396124" sldId="429"/>
            <ac:picMk id="10" creationId="{5F877A63-EC70-D916-8C2B-74C6B014F364}"/>
          </ac:picMkLst>
        </pc:picChg>
        <pc:picChg chg="add mod">
          <ac:chgData name="Jonathan Mah" userId="5261b2f2f3e51194" providerId="LiveId" clId="{833092D5-9927-4807-BE3E-672C10A7E002}" dt="2023-08-04T22:54:16.215" v="2998" actId="1076"/>
          <ac:picMkLst>
            <pc:docMk/>
            <pc:sldMk cId="3765396124" sldId="429"/>
            <ac:picMk id="10" creationId="{E898F9B1-9FB3-B553-DBD0-11960A42A67E}"/>
          </ac:picMkLst>
        </pc:picChg>
        <pc:picChg chg="del">
          <ac:chgData name="Jonathan Mah" userId="5261b2f2f3e51194" providerId="LiveId" clId="{833092D5-9927-4807-BE3E-672C10A7E002}" dt="2023-07-14T22:34:11.590" v="1988" actId="478"/>
          <ac:picMkLst>
            <pc:docMk/>
            <pc:sldMk cId="3765396124" sldId="429"/>
            <ac:picMk id="11" creationId="{1F5A82E0-FF26-1C74-0576-7A582FC88F42}"/>
          </ac:picMkLst>
        </pc:picChg>
        <pc:picChg chg="add mod modCrop">
          <ac:chgData name="Jonathan Mah" userId="5261b2f2f3e51194" providerId="LiveId" clId="{833092D5-9927-4807-BE3E-672C10A7E002}" dt="2023-08-04T22:55:17.902" v="3007" actId="732"/>
          <ac:picMkLst>
            <pc:docMk/>
            <pc:sldMk cId="3765396124" sldId="429"/>
            <ac:picMk id="11" creationId="{3484FA55-902F-52E7-44D1-B62FFD5340D8}"/>
          </ac:picMkLst>
        </pc:picChg>
        <pc:picChg chg="add mod">
          <ac:chgData name="Jonathan Mah" userId="5261b2f2f3e51194" providerId="LiveId" clId="{833092D5-9927-4807-BE3E-672C10A7E002}" dt="2023-08-04T22:54:20.073" v="3000" actId="1076"/>
          <ac:picMkLst>
            <pc:docMk/>
            <pc:sldMk cId="3765396124" sldId="429"/>
            <ac:picMk id="12" creationId="{DD1BB21F-1D6C-8390-F567-863506B421D7}"/>
          </ac:picMkLst>
        </pc:picChg>
        <pc:picChg chg="add del mod">
          <ac:chgData name="Jonathan Mah" userId="5261b2f2f3e51194" providerId="LiveId" clId="{833092D5-9927-4807-BE3E-672C10A7E002}" dt="2023-07-14T22:41:32.688" v="2013" actId="478"/>
          <ac:picMkLst>
            <pc:docMk/>
            <pc:sldMk cId="3765396124" sldId="429"/>
            <ac:picMk id="15" creationId="{A97B6972-B632-7251-0DEB-B0E99F116C2A}"/>
          </ac:picMkLst>
        </pc:picChg>
        <pc:picChg chg="add del mod">
          <ac:chgData name="Jonathan Mah" userId="5261b2f2f3e51194" providerId="LiveId" clId="{833092D5-9927-4807-BE3E-672C10A7E002}" dt="2023-08-04T22:51:14.278" v="2961" actId="478"/>
          <ac:picMkLst>
            <pc:docMk/>
            <pc:sldMk cId="3765396124" sldId="429"/>
            <ac:picMk id="16" creationId="{62363C92-E439-E0A0-D3EE-25ED54B7C702}"/>
          </ac:picMkLst>
        </pc:picChg>
      </pc:sldChg>
      <pc:sldChg chg="addSp delSp modSp add mod modNotesTx">
        <pc:chgData name="Jonathan Mah" userId="5261b2f2f3e51194" providerId="LiveId" clId="{833092D5-9927-4807-BE3E-672C10A7E002}" dt="2023-07-27T21:52:56.697" v="2486" actId="1076"/>
        <pc:sldMkLst>
          <pc:docMk/>
          <pc:sldMk cId="2775238939" sldId="430"/>
        </pc:sldMkLst>
        <pc:picChg chg="add mod modCrop">
          <ac:chgData name="Jonathan Mah" userId="5261b2f2f3e51194" providerId="LiveId" clId="{833092D5-9927-4807-BE3E-672C10A7E002}" dt="2023-07-27T21:52:56.697" v="2486" actId="1076"/>
          <ac:picMkLst>
            <pc:docMk/>
            <pc:sldMk cId="2775238939" sldId="430"/>
            <ac:picMk id="3" creationId="{31286943-3F6A-B6D7-6665-18681C7143D5}"/>
          </ac:picMkLst>
        </pc:picChg>
        <pc:picChg chg="mod">
          <ac:chgData name="Jonathan Mah" userId="5261b2f2f3e51194" providerId="LiveId" clId="{833092D5-9927-4807-BE3E-672C10A7E002}" dt="2023-07-27T21:52:56.697" v="2486" actId="1076"/>
          <ac:picMkLst>
            <pc:docMk/>
            <pc:sldMk cId="2775238939" sldId="430"/>
            <ac:picMk id="17" creationId="{22F61B2E-BCBC-32D9-1CFA-AAC0818DEF6A}"/>
          </ac:picMkLst>
        </pc:picChg>
        <pc:picChg chg="mod">
          <ac:chgData name="Jonathan Mah" userId="5261b2f2f3e51194" providerId="LiveId" clId="{833092D5-9927-4807-BE3E-672C10A7E002}" dt="2023-07-27T21:52:56.697" v="2486" actId="1076"/>
          <ac:picMkLst>
            <pc:docMk/>
            <pc:sldMk cId="2775238939" sldId="430"/>
            <ac:picMk id="24" creationId="{60D799C0-A1ED-918D-CC85-047A3B05FE30}"/>
          </ac:picMkLst>
        </pc:picChg>
        <pc:picChg chg="del">
          <ac:chgData name="Jonathan Mah" userId="5261b2f2f3e51194" providerId="LiveId" clId="{833092D5-9927-4807-BE3E-672C10A7E002}" dt="2023-07-27T21:43:45.045" v="2402" actId="478"/>
          <ac:picMkLst>
            <pc:docMk/>
            <pc:sldMk cId="2775238939" sldId="430"/>
            <ac:picMk id="28" creationId="{46528D09-AD4C-D99C-408E-F6D6D440FFC5}"/>
          </ac:picMkLst>
        </pc:picChg>
      </pc:sldChg>
      <pc:sldChg chg="add del">
        <pc:chgData name="Jonathan Mah" userId="5261b2f2f3e51194" providerId="LiveId" clId="{833092D5-9927-4807-BE3E-672C10A7E002}" dt="2023-07-27T21:09:09.981" v="2313" actId="47"/>
        <pc:sldMkLst>
          <pc:docMk/>
          <pc:sldMk cId="3584406761" sldId="430"/>
        </pc:sldMkLst>
      </pc:sldChg>
      <pc:sldChg chg="addSp delSp add del mod">
        <pc:chgData name="Jonathan Mah" userId="5261b2f2f3e51194" providerId="LiveId" clId="{833092D5-9927-4807-BE3E-672C10A7E002}" dt="2023-07-27T21:04:50.927" v="2291"/>
        <pc:sldMkLst>
          <pc:docMk/>
          <pc:sldMk cId="4149957990" sldId="430"/>
        </pc:sldMkLst>
        <pc:spChg chg="add del">
          <ac:chgData name="Jonathan Mah" userId="5261b2f2f3e51194" providerId="LiveId" clId="{833092D5-9927-4807-BE3E-672C10A7E002}" dt="2023-07-27T21:04:49.228" v="2287" actId="478"/>
          <ac:spMkLst>
            <pc:docMk/>
            <pc:sldMk cId="4149957990" sldId="430"/>
            <ac:spMk id="12" creationId="{3FAD5785-2EBE-157C-4958-55580125D829}"/>
          </ac:spMkLst>
        </pc:spChg>
        <pc:spChg chg="add del">
          <ac:chgData name="Jonathan Mah" userId="5261b2f2f3e51194" providerId="LiveId" clId="{833092D5-9927-4807-BE3E-672C10A7E002}" dt="2023-07-27T21:04:49.228" v="2287" actId="478"/>
          <ac:spMkLst>
            <pc:docMk/>
            <pc:sldMk cId="4149957990" sldId="430"/>
            <ac:spMk id="13" creationId="{88B18BE0-5F6B-4C31-2D55-F550CE61E7FB}"/>
          </ac:spMkLst>
        </pc:spChg>
        <pc:picChg chg="add del">
          <ac:chgData name="Jonathan Mah" userId="5261b2f2f3e51194" providerId="LiveId" clId="{833092D5-9927-4807-BE3E-672C10A7E002}" dt="2023-07-27T21:04:49.228" v="2287" actId="478"/>
          <ac:picMkLst>
            <pc:docMk/>
            <pc:sldMk cId="4149957990" sldId="430"/>
            <ac:picMk id="5" creationId="{4E164DF8-57D8-0F85-F258-8A91CE9899F8}"/>
          </ac:picMkLst>
        </pc:picChg>
        <pc:picChg chg="add del">
          <ac:chgData name="Jonathan Mah" userId="5261b2f2f3e51194" providerId="LiveId" clId="{833092D5-9927-4807-BE3E-672C10A7E002}" dt="2023-07-27T21:04:48.808" v="2285" actId="478"/>
          <ac:picMkLst>
            <pc:docMk/>
            <pc:sldMk cId="4149957990" sldId="430"/>
            <ac:picMk id="9" creationId="{381FC2B0-7964-FD80-2C11-756D2D9CC609}"/>
          </ac:picMkLst>
        </pc:picChg>
        <pc:picChg chg="add del">
          <ac:chgData name="Jonathan Mah" userId="5261b2f2f3e51194" providerId="LiveId" clId="{833092D5-9927-4807-BE3E-672C10A7E002}" dt="2023-07-27T21:04:49.031" v="2286" actId="478"/>
          <ac:picMkLst>
            <pc:docMk/>
            <pc:sldMk cId="4149957990" sldId="430"/>
            <ac:picMk id="10" creationId="{5F877A63-EC70-D916-8C2B-74C6B014F364}"/>
          </ac:picMkLst>
        </pc:picChg>
      </pc:sldChg>
      <pc:sldChg chg="add del">
        <pc:chgData name="Jonathan Mah" userId="5261b2f2f3e51194" providerId="LiveId" clId="{833092D5-9927-4807-BE3E-672C10A7E002}" dt="2023-07-27T21:09:10.705" v="2314" actId="47"/>
        <pc:sldMkLst>
          <pc:docMk/>
          <pc:sldMk cId="990689903" sldId="431"/>
        </pc:sldMkLst>
      </pc:sldChg>
      <pc:sldChg chg="add del">
        <pc:chgData name="Jonathan Mah" userId="5261b2f2f3e51194" providerId="LiveId" clId="{833092D5-9927-4807-BE3E-672C10A7E002}" dt="2023-07-27T21:04:50.230" v="2290"/>
        <pc:sldMkLst>
          <pc:docMk/>
          <pc:sldMk cId="3724702409" sldId="431"/>
        </pc:sldMkLst>
      </pc:sldChg>
      <pc:sldChg chg="addSp delSp modSp add del mod modNotesTx">
        <pc:chgData name="Jonathan Mah" userId="5261b2f2f3e51194" providerId="LiveId" clId="{833092D5-9927-4807-BE3E-672C10A7E002}" dt="2023-08-29T22:37:07.218" v="3365" actId="47"/>
        <pc:sldMkLst>
          <pc:docMk/>
          <pc:sldMk cId="4025850494" sldId="431"/>
        </pc:sldMkLst>
        <pc:picChg chg="del">
          <ac:chgData name="Jonathan Mah" userId="5261b2f2f3e51194" providerId="LiveId" clId="{833092D5-9927-4807-BE3E-672C10A7E002}" dt="2023-07-27T21:48:32.711" v="2409" actId="478"/>
          <ac:picMkLst>
            <pc:docMk/>
            <pc:sldMk cId="4025850494" sldId="431"/>
            <ac:picMk id="3" creationId="{31286943-3F6A-B6D7-6665-18681C7143D5}"/>
          </ac:picMkLst>
        </pc:picChg>
        <pc:picChg chg="add del mod modCrop">
          <ac:chgData name="Jonathan Mah" userId="5261b2f2f3e51194" providerId="LiveId" clId="{833092D5-9927-4807-BE3E-672C10A7E002}" dt="2023-07-27T21:51:07.346" v="2472" actId="478"/>
          <ac:picMkLst>
            <pc:docMk/>
            <pc:sldMk cId="4025850494" sldId="431"/>
            <ac:picMk id="4" creationId="{A01011C3-F941-2B49-A40A-44DFA968AB0D}"/>
          </ac:picMkLst>
        </pc:picChg>
        <pc:picChg chg="add del mod">
          <ac:chgData name="Jonathan Mah" userId="5261b2f2f3e51194" providerId="LiveId" clId="{833092D5-9927-4807-BE3E-672C10A7E002}" dt="2023-07-27T21:51:20.487" v="2477" actId="478"/>
          <ac:picMkLst>
            <pc:docMk/>
            <pc:sldMk cId="4025850494" sldId="431"/>
            <ac:picMk id="6" creationId="{620B0406-8A0D-AD2F-324C-18D731DE199C}"/>
          </ac:picMkLst>
        </pc:picChg>
        <pc:picChg chg="add mod modCrop">
          <ac:chgData name="Jonathan Mah" userId="5261b2f2f3e51194" providerId="LiveId" clId="{833092D5-9927-4807-BE3E-672C10A7E002}" dt="2023-07-27T21:52:49.689" v="2485" actId="1076"/>
          <ac:picMkLst>
            <pc:docMk/>
            <pc:sldMk cId="4025850494" sldId="431"/>
            <ac:picMk id="8" creationId="{8677C790-EF51-9C47-C3A1-F2BC7445DD21}"/>
          </ac:picMkLst>
        </pc:picChg>
        <pc:picChg chg="mod">
          <ac:chgData name="Jonathan Mah" userId="5261b2f2f3e51194" providerId="LiveId" clId="{833092D5-9927-4807-BE3E-672C10A7E002}" dt="2023-07-27T21:53:16.968" v="2488" actId="14100"/>
          <ac:picMkLst>
            <pc:docMk/>
            <pc:sldMk cId="4025850494" sldId="431"/>
            <ac:picMk id="17" creationId="{22F61B2E-BCBC-32D9-1CFA-AAC0818DEF6A}"/>
          </ac:picMkLst>
        </pc:picChg>
        <pc:picChg chg="mod">
          <ac:chgData name="Jonathan Mah" userId="5261b2f2f3e51194" providerId="LiveId" clId="{833092D5-9927-4807-BE3E-672C10A7E002}" dt="2023-07-27T21:52:49.689" v="2485" actId="1076"/>
          <ac:picMkLst>
            <pc:docMk/>
            <pc:sldMk cId="4025850494" sldId="431"/>
            <ac:picMk id="24" creationId="{60D799C0-A1ED-918D-CC85-047A3B05FE30}"/>
          </ac:picMkLst>
        </pc:picChg>
      </pc:sldChg>
      <pc:sldChg chg="addSp delSp modSp add mod modNotesTx">
        <pc:chgData name="Jonathan Mah" userId="5261b2f2f3e51194" providerId="LiveId" clId="{833092D5-9927-4807-BE3E-672C10A7E002}" dt="2023-08-29T22:39:08.967" v="3418" actId="20577"/>
        <pc:sldMkLst>
          <pc:docMk/>
          <pc:sldMk cId="1679589188" sldId="432"/>
        </pc:sldMkLst>
        <pc:picChg chg="add del mod modCrop">
          <ac:chgData name="Jonathan Mah" userId="5261b2f2f3e51194" providerId="LiveId" clId="{833092D5-9927-4807-BE3E-672C10A7E002}" dt="2023-08-29T22:37:09.557" v="3366" actId="478"/>
          <ac:picMkLst>
            <pc:docMk/>
            <pc:sldMk cId="1679589188" sldId="432"/>
            <ac:picMk id="3" creationId="{7DED44FE-44D9-F3E4-DD9C-E594EC4F64AE}"/>
          </ac:picMkLst>
        </pc:picChg>
        <pc:picChg chg="add mod modCrop">
          <ac:chgData name="Jonathan Mah" userId="5261b2f2f3e51194" providerId="LiveId" clId="{833092D5-9927-4807-BE3E-672C10A7E002}" dt="2023-08-29T22:39:08.867" v="3415" actId="732"/>
          <ac:picMkLst>
            <pc:docMk/>
            <pc:sldMk cId="1679589188" sldId="432"/>
            <ac:picMk id="4" creationId="{173D987E-AD6B-AB26-7220-07F8DCC70FC4}"/>
          </ac:picMkLst>
        </pc:picChg>
        <pc:picChg chg="add mod modCrop">
          <ac:chgData name="Jonathan Mah" userId="5261b2f2f3e51194" providerId="LiveId" clId="{833092D5-9927-4807-BE3E-672C10A7E002}" dt="2023-08-29T22:39:08.838" v="3414" actId="1076"/>
          <ac:picMkLst>
            <pc:docMk/>
            <pc:sldMk cId="1679589188" sldId="432"/>
            <ac:picMk id="5" creationId="{390626F5-69D8-4283-EDCF-30AFE8C04FE1}"/>
          </ac:picMkLst>
        </pc:picChg>
        <pc:picChg chg="del">
          <ac:chgData name="Jonathan Mah" userId="5261b2f2f3e51194" providerId="LiveId" clId="{833092D5-9927-4807-BE3E-672C10A7E002}" dt="2023-07-27T21:53:22.731" v="2490" actId="478"/>
          <ac:picMkLst>
            <pc:docMk/>
            <pc:sldMk cId="1679589188" sldId="432"/>
            <ac:picMk id="8" creationId="{8677C790-EF51-9C47-C3A1-F2BC7445DD21}"/>
          </ac:picMkLst>
        </pc:picChg>
        <pc:picChg chg="mod">
          <ac:chgData name="Jonathan Mah" userId="5261b2f2f3e51194" providerId="LiveId" clId="{833092D5-9927-4807-BE3E-672C10A7E002}" dt="2023-08-29T22:39:08.929" v="3417" actId="14100"/>
          <ac:picMkLst>
            <pc:docMk/>
            <pc:sldMk cId="1679589188" sldId="432"/>
            <ac:picMk id="17" creationId="{22F61B2E-BCBC-32D9-1CFA-AAC0818DEF6A}"/>
          </ac:picMkLst>
        </pc:picChg>
        <pc:picChg chg="del mod">
          <ac:chgData name="Jonathan Mah" userId="5261b2f2f3e51194" providerId="LiveId" clId="{833092D5-9927-4807-BE3E-672C10A7E002}" dt="2023-08-29T22:37:37.803" v="3370" actId="478"/>
          <ac:picMkLst>
            <pc:docMk/>
            <pc:sldMk cId="1679589188" sldId="432"/>
            <ac:picMk id="24" creationId="{60D799C0-A1ED-918D-CC85-047A3B05FE30}"/>
          </ac:picMkLst>
        </pc:picChg>
      </pc:sldChg>
      <pc:sldChg chg="addSp delSp modSp add del mod modNotesTx">
        <pc:chgData name="Jonathan Mah" userId="5261b2f2f3e51194" providerId="LiveId" clId="{833092D5-9927-4807-BE3E-672C10A7E002}" dt="2023-07-27T21:52:08.655" v="2483" actId="47"/>
        <pc:sldMkLst>
          <pc:docMk/>
          <pc:sldMk cId="2585599208" sldId="432"/>
        </pc:sldMkLst>
        <pc:picChg chg="add mod modCrop">
          <ac:chgData name="Jonathan Mah" userId="5261b2f2f3e51194" providerId="LiveId" clId="{833092D5-9927-4807-BE3E-672C10A7E002}" dt="2023-07-27T21:50:01.643" v="2471" actId="1076"/>
          <ac:picMkLst>
            <pc:docMk/>
            <pc:sldMk cId="2585599208" sldId="432"/>
            <ac:picMk id="3" creationId="{9A0CBCC8-1C35-9373-6847-6178D109781F}"/>
          </ac:picMkLst>
        </pc:picChg>
        <pc:picChg chg="del">
          <ac:chgData name="Jonathan Mah" userId="5261b2f2f3e51194" providerId="LiveId" clId="{833092D5-9927-4807-BE3E-672C10A7E002}" dt="2023-07-27T21:49:34.340" v="2464" actId="478"/>
          <ac:picMkLst>
            <pc:docMk/>
            <pc:sldMk cId="2585599208" sldId="432"/>
            <ac:picMk id="4" creationId="{A01011C3-F941-2B49-A40A-44DFA968AB0D}"/>
          </ac:picMkLst>
        </pc:picChg>
      </pc:sldChg>
      <pc:sldChg chg="add del">
        <pc:chgData name="Jonathan Mah" userId="5261b2f2f3e51194" providerId="LiveId" clId="{833092D5-9927-4807-BE3E-672C10A7E002}" dt="2023-07-27T21:04:49.927" v="2289"/>
        <pc:sldMkLst>
          <pc:docMk/>
          <pc:sldMk cId="3378155954" sldId="432"/>
        </pc:sldMkLst>
      </pc:sldChg>
      <pc:sldChg chg="add del">
        <pc:chgData name="Jonathan Mah" userId="5261b2f2f3e51194" providerId="LiveId" clId="{833092D5-9927-4807-BE3E-672C10A7E002}" dt="2023-07-27T21:09:11.112" v="2315" actId="47"/>
        <pc:sldMkLst>
          <pc:docMk/>
          <pc:sldMk cId="3429160403" sldId="432"/>
        </pc:sldMkLst>
      </pc:sldChg>
      <pc:sldChg chg="addSp delSp modSp add mod modNotesTx">
        <pc:chgData name="Jonathan Mah" userId="5261b2f2f3e51194" providerId="LiveId" clId="{833092D5-9927-4807-BE3E-672C10A7E002}" dt="2023-07-27T21:58:55.471" v="2530" actId="20577"/>
        <pc:sldMkLst>
          <pc:docMk/>
          <pc:sldMk cId="1330139619" sldId="433"/>
        </pc:sldMkLst>
        <pc:picChg chg="del">
          <ac:chgData name="Jonathan Mah" userId="5261b2f2f3e51194" providerId="LiveId" clId="{833092D5-9927-4807-BE3E-672C10A7E002}" dt="2023-07-27T21:55:00.189" v="2497" actId="478"/>
          <ac:picMkLst>
            <pc:docMk/>
            <pc:sldMk cId="1330139619" sldId="433"/>
            <ac:picMk id="3" creationId="{7DED44FE-44D9-F3E4-DD9C-E594EC4F64AE}"/>
          </ac:picMkLst>
        </pc:picChg>
        <pc:picChg chg="add mod modCrop">
          <ac:chgData name="Jonathan Mah" userId="5261b2f2f3e51194" providerId="LiveId" clId="{833092D5-9927-4807-BE3E-672C10A7E002}" dt="2023-07-27T21:56:53.600" v="2502" actId="732"/>
          <ac:picMkLst>
            <pc:docMk/>
            <pc:sldMk cId="1330139619" sldId="433"/>
            <ac:picMk id="4" creationId="{CEF3C1FD-1090-FD8F-786B-19B3D08F51F6}"/>
          </ac:picMkLst>
        </pc:picChg>
        <pc:picChg chg="mod">
          <ac:chgData name="Jonathan Mah" userId="5261b2f2f3e51194" providerId="LiveId" clId="{833092D5-9927-4807-BE3E-672C10A7E002}" dt="2023-07-27T21:57:29.279" v="2505" actId="14100"/>
          <ac:picMkLst>
            <pc:docMk/>
            <pc:sldMk cId="1330139619" sldId="433"/>
            <ac:picMk id="17" creationId="{22F61B2E-BCBC-32D9-1CFA-AAC0818DEF6A}"/>
          </ac:picMkLst>
        </pc:picChg>
      </pc:sldChg>
      <pc:sldChg chg="add del">
        <pc:chgData name="Jonathan Mah" userId="5261b2f2f3e51194" providerId="LiveId" clId="{833092D5-9927-4807-BE3E-672C10A7E002}" dt="2023-07-27T21:09:11.442" v="2316" actId="47"/>
        <pc:sldMkLst>
          <pc:docMk/>
          <pc:sldMk cId="2463478059" sldId="433"/>
        </pc:sldMkLst>
      </pc:sldChg>
      <pc:sldChg chg="add del">
        <pc:chgData name="Jonathan Mah" userId="5261b2f2f3e51194" providerId="LiveId" clId="{833092D5-9927-4807-BE3E-672C10A7E002}" dt="2023-07-27T21:04:49.535" v="2288"/>
        <pc:sldMkLst>
          <pc:docMk/>
          <pc:sldMk cId="3615774918" sldId="433"/>
        </pc:sldMkLst>
      </pc:sldChg>
      <pc:sldChg chg="addSp delSp modSp add mod modNotesTx">
        <pc:chgData name="Jonathan Mah" userId="5261b2f2f3e51194" providerId="LiveId" clId="{833092D5-9927-4807-BE3E-672C10A7E002}" dt="2023-07-27T21:59:01.952" v="2548" actId="20577"/>
        <pc:sldMkLst>
          <pc:docMk/>
          <pc:sldMk cId="777357300" sldId="434"/>
        </pc:sldMkLst>
        <pc:picChg chg="add mod modCrop">
          <ac:chgData name="Jonathan Mah" userId="5261b2f2f3e51194" providerId="LiveId" clId="{833092D5-9927-4807-BE3E-672C10A7E002}" dt="2023-07-27T21:58:21.648" v="2512" actId="732"/>
          <ac:picMkLst>
            <pc:docMk/>
            <pc:sldMk cId="777357300" sldId="434"/>
            <ac:picMk id="3" creationId="{D4E7424C-B1F0-D4C7-8DED-256E0E9CF609}"/>
          </ac:picMkLst>
        </pc:picChg>
        <pc:picChg chg="del">
          <ac:chgData name="Jonathan Mah" userId="5261b2f2f3e51194" providerId="LiveId" clId="{833092D5-9927-4807-BE3E-672C10A7E002}" dt="2023-07-27T21:57:39.219" v="2507" actId="478"/>
          <ac:picMkLst>
            <pc:docMk/>
            <pc:sldMk cId="777357300" sldId="434"/>
            <ac:picMk id="4" creationId="{CEF3C1FD-1090-FD8F-786B-19B3D08F51F6}"/>
          </ac:picMkLst>
        </pc:picChg>
        <pc:picChg chg="mod">
          <ac:chgData name="Jonathan Mah" userId="5261b2f2f3e51194" providerId="LiveId" clId="{833092D5-9927-4807-BE3E-672C10A7E002}" dt="2023-07-27T21:58:43.335" v="2515" actId="14100"/>
          <ac:picMkLst>
            <pc:docMk/>
            <pc:sldMk cId="777357300" sldId="434"/>
            <ac:picMk id="17" creationId="{22F61B2E-BCBC-32D9-1CFA-AAC0818DEF6A}"/>
          </ac:picMkLst>
        </pc:picChg>
      </pc:sldChg>
      <pc:sldChg chg="addSp delSp modSp new mod">
        <pc:chgData name="Jonathan Mah" userId="5261b2f2f3e51194" providerId="LiveId" clId="{833092D5-9927-4807-BE3E-672C10A7E002}" dt="2023-08-09T20:14:04.224" v="3058" actId="14100"/>
        <pc:sldMkLst>
          <pc:docMk/>
          <pc:sldMk cId="2611612387" sldId="435"/>
        </pc:sldMkLst>
        <pc:spChg chg="del">
          <ac:chgData name="Jonathan Mah" userId="5261b2f2f3e51194" providerId="LiveId" clId="{833092D5-9927-4807-BE3E-672C10A7E002}" dt="2023-07-28T00:56:26.319" v="2551" actId="478"/>
          <ac:spMkLst>
            <pc:docMk/>
            <pc:sldMk cId="2611612387" sldId="435"/>
            <ac:spMk id="2" creationId="{1AEE2E82-3F30-D3AA-F38B-1FE0ECAB65C3}"/>
          </ac:spMkLst>
        </pc:spChg>
        <pc:spChg chg="del">
          <ac:chgData name="Jonathan Mah" userId="5261b2f2f3e51194" providerId="LiveId" clId="{833092D5-9927-4807-BE3E-672C10A7E002}" dt="2023-07-28T00:42:08.980" v="2550" actId="478"/>
          <ac:spMkLst>
            <pc:docMk/>
            <pc:sldMk cId="2611612387" sldId="435"/>
            <ac:spMk id="3" creationId="{66751890-D3B0-0661-A047-BF04CA8F23B5}"/>
          </ac:spMkLst>
        </pc:spChg>
        <pc:picChg chg="add del mod">
          <ac:chgData name="Jonathan Mah" userId="5261b2f2f3e51194" providerId="LiveId" clId="{833092D5-9927-4807-BE3E-672C10A7E002}" dt="2023-08-09T20:09:57.517" v="3041" actId="478"/>
          <ac:picMkLst>
            <pc:docMk/>
            <pc:sldMk cId="2611612387" sldId="435"/>
            <ac:picMk id="3" creationId="{4E2E0F04-D917-63FF-D598-D56723ADF292}"/>
          </ac:picMkLst>
        </pc:picChg>
        <pc:picChg chg="add del mod modCrop">
          <ac:chgData name="Jonathan Mah" userId="5261b2f2f3e51194" providerId="LiveId" clId="{833092D5-9927-4807-BE3E-672C10A7E002}" dt="2023-08-02T18:29:18.061" v="2689" actId="478"/>
          <ac:picMkLst>
            <pc:docMk/>
            <pc:sldMk cId="2611612387" sldId="435"/>
            <ac:picMk id="3" creationId="{B387FBBB-996C-08DF-C4A0-0F71FC6C39A3}"/>
          </ac:picMkLst>
        </pc:picChg>
        <pc:picChg chg="add del mod modCrop">
          <ac:chgData name="Jonathan Mah" userId="5261b2f2f3e51194" providerId="LiveId" clId="{833092D5-9927-4807-BE3E-672C10A7E002}" dt="2023-08-09T20:09:09.957" v="3036" actId="478"/>
          <ac:picMkLst>
            <pc:docMk/>
            <pc:sldMk cId="2611612387" sldId="435"/>
            <ac:picMk id="5" creationId="{7B675086-53DC-1256-669D-AAD061F1A8DD}"/>
          </ac:picMkLst>
        </pc:picChg>
        <pc:picChg chg="add del mod modCrop">
          <ac:chgData name="Jonathan Mah" userId="5261b2f2f3e51194" providerId="LiveId" clId="{833092D5-9927-4807-BE3E-672C10A7E002}" dt="2023-07-28T00:58:11.189" v="2570" actId="478"/>
          <ac:picMkLst>
            <pc:docMk/>
            <pc:sldMk cId="2611612387" sldId="435"/>
            <ac:picMk id="5" creationId="{E50271FB-050B-5A22-6B2B-D56BAF53115E}"/>
          </ac:picMkLst>
        </pc:picChg>
        <pc:picChg chg="add del mod">
          <ac:chgData name="Jonathan Mah" userId="5261b2f2f3e51194" providerId="LiveId" clId="{833092D5-9927-4807-BE3E-672C10A7E002}" dt="2023-08-09T20:10:36.300" v="3044" actId="478"/>
          <ac:picMkLst>
            <pc:docMk/>
            <pc:sldMk cId="2611612387" sldId="435"/>
            <ac:picMk id="6" creationId="{FBDF88FC-055F-B02D-42A8-B5867066CACC}"/>
          </ac:picMkLst>
        </pc:picChg>
        <pc:picChg chg="add del mod">
          <ac:chgData name="Jonathan Mah" userId="5261b2f2f3e51194" providerId="LiveId" clId="{833092D5-9927-4807-BE3E-672C10A7E002}" dt="2023-07-28T01:00:13.261" v="2572" actId="478"/>
          <ac:picMkLst>
            <pc:docMk/>
            <pc:sldMk cId="2611612387" sldId="435"/>
            <ac:picMk id="7" creationId="{9C2F68DB-F3A6-CB5C-2988-0D154F59A41E}"/>
          </ac:picMkLst>
        </pc:picChg>
        <pc:picChg chg="add mod">
          <ac:chgData name="Jonathan Mah" userId="5261b2f2f3e51194" providerId="LiveId" clId="{833092D5-9927-4807-BE3E-672C10A7E002}" dt="2023-08-09T20:14:04.224" v="3058" actId="14100"/>
          <ac:picMkLst>
            <pc:docMk/>
            <pc:sldMk cId="2611612387" sldId="435"/>
            <ac:picMk id="8" creationId="{FCCB2D35-7979-88D1-3762-2C4970F8AB04}"/>
          </ac:picMkLst>
        </pc:picChg>
        <pc:picChg chg="add del mod modCrop">
          <ac:chgData name="Jonathan Mah" userId="5261b2f2f3e51194" providerId="LiveId" clId="{833092D5-9927-4807-BE3E-672C10A7E002}" dt="2023-08-09T20:13:22.645" v="3048" actId="478"/>
          <ac:picMkLst>
            <pc:docMk/>
            <pc:sldMk cId="2611612387" sldId="435"/>
            <ac:picMk id="9" creationId="{98E45BF1-2C37-5C25-4D25-9865BB49533A}"/>
          </ac:picMkLst>
        </pc:picChg>
        <pc:picChg chg="add del mod modCrop">
          <ac:chgData name="Jonathan Mah" userId="5261b2f2f3e51194" providerId="LiveId" clId="{833092D5-9927-4807-BE3E-672C10A7E002}" dt="2023-08-02T17:02:54.890" v="2600" actId="478"/>
          <ac:picMkLst>
            <pc:docMk/>
            <pc:sldMk cId="2611612387" sldId="435"/>
            <ac:picMk id="10" creationId="{D2B13C56-66BE-C26A-3298-0A5464FB309B}"/>
          </ac:picMkLst>
        </pc:picChg>
        <pc:picChg chg="add mod modCrop">
          <ac:chgData name="Jonathan Mah" userId="5261b2f2f3e51194" providerId="LiveId" clId="{833092D5-9927-4807-BE3E-672C10A7E002}" dt="2023-08-09T20:13:47.064" v="3051" actId="732"/>
          <ac:picMkLst>
            <pc:docMk/>
            <pc:sldMk cId="2611612387" sldId="435"/>
            <ac:picMk id="11" creationId="{DE4DBE62-9EC2-2E15-7BA6-E8C53B37F2D0}"/>
          </ac:picMkLst>
        </pc:picChg>
      </pc:sldChg>
      <pc:sldChg chg="addSp delSp modSp add del mod">
        <pc:chgData name="Jonathan Mah" userId="5261b2f2f3e51194" providerId="LiveId" clId="{833092D5-9927-4807-BE3E-672C10A7E002}" dt="2023-08-09T20:14:23.747" v="3060" actId="47"/>
        <pc:sldMkLst>
          <pc:docMk/>
          <pc:sldMk cId="3570557347" sldId="436"/>
        </pc:sldMkLst>
        <pc:picChg chg="add del mod modCrop">
          <ac:chgData name="Jonathan Mah" userId="5261b2f2f3e51194" providerId="LiveId" clId="{833092D5-9927-4807-BE3E-672C10A7E002}" dt="2023-08-02T17:01:08.294" v="2597" actId="478"/>
          <ac:picMkLst>
            <pc:docMk/>
            <pc:sldMk cId="3570557347" sldId="436"/>
            <ac:picMk id="3" creationId="{2B940F56-2590-47EF-FBC2-7D8985B1FE57}"/>
          </ac:picMkLst>
        </pc:picChg>
        <pc:picChg chg="add del mod">
          <ac:chgData name="Jonathan Mah" userId="5261b2f2f3e51194" providerId="LiveId" clId="{833092D5-9927-4807-BE3E-672C10A7E002}" dt="2023-08-02T17:03:33.199" v="2615" actId="478"/>
          <ac:picMkLst>
            <pc:docMk/>
            <pc:sldMk cId="3570557347" sldId="436"/>
            <ac:picMk id="4" creationId="{56EA890C-1E8E-F221-3A80-98101AE51B80}"/>
          </ac:picMkLst>
        </pc:picChg>
        <pc:picChg chg="add mod modCrop">
          <ac:chgData name="Jonathan Mah" userId="5261b2f2f3e51194" providerId="LiveId" clId="{833092D5-9927-4807-BE3E-672C10A7E002}" dt="2023-08-02T17:03:55.134" v="2624" actId="1036"/>
          <ac:picMkLst>
            <pc:docMk/>
            <pc:sldMk cId="3570557347" sldId="436"/>
            <ac:picMk id="6" creationId="{AB3539CA-2542-006D-3FC2-7BFE0A09881C}"/>
          </ac:picMkLst>
        </pc:picChg>
        <pc:picChg chg="mod">
          <ac:chgData name="Jonathan Mah" userId="5261b2f2f3e51194" providerId="LiveId" clId="{833092D5-9927-4807-BE3E-672C10A7E002}" dt="2023-08-02T17:13:28.440" v="2625" actId="14100"/>
          <ac:picMkLst>
            <pc:docMk/>
            <pc:sldMk cId="3570557347" sldId="436"/>
            <ac:picMk id="8" creationId="{FCCB2D35-7979-88D1-3762-2C4970F8AB04}"/>
          </ac:picMkLst>
        </pc:picChg>
        <pc:picChg chg="del">
          <ac:chgData name="Jonathan Mah" userId="5261b2f2f3e51194" providerId="LiveId" clId="{833092D5-9927-4807-BE3E-672C10A7E002}" dt="2023-07-28T01:01:40.225" v="2588" actId="478"/>
          <ac:picMkLst>
            <pc:docMk/>
            <pc:sldMk cId="3570557347" sldId="436"/>
            <ac:picMk id="10" creationId="{D2B13C56-66BE-C26A-3298-0A5464FB309B}"/>
          </ac:picMkLst>
        </pc:picChg>
      </pc:sldChg>
      <pc:sldChg chg="addSp delSp modSp new del mod">
        <pc:chgData name="Jonathan Mah" userId="5261b2f2f3e51194" providerId="LiveId" clId="{833092D5-9927-4807-BE3E-672C10A7E002}" dt="2023-08-02T18:31:35.433" v="2716" actId="47"/>
        <pc:sldMkLst>
          <pc:docMk/>
          <pc:sldMk cId="1300350267" sldId="437"/>
        </pc:sldMkLst>
        <pc:spChg chg="del">
          <ac:chgData name="Jonathan Mah" userId="5261b2f2f3e51194" providerId="LiveId" clId="{833092D5-9927-4807-BE3E-672C10A7E002}" dt="2023-08-02T18:05:42.963" v="2627" actId="478"/>
          <ac:spMkLst>
            <pc:docMk/>
            <pc:sldMk cId="1300350267" sldId="437"/>
            <ac:spMk id="2" creationId="{B7899F7D-8F73-9F28-A812-F497CCB06CA5}"/>
          </ac:spMkLst>
        </pc:spChg>
        <pc:spChg chg="del">
          <ac:chgData name="Jonathan Mah" userId="5261b2f2f3e51194" providerId="LiveId" clId="{833092D5-9927-4807-BE3E-672C10A7E002}" dt="2023-08-02T18:05:42.963" v="2627" actId="478"/>
          <ac:spMkLst>
            <pc:docMk/>
            <pc:sldMk cId="1300350267" sldId="437"/>
            <ac:spMk id="3" creationId="{FB739402-CF2D-713B-C9CA-7AF8FC0910E2}"/>
          </ac:spMkLst>
        </pc:spChg>
        <pc:picChg chg="add del mod">
          <ac:chgData name="Jonathan Mah" userId="5261b2f2f3e51194" providerId="LiveId" clId="{833092D5-9927-4807-BE3E-672C10A7E002}" dt="2023-08-02T18:05:57.062" v="2630" actId="478"/>
          <ac:picMkLst>
            <pc:docMk/>
            <pc:sldMk cId="1300350267" sldId="437"/>
            <ac:picMk id="5" creationId="{FE86C6DF-C541-D443-F1BF-E320B34B69F8}"/>
          </ac:picMkLst>
        </pc:picChg>
        <pc:picChg chg="add del mod">
          <ac:chgData name="Jonathan Mah" userId="5261b2f2f3e51194" providerId="LiveId" clId="{833092D5-9927-4807-BE3E-672C10A7E002}" dt="2023-08-02T18:08:30.936" v="2632" actId="478"/>
          <ac:picMkLst>
            <pc:docMk/>
            <pc:sldMk cId="1300350267" sldId="437"/>
            <ac:picMk id="7" creationId="{612D20AD-F4C5-88F1-CA6F-5A25ED1ECF8D}"/>
          </ac:picMkLst>
        </pc:picChg>
        <pc:picChg chg="add del mod">
          <ac:chgData name="Jonathan Mah" userId="5261b2f2f3e51194" providerId="LiveId" clId="{833092D5-9927-4807-BE3E-672C10A7E002}" dt="2023-08-02T18:13:58.796" v="2634" actId="478"/>
          <ac:picMkLst>
            <pc:docMk/>
            <pc:sldMk cId="1300350267" sldId="437"/>
            <ac:picMk id="9" creationId="{3E4CE409-4CD4-A39A-DC2C-870AD9A33CD2}"/>
          </ac:picMkLst>
        </pc:picChg>
        <pc:picChg chg="add del mod">
          <ac:chgData name="Jonathan Mah" userId="5261b2f2f3e51194" providerId="LiveId" clId="{833092D5-9927-4807-BE3E-672C10A7E002}" dt="2023-08-02T18:16:36.596" v="2671" actId="21"/>
          <ac:picMkLst>
            <pc:docMk/>
            <pc:sldMk cId="1300350267" sldId="437"/>
            <ac:picMk id="10" creationId="{7E262FE9-D6AF-5987-F574-AF486C8072B1}"/>
          </ac:picMkLst>
        </pc:picChg>
        <pc:picChg chg="add del mod modCrop">
          <ac:chgData name="Jonathan Mah" userId="5261b2f2f3e51194" providerId="LiveId" clId="{833092D5-9927-4807-BE3E-672C10A7E002}" dt="2023-08-02T18:16:36.596" v="2671" actId="21"/>
          <ac:picMkLst>
            <pc:docMk/>
            <pc:sldMk cId="1300350267" sldId="437"/>
            <ac:picMk id="11" creationId="{F98270F6-058D-9165-3164-45728217295C}"/>
          </ac:picMkLst>
        </pc:picChg>
        <pc:picChg chg="add mod ord">
          <ac:chgData name="Jonathan Mah" userId="5261b2f2f3e51194" providerId="LiveId" clId="{833092D5-9927-4807-BE3E-672C10A7E002}" dt="2023-08-02T18:14:51.438" v="2640" actId="167"/>
          <ac:picMkLst>
            <pc:docMk/>
            <pc:sldMk cId="1300350267" sldId="437"/>
            <ac:picMk id="13" creationId="{9BFA5293-2626-DFC0-DEDC-2F62600E95F5}"/>
          </ac:picMkLst>
        </pc:picChg>
      </pc:sldChg>
      <pc:sldChg chg="addSp delSp modSp new mod">
        <pc:chgData name="Jonathan Mah" userId="5261b2f2f3e51194" providerId="LiveId" clId="{833092D5-9927-4807-BE3E-672C10A7E002}" dt="2023-08-02T18:41:28.497" v="2833" actId="20577"/>
        <pc:sldMkLst>
          <pc:docMk/>
          <pc:sldMk cId="1025585485" sldId="438"/>
        </pc:sldMkLst>
        <pc:spChg chg="del">
          <ac:chgData name="Jonathan Mah" userId="5261b2f2f3e51194" providerId="LiveId" clId="{833092D5-9927-4807-BE3E-672C10A7E002}" dt="2023-08-02T18:16:22.436" v="2668" actId="478"/>
          <ac:spMkLst>
            <pc:docMk/>
            <pc:sldMk cId="1025585485" sldId="438"/>
            <ac:spMk id="2" creationId="{46DB949E-AB24-5537-D8BD-BA7D3328D3BA}"/>
          </ac:spMkLst>
        </pc:spChg>
        <pc:spChg chg="del">
          <ac:chgData name="Jonathan Mah" userId="5261b2f2f3e51194" providerId="LiveId" clId="{833092D5-9927-4807-BE3E-672C10A7E002}" dt="2023-08-02T18:16:22.436" v="2668" actId="478"/>
          <ac:spMkLst>
            <pc:docMk/>
            <pc:sldMk cId="1025585485" sldId="438"/>
            <ac:spMk id="3" creationId="{6C93EAED-4105-D501-E0F5-943AC5E02FFA}"/>
          </ac:spMkLst>
        </pc:spChg>
        <pc:spChg chg="add mod">
          <ac:chgData name="Jonathan Mah" userId="5261b2f2f3e51194" providerId="LiveId" clId="{833092D5-9927-4807-BE3E-672C10A7E002}" dt="2023-08-02T18:39:39.608" v="2769" actId="1036"/>
          <ac:spMkLst>
            <pc:docMk/>
            <pc:sldMk cId="1025585485" sldId="438"/>
            <ac:spMk id="27" creationId="{30C1E999-2148-CA7F-91A6-D8182AEE3997}"/>
          </ac:spMkLst>
        </pc:spChg>
        <pc:spChg chg="add mod">
          <ac:chgData name="Jonathan Mah" userId="5261b2f2f3e51194" providerId="LiveId" clId="{833092D5-9927-4807-BE3E-672C10A7E002}" dt="2023-08-02T18:40:37.411" v="2816" actId="1076"/>
          <ac:spMkLst>
            <pc:docMk/>
            <pc:sldMk cId="1025585485" sldId="438"/>
            <ac:spMk id="28" creationId="{70A1ACF4-3F6E-F703-F8B5-A408D687D633}"/>
          </ac:spMkLst>
        </pc:spChg>
        <pc:spChg chg="add mod">
          <ac:chgData name="Jonathan Mah" userId="5261b2f2f3e51194" providerId="LiveId" clId="{833092D5-9927-4807-BE3E-672C10A7E002}" dt="2023-08-02T18:40:33.043" v="2815" actId="1076"/>
          <ac:spMkLst>
            <pc:docMk/>
            <pc:sldMk cId="1025585485" sldId="438"/>
            <ac:spMk id="29" creationId="{158A0881-D6A5-BDF5-C935-3605B046D560}"/>
          </ac:spMkLst>
        </pc:spChg>
        <pc:spChg chg="add mod">
          <ac:chgData name="Jonathan Mah" userId="5261b2f2f3e51194" providerId="LiveId" clId="{833092D5-9927-4807-BE3E-672C10A7E002}" dt="2023-08-02T18:39:39.608" v="2769" actId="1036"/>
          <ac:spMkLst>
            <pc:docMk/>
            <pc:sldMk cId="1025585485" sldId="438"/>
            <ac:spMk id="30" creationId="{70A009CF-F80D-EF92-49EA-28B6EADC84FD}"/>
          </ac:spMkLst>
        </pc:spChg>
        <pc:spChg chg="add mod">
          <ac:chgData name="Jonathan Mah" userId="5261b2f2f3e51194" providerId="LiveId" clId="{833092D5-9927-4807-BE3E-672C10A7E002}" dt="2023-08-02T18:39:49.424" v="2812" actId="1037"/>
          <ac:spMkLst>
            <pc:docMk/>
            <pc:sldMk cId="1025585485" sldId="438"/>
            <ac:spMk id="31" creationId="{C9D5EF84-FD14-8881-91E4-1178E28D10FB}"/>
          </ac:spMkLst>
        </pc:spChg>
        <pc:spChg chg="add mod">
          <ac:chgData name="Jonathan Mah" userId="5261b2f2f3e51194" providerId="LiveId" clId="{833092D5-9927-4807-BE3E-672C10A7E002}" dt="2023-08-02T18:41:00.894" v="2819" actId="20577"/>
          <ac:spMkLst>
            <pc:docMk/>
            <pc:sldMk cId="1025585485" sldId="438"/>
            <ac:spMk id="32" creationId="{E1E8201A-2651-7161-F467-436DD58C2C1E}"/>
          </ac:spMkLst>
        </pc:spChg>
        <pc:spChg chg="add mod">
          <ac:chgData name="Jonathan Mah" userId="5261b2f2f3e51194" providerId="LiveId" clId="{833092D5-9927-4807-BE3E-672C10A7E002}" dt="2023-08-02T18:41:10.568" v="2822" actId="20577"/>
          <ac:spMkLst>
            <pc:docMk/>
            <pc:sldMk cId="1025585485" sldId="438"/>
            <ac:spMk id="33" creationId="{E2514CAE-C01F-D60A-80D8-F6E470C59732}"/>
          </ac:spMkLst>
        </pc:spChg>
        <pc:spChg chg="add mod">
          <ac:chgData name="Jonathan Mah" userId="5261b2f2f3e51194" providerId="LiveId" clId="{833092D5-9927-4807-BE3E-672C10A7E002}" dt="2023-08-02T18:41:28.497" v="2833" actId="20577"/>
          <ac:spMkLst>
            <pc:docMk/>
            <pc:sldMk cId="1025585485" sldId="438"/>
            <ac:spMk id="34" creationId="{C0CAA44D-4916-7B0E-0415-A928E1C3E6EE}"/>
          </ac:spMkLst>
        </pc:spChg>
        <pc:picChg chg="add del mod">
          <ac:chgData name="Jonathan Mah" userId="5261b2f2f3e51194" providerId="LiveId" clId="{833092D5-9927-4807-BE3E-672C10A7E002}" dt="2023-08-02T18:21:15.108" v="2678" actId="478"/>
          <ac:picMkLst>
            <pc:docMk/>
            <pc:sldMk cId="1025585485" sldId="438"/>
            <ac:picMk id="5" creationId="{8A9ADF42-42AC-0A07-B854-CBEA85AFE11A}"/>
          </ac:picMkLst>
        </pc:picChg>
        <pc:picChg chg="add del mod">
          <ac:chgData name="Jonathan Mah" userId="5261b2f2f3e51194" providerId="LiveId" clId="{833092D5-9927-4807-BE3E-672C10A7E002}" dt="2023-08-02T18:16:42.343" v="2674" actId="478"/>
          <ac:picMkLst>
            <pc:docMk/>
            <pc:sldMk cId="1025585485" sldId="438"/>
            <ac:picMk id="6" creationId="{F01F5FB4-A5E9-1DF0-959E-379B42F4A1C3}"/>
          </ac:picMkLst>
        </pc:picChg>
        <pc:picChg chg="add del mod">
          <ac:chgData name="Jonathan Mah" userId="5261b2f2f3e51194" providerId="LiveId" clId="{833092D5-9927-4807-BE3E-672C10A7E002}" dt="2023-08-02T18:16:42.343" v="2674" actId="478"/>
          <ac:picMkLst>
            <pc:docMk/>
            <pc:sldMk cId="1025585485" sldId="438"/>
            <ac:picMk id="7" creationId="{0C7C14BC-20B5-EB9C-119B-E481FBA120D5}"/>
          </ac:picMkLst>
        </pc:picChg>
        <pc:picChg chg="add del mod">
          <ac:chgData name="Jonathan Mah" userId="5261b2f2f3e51194" providerId="LiveId" clId="{833092D5-9927-4807-BE3E-672C10A7E002}" dt="2023-08-02T18:16:55.566" v="2677" actId="478"/>
          <ac:picMkLst>
            <pc:docMk/>
            <pc:sldMk cId="1025585485" sldId="438"/>
            <ac:picMk id="8" creationId="{598BF043-676B-36A5-1BDA-EA3647A09225}"/>
          </ac:picMkLst>
        </pc:picChg>
        <pc:picChg chg="add del mod">
          <ac:chgData name="Jonathan Mah" userId="5261b2f2f3e51194" providerId="LiveId" clId="{833092D5-9927-4807-BE3E-672C10A7E002}" dt="2023-08-02T18:16:55.566" v="2677" actId="478"/>
          <ac:picMkLst>
            <pc:docMk/>
            <pc:sldMk cId="1025585485" sldId="438"/>
            <ac:picMk id="9" creationId="{64055AB7-0279-4BB6-3AF0-0CBF0265B838}"/>
          </ac:picMkLst>
        </pc:picChg>
        <pc:picChg chg="add del mod">
          <ac:chgData name="Jonathan Mah" userId="5261b2f2f3e51194" providerId="LiveId" clId="{833092D5-9927-4807-BE3E-672C10A7E002}" dt="2023-08-02T18:24:22.947" v="2680" actId="478"/>
          <ac:picMkLst>
            <pc:docMk/>
            <pc:sldMk cId="1025585485" sldId="438"/>
            <ac:picMk id="11" creationId="{E83585C6-68C0-7AC5-0034-7F5ED689B6BF}"/>
          </ac:picMkLst>
        </pc:picChg>
        <pc:picChg chg="add del mod">
          <ac:chgData name="Jonathan Mah" userId="5261b2f2f3e51194" providerId="LiveId" clId="{833092D5-9927-4807-BE3E-672C10A7E002}" dt="2023-08-02T18:31:43.300" v="2717" actId="478"/>
          <ac:picMkLst>
            <pc:docMk/>
            <pc:sldMk cId="1025585485" sldId="438"/>
            <ac:picMk id="13" creationId="{762763DC-0AED-C764-A3BB-870E9B730D20}"/>
          </ac:picMkLst>
        </pc:picChg>
        <pc:picChg chg="add mod">
          <ac:chgData name="Jonathan Mah" userId="5261b2f2f3e51194" providerId="LiveId" clId="{833092D5-9927-4807-BE3E-672C10A7E002}" dt="2023-08-02T18:31:04.605" v="2714" actId="14100"/>
          <ac:picMkLst>
            <pc:docMk/>
            <pc:sldMk cId="1025585485" sldId="438"/>
            <ac:picMk id="14" creationId="{7D397709-39BB-CDDA-CBC2-13B1E06BDBDD}"/>
          </ac:picMkLst>
        </pc:picChg>
        <pc:picChg chg="add del mod modCrop">
          <ac:chgData name="Jonathan Mah" userId="5261b2f2f3e51194" providerId="LiveId" clId="{833092D5-9927-4807-BE3E-672C10A7E002}" dt="2023-08-02T18:29:55.566" v="2695" actId="478"/>
          <ac:picMkLst>
            <pc:docMk/>
            <pc:sldMk cId="1025585485" sldId="438"/>
            <ac:picMk id="15" creationId="{1EB6C7F6-D7D9-4AC1-B118-0FEF5DF1AB0E}"/>
          </ac:picMkLst>
        </pc:picChg>
        <pc:picChg chg="add mod modCrop">
          <ac:chgData name="Jonathan Mah" userId="5261b2f2f3e51194" providerId="LiveId" clId="{833092D5-9927-4807-BE3E-672C10A7E002}" dt="2023-08-02T18:31:18.317" v="2715" actId="14100"/>
          <ac:picMkLst>
            <pc:docMk/>
            <pc:sldMk cId="1025585485" sldId="438"/>
            <ac:picMk id="16" creationId="{A8CF3A43-D797-28AA-C369-460C438598FA}"/>
          </ac:picMkLst>
        </pc:picChg>
        <pc:picChg chg="add del mod ord">
          <ac:chgData name="Jonathan Mah" userId="5261b2f2f3e51194" providerId="LiveId" clId="{833092D5-9927-4807-BE3E-672C10A7E002}" dt="2023-08-02T18:32:29.315" v="2720" actId="478"/>
          <ac:picMkLst>
            <pc:docMk/>
            <pc:sldMk cId="1025585485" sldId="438"/>
            <ac:picMk id="18" creationId="{67270E2C-7D31-58CF-3B8D-D46ECF53ADA1}"/>
          </ac:picMkLst>
        </pc:picChg>
        <pc:picChg chg="add del mod ord">
          <ac:chgData name="Jonathan Mah" userId="5261b2f2f3e51194" providerId="LiveId" clId="{833092D5-9927-4807-BE3E-672C10A7E002}" dt="2023-08-02T18:34:39.016" v="2724" actId="478"/>
          <ac:picMkLst>
            <pc:docMk/>
            <pc:sldMk cId="1025585485" sldId="438"/>
            <ac:picMk id="20" creationId="{F6CD5BAC-1D5B-F039-2A6F-5472FBEBDB55}"/>
          </ac:picMkLst>
        </pc:picChg>
        <pc:picChg chg="add del mod ord">
          <ac:chgData name="Jonathan Mah" userId="5261b2f2f3e51194" providerId="LiveId" clId="{833092D5-9927-4807-BE3E-672C10A7E002}" dt="2023-08-02T18:36:01.638" v="2727" actId="478"/>
          <ac:picMkLst>
            <pc:docMk/>
            <pc:sldMk cId="1025585485" sldId="438"/>
            <ac:picMk id="22" creationId="{AB196FAA-3838-8B54-6FBD-10608F8B7BA6}"/>
          </ac:picMkLst>
        </pc:picChg>
        <pc:picChg chg="add del mod ord">
          <ac:chgData name="Jonathan Mah" userId="5261b2f2f3e51194" providerId="LiveId" clId="{833092D5-9927-4807-BE3E-672C10A7E002}" dt="2023-08-02T18:38:27.093" v="2731" actId="478"/>
          <ac:picMkLst>
            <pc:docMk/>
            <pc:sldMk cId="1025585485" sldId="438"/>
            <ac:picMk id="24" creationId="{43AB49EB-214D-8AAA-CE4F-67E3A6EF0C7A}"/>
          </ac:picMkLst>
        </pc:picChg>
        <pc:picChg chg="add mod ord">
          <ac:chgData name="Jonathan Mah" userId="5261b2f2f3e51194" providerId="LiveId" clId="{833092D5-9927-4807-BE3E-672C10A7E002}" dt="2023-08-02T18:38:36.491" v="2733" actId="167"/>
          <ac:picMkLst>
            <pc:docMk/>
            <pc:sldMk cId="1025585485" sldId="438"/>
            <ac:picMk id="26" creationId="{4AF9EB9C-3EE1-2A91-3AC7-511ADCC6AA66}"/>
          </ac:picMkLst>
        </pc:picChg>
      </pc:sldChg>
      <pc:sldChg chg="addSp delSp modSp new mod modNotesTx">
        <pc:chgData name="Jonathan Mah" userId="5261b2f2f3e51194" providerId="LiveId" clId="{833092D5-9927-4807-BE3E-672C10A7E002}" dt="2023-09-06T23:16:53.822" v="3531" actId="1076"/>
        <pc:sldMkLst>
          <pc:docMk/>
          <pc:sldMk cId="946828120" sldId="439"/>
        </pc:sldMkLst>
        <pc:spChg chg="del">
          <ac:chgData name="Jonathan Mah" userId="5261b2f2f3e51194" providerId="LiveId" clId="{833092D5-9927-4807-BE3E-672C10A7E002}" dt="2023-08-02T20:50:59.312" v="2835" actId="478"/>
          <ac:spMkLst>
            <pc:docMk/>
            <pc:sldMk cId="946828120" sldId="439"/>
            <ac:spMk id="2" creationId="{9A760CAF-EF33-5EDA-0339-193D392C99C8}"/>
          </ac:spMkLst>
        </pc:spChg>
        <pc:spChg chg="del">
          <ac:chgData name="Jonathan Mah" userId="5261b2f2f3e51194" providerId="LiveId" clId="{833092D5-9927-4807-BE3E-672C10A7E002}" dt="2023-08-02T20:50:59.312" v="2835" actId="478"/>
          <ac:spMkLst>
            <pc:docMk/>
            <pc:sldMk cId="946828120" sldId="439"/>
            <ac:spMk id="3" creationId="{57DAC04A-F9D7-5813-E04F-CF6C00B9C6E8}"/>
          </ac:spMkLst>
        </pc:spChg>
        <pc:spChg chg="add mod">
          <ac:chgData name="Jonathan Mah" userId="5261b2f2f3e51194" providerId="LiveId" clId="{833092D5-9927-4807-BE3E-672C10A7E002}" dt="2023-09-06T23:16:49.942" v="3530" actId="1076"/>
          <ac:spMkLst>
            <pc:docMk/>
            <pc:sldMk cId="946828120" sldId="439"/>
            <ac:spMk id="7" creationId="{B0FFBC70-CFBA-52AE-8026-4620E350A1E6}"/>
          </ac:spMkLst>
        </pc:spChg>
        <pc:spChg chg="add mod">
          <ac:chgData name="Jonathan Mah" userId="5261b2f2f3e51194" providerId="LiveId" clId="{833092D5-9927-4807-BE3E-672C10A7E002}" dt="2023-09-06T23:16:53.822" v="3531" actId="1076"/>
          <ac:spMkLst>
            <pc:docMk/>
            <pc:sldMk cId="946828120" sldId="439"/>
            <ac:spMk id="8" creationId="{F1079067-BCD7-CE94-18E7-962339D5C1FC}"/>
          </ac:spMkLst>
        </pc:spChg>
        <pc:spChg chg="add del mod">
          <ac:chgData name="Jonathan Mah" userId="5261b2f2f3e51194" providerId="LiveId" clId="{833092D5-9927-4807-BE3E-672C10A7E002}" dt="2023-09-06T22:17:47.874" v="3513" actId="478"/>
          <ac:spMkLst>
            <pc:docMk/>
            <pc:sldMk cId="946828120" sldId="439"/>
            <ac:spMk id="11" creationId="{FD539714-DAAA-F325-4B79-169741A3DF76}"/>
          </ac:spMkLst>
        </pc:spChg>
        <pc:spChg chg="add del mod">
          <ac:chgData name="Jonathan Mah" userId="5261b2f2f3e51194" providerId="LiveId" clId="{833092D5-9927-4807-BE3E-672C10A7E002}" dt="2023-09-06T22:17:47.874" v="3513" actId="478"/>
          <ac:spMkLst>
            <pc:docMk/>
            <pc:sldMk cId="946828120" sldId="439"/>
            <ac:spMk id="12" creationId="{58E043C6-9779-F717-74C9-EC8295B72485}"/>
          </ac:spMkLst>
        </pc:spChg>
        <pc:spChg chg="add del mod">
          <ac:chgData name="Jonathan Mah" userId="5261b2f2f3e51194" providerId="LiveId" clId="{833092D5-9927-4807-BE3E-672C10A7E002}" dt="2023-09-06T22:17:47.874" v="3513" actId="478"/>
          <ac:spMkLst>
            <pc:docMk/>
            <pc:sldMk cId="946828120" sldId="439"/>
            <ac:spMk id="13" creationId="{F28E095C-0CF3-5D0E-141C-7F163AB55D1F}"/>
          </ac:spMkLst>
        </pc:spChg>
        <pc:picChg chg="add del mod modCrop">
          <ac:chgData name="Jonathan Mah" userId="5261b2f2f3e51194" providerId="LiveId" clId="{833092D5-9927-4807-BE3E-672C10A7E002}" dt="2023-09-06T22:17:47.874" v="3513" actId="478"/>
          <ac:picMkLst>
            <pc:docMk/>
            <pc:sldMk cId="946828120" sldId="439"/>
            <ac:picMk id="3" creationId="{015A4347-7522-A427-66B1-2DCE3C629FAC}"/>
          </ac:picMkLst>
        </pc:picChg>
        <pc:picChg chg="add mod">
          <ac:chgData name="Jonathan Mah" userId="5261b2f2f3e51194" providerId="LiveId" clId="{833092D5-9927-4807-BE3E-672C10A7E002}" dt="2023-09-06T23:16:26.463" v="3527" actId="1076"/>
          <ac:picMkLst>
            <pc:docMk/>
            <pc:sldMk cId="946828120" sldId="439"/>
            <ac:picMk id="4" creationId="{4DADA4C1-ED86-8572-A0AF-DFF1BAEC02D5}"/>
          </ac:picMkLst>
        </pc:picChg>
        <pc:picChg chg="add del mod modCrop">
          <ac:chgData name="Jonathan Mah" userId="5261b2f2f3e51194" providerId="LiveId" clId="{833092D5-9927-4807-BE3E-672C10A7E002}" dt="2023-08-10T00:23:42.954" v="3101" actId="478"/>
          <ac:picMkLst>
            <pc:docMk/>
            <pc:sldMk cId="946828120" sldId="439"/>
            <ac:picMk id="5" creationId="{1D87A8BC-1F73-EF73-F802-6BD25B48BBEC}"/>
          </ac:picMkLst>
        </pc:picChg>
        <pc:picChg chg="add del mod">
          <ac:chgData name="Jonathan Mah" userId="5261b2f2f3e51194" providerId="LiveId" clId="{833092D5-9927-4807-BE3E-672C10A7E002}" dt="2023-08-10T00:37:44.523" v="3109" actId="478"/>
          <ac:picMkLst>
            <pc:docMk/>
            <pc:sldMk cId="946828120" sldId="439"/>
            <ac:picMk id="6" creationId="{37C89976-7D88-E08C-187E-A34B5DD80288}"/>
          </ac:picMkLst>
        </pc:picChg>
        <pc:picChg chg="add mod modCrop">
          <ac:chgData name="Jonathan Mah" userId="5261b2f2f3e51194" providerId="LiveId" clId="{833092D5-9927-4807-BE3E-672C10A7E002}" dt="2023-09-06T23:16:26.463" v="3527" actId="1076"/>
          <ac:picMkLst>
            <pc:docMk/>
            <pc:sldMk cId="946828120" sldId="439"/>
            <ac:picMk id="6" creationId="{CD40B072-67BD-20EC-F0AF-E77E9F317F28}"/>
          </ac:picMkLst>
        </pc:picChg>
        <pc:picChg chg="add del mod">
          <ac:chgData name="Jonathan Mah" userId="5261b2f2f3e51194" providerId="LiveId" clId="{833092D5-9927-4807-BE3E-672C10A7E002}" dt="2023-08-02T20:58:28.267" v="2841" actId="478"/>
          <ac:picMkLst>
            <pc:docMk/>
            <pc:sldMk cId="946828120" sldId="439"/>
            <ac:picMk id="7" creationId="{C9D6FA3C-51BC-B0E0-A9CA-0E0626B081A4}"/>
          </ac:picMkLst>
        </pc:picChg>
        <pc:picChg chg="add del mod">
          <ac:chgData name="Jonathan Mah" userId="5261b2f2f3e51194" providerId="LiveId" clId="{833092D5-9927-4807-BE3E-672C10A7E002}" dt="2023-08-10T00:40:15.876" v="3114" actId="478"/>
          <ac:picMkLst>
            <pc:docMk/>
            <pc:sldMk cId="946828120" sldId="439"/>
            <ac:picMk id="8" creationId="{3B91BADF-743A-3D09-16DD-B1CCC099D8DE}"/>
          </ac:picMkLst>
        </pc:picChg>
        <pc:picChg chg="add del mod">
          <ac:chgData name="Jonathan Mah" userId="5261b2f2f3e51194" providerId="LiveId" clId="{833092D5-9927-4807-BE3E-672C10A7E002}" dt="2023-08-02T21:15:38.262" v="2845" actId="478"/>
          <ac:picMkLst>
            <pc:docMk/>
            <pc:sldMk cId="946828120" sldId="439"/>
            <ac:picMk id="9" creationId="{433260C7-BBDC-B50C-738B-5882F7B9ECB8}"/>
          </ac:picMkLst>
        </pc:picChg>
        <pc:picChg chg="add del mod">
          <ac:chgData name="Jonathan Mah" userId="5261b2f2f3e51194" providerId="LiveId" clId="{833092D5-9927-4807-BE3E-672C10A7E002}" dt="2023-09-06T22:17:46.146" v="3512" actId="478"/>
          <ac:picMkLst>
            <pc:docMk/>
            <pc:sldMk cId="946828120" sldId="439"/>
            <ac:picMk id="10" creationId="{6CE684A9-9834-709A-8D0E-044BCDB0D233}"/>
          </ac:picMkLst>
        </pc:picChg>
        <pc:picChg chg="add del mod">
          <ac:chgData name="Jonathan Mah" userId="5261b2f2f3e51194" providerId="LiveId" clId="{833092D5-9927-4807-BE3E-672C10A7E002}" dt="2023-08-02T21:22:34.415" v="2855" actId="478"/>
          <ac:picMkLst>
            <pc:docMk/>
            <pc:sldMk cId="946828120" sldId="439"/>
            <ac:picMk id="11" creationId="{E6F653E3-7217-5ACC-201F-9D97B22DFA8F}"/>
          </ac:picMkLst>
        </pc:picChg>
        <pc:picChg chg="add del mod">
          <ac:chgData name="Jonathan Mah" userId="5261b2f2f3e51194" providerId="LiveId" clId="{833092D5-9927-4807-BE3E-672C10A7E002}" dt="2023-08-02T21:30:10.022" v="2866" actId="478"/>
          <ac:picMkLst>
            <pc:docMk/>
            <pc:sldMk cId="946828120" sldId="439"/>
            <ac:picMk id="13" creationId="{AF41CC58-3401-7059-9933-A9DCB55DA95A}"/>
          </ac:picMkLst>
        </pc:picChg>
        <pc:picChg chg="add del mod">
          <ac:chgData name="Jonathan Mah" userId="5261b2f2f3e51194" providerId="LiveId" clId="{833092D5-9927-4807-BE3E-672C10A7E002}" dt="2023-08-02T23:39:09.989" v="2869" actId="478"/>
          <ac:picMkLst>
            <pc:docMk/>
            <pc:sldMk cId="946828120" sldId="439"/>
            <ac:picMk id="15" creationId="{577D2ED3-3A05-DA77-C7D4-8DC993C6BE22}"/>
          </ac:picMkLst>
        </pc:picChg>
        <pc:picChg chg="add del mod">
          <ac:chgData name="Jonathan Mah" userId="5261b2f2f3e51194" providerId="LiveId" clId="{833092D5-9927-4807-BE3E-672C10A7E002}" dt="2023-08-10T00:23:42.954" v="3101" actId="478"/>
          <ac:picMkLst>
            <pc:docMk/>
            <pc:sldMk cId="946828120" sldId="439"/>
            <ac:picMk id="17" creationId="{E67A5301-6DFF-5322-EF42-F755F5DCBD36}"/>
          </ac:picMkLst>
        </pc:picChg>
      </pc:sldChg>
      <pc:sldChg chg="addSp delSp modSp add del mod">
        <pc:chgData name="Jonathan Mah" userId="5261b2f2f3e51194" providerId="LiveId" clId="{833092D5-9927-4807-BE3E-672C10A7E002}" dt="2023-08-29T22:56:41.607" v="3419" actId="47"/>
        <pc:sldMkLst>
          <pc:docMk/>
          <pc:sldMk cId="3712981177" sldId="440"/>
        </pc:sldMkLst>
        <pc:picChg chg="add del mod">
          <ac:chgData name="Jonathan Mah" userId="5261b2f2f3e51194" providerId="LiveId" clId="{833092D5-9927-4807-BE3E-672C10A7E002}" dt="2023-08-04T22:55:58.311" v="3011" actId="478"/>
          <ac:picMkLst>
            <pc:docMk/>
            <pc:sldMk cId="3712981177" sldId="440"/>
            <ac:picMk id="3" creationId="{12951A5A-72D6-EF44-6975-63072165B434}"/>
          </ac:picMkLst>
        </pc:picChg>
        <pc:picChg chg="add mod">
          <ac:chgData name="Jonathan Mah" userId="5261b2f2f3e51194" providerId="LiveId" clId="{833092D5-9927-4807-BE3E-672C10A7E002}" dt="2023-08-04T22:56:52.622" v="3013" actId="1076"/>
          <ac:picMkLst>
            <pc:docMk/>
            <pc:sldMk cId="3712981177" sldId="440"/>
            <ac:picMk id="5" creationId="{96B050CA-8865-C783-C19A-91724B631BBD}"/>
          </ac:picMkLst>
        </pc:picChg>
        <pc:picChg chg="del">
          <ac:chgData name="Jonathan Mah" userId="5261b2f2f3e51194" providerId="LiveId" clId="{833092D5-9927-4807-BE3E-672C10A7E002}" dt="2023-08-04T22:55:46.473" v="3009" actId="478"/>
          <ac:picMkLst>
            <pc:docMk/>
            <pc:sldMk cId="3712981177" sldId="440"/>
            <ac:picMk id="7" creationId="{7204DCF6-82C0-71A8-998C-5090574C8F59}"/>
          </ac:picMkLst>
        </pc:picChg>
      </pc:sldChg>
      <pc:sldChg chg="addSp delSp modSp new del mod">
        <pc:chgData name="Jonathan Mah" userId="5261b2f2f3e51194" providerId="LiveId" clId="{833092D5-9927-4807-BE3E-672C10A7E002}" dt="2023-08-29T22:56:41.607" v="3419" actId="47"/>
        <pc:sldMkLst>
          <pc:docMk/>
          <pc:sldMk cId="3078207290" sldId="441"/>
        </pc:sldMkLst>
        <pc:spChg chg="del">
          <ac:chgData name="Jonathan Mah" userId="5261b2f2f3e51194" providerId="LiveId" clId="{833092D5-9927-4807-BE3E-672C10A7E002}" dt="2023-08-09T18:42:28.966" v="3015" actId="478"/>
          <ac:spMkLst>
            <pc:docMk/>
            <pc:sldMk cId="3078207290" sldId="441"/>
            <ac:spMk id="2" creationId="{2371DB64-48E9-DF51-426E-917C83A4529B}"/>
          </ac:spMkLst>
        </pc:spChg>
        <pc:spChg chg="del">
          <ac:chgData name="Jonathan Mah" userId="5261b2f2f3e51194" providerId="LiveId" clId="{833092D5-9927-4807-BE3E-672C10A7E002}" dt="2023-08-09T18:42:28.966" v="3015" actId="478"/>
          <ac:spMkLst>
            <pc:docMk/>
            <pc:sldMk cId="3078207290" sldId="441"/>
            <ac:spMk id="3" creationId="{98521559-2C6D-0CFA-9E69-6C11D1754822}"/>
          </ac:spMkLst>
        </pc:spChg>
        <pc:spChg chg="add mod">
          <ac:chgData name="Jonathan Mah" userId="5261b2f2f3e51194" providerId="LiveId" clId="{833092D5-9927-4807-BE3E-672C10A7E002}" dt="2023-08-09T18:43:39.011" v="3032" actId="1076"/>
          <ac:spMkLst>
            <pc:docMk/>
            <pc:sldMk cId="3078207290" sldId="441"/>
            <ac:spMk id="8" creationId="{22245AF4-E12B-6028-106C-A2580FE872BE}"/>
          </ac:spMkLst>
        </pc:spChg>
        <pc:spChg chg="add mod">
          <ac:chgData name="Jonathan Mah" userId="5261b2f2f3e51194" providerId="LiveId" clId="{833092D5-9927-4807-BE3E-672C10A7E002}" dt="2023-08-09T18:43:52.162" v="3035" actId="20577"/>
          <ac:spMkLst>
            <pc:docMk/>
            <pc:sldMk cId="3078207290" sldId="441"/>
            <ac:spMk id="9" creationId="{AC9D13E7-905F-78F0-0869-578D1792FC4A}"/>
          </ac:spMkLst>
        </pc:spChg>
        <pc:graphicFrameChg chg="add del modGraphic">
          <ac:chgData name="Jonathan Mah" userId="5261b2f2f3e51194" providerId="LiveId" clId="{833092D5-9927-4807-BE3E-672C10A7E002}" dt="2023-08-17T16:03:32.750" v="3285" actId="478"/>
          <ac:graphicFrameMkLst>
            <pc:docMk/>
            <pc:sldMk cId="3078207290" sldId="441"/>
            <ac:graphicFrameMk id="3" creationId="{3A0E64F7-9129-B801-D08E-F9A069FBAEC4}"/>
          </ac:graphicFrameMkLst>
        </pc:graphicFrameChg>
        <pc:picChg chg="add mod">
          <ac:chgData name="Jonathan Mah" userId="5261b2f2f3e51194" providerId="LiveId" clId="{833092D5-9927-4807-BE3E-672C10A7E002}" dt="2023-08-09T18:43:17.283" v="3029" actId="1076"/>
          <ac:picMkLst>
            <pc:docMk/>
            <pc:sldMk cId="3078207290" sldId="441"/>
            <ac:picMk id="5" creationId="{60A04D63-01D5-D6D3-B34F-28041A233F8F}"/>
          </ac:picMkLst>
        </pc:picChg>
        <pc:picChg chg="add mod">
          <ac:chgData name="Jonathan Mah" userId="5261b2f2f3e51194" providerId="LiveId" clId="{833092D5-9927-4807-BE3E-672C10A7E002}" dt="2023-08-09T18:43:18.724" v="3030" actId="1076"/>
          <ac:picMkLst>
            <pc:docMk/>
            <pc:sldMk cId="3078207290" sldId="441"/>
            <ac:picMk id="7" creationId="{E1425EC5-B74D-CDC5-2869-14C75477B174}"/>
          </ac:picMkLst>
        </pc:picChg>
      </pc:sldChg>
      <pc:sldChg chg="addSp delSp modSp add mod">
        <pc:chgData name="Jonathan Mah" userId="5261b2f2f3e51194" providerId="LiveId" clId="{833092D5-9927-4807-BE3E-672C10A7E002}" dt="2023-08-09T20:16:23.696" v="3075" actId="1035"/>
        <pc:sldMkLst>
          <pc:docMk/>
          <pc:sldMk cId="2893417591" sldId="442"/>
        </pc:sldMkLst>
        <pc:picChg chg="add del mod modCrop">
          <ac:chgData name="Jonathan Mah" userId="5261b2f2f3e51194" providerId="LiveId" clId="{833092D5-9927-4807-BE3E-672C10A7E002}" dt="2023-08-09T20:16:02.286" v="3067" actId="478"/>
          <ac:picMkLst>
            <pc:docMk/>
            <pc:sldMk cId="2893417591" sldId="442"/>
            <ac:picMk id="3" creationId="{38BD0525-DBA2-C258-B3F3-64A40B10B9B5}"/>
          </ac:picMkLst>
        </pc:picChg>
        <pc:picChg chg="add mod modCrop">
          <ac:chgData name="Jonathan Mah" userId="5261b2f2f3e51194" providerId="LiveId" clId="{833092D5-9927-4807-BE3E-672C10A7E002}" dt="2023-08-09T20:16:23.696" v="3075" actId="1035"/>
          <ac:picMkLst>
            <pc:docMk/>
            <pc:sldMk cId="2893417591" sldId="442"/>
            <ac:picMk id="5" creationId="{A6C5AF9B-FF2A-339D-45B8-CE1198870358}"/>
          </ac:picMkLst>
        </pc:picChg>
        <pc:picChg chg="mod">
          <ac:chgData name="Jonathan Mah" userId="5261b2f2f3e51194" providerId="LiveId" clId="{833092D5-9927-4807-BE3E-672C10A7E002}" dt="2023-08-09T20:15:29.284" v="3066" actId="14100"/>
          <ac:picMkLst>
            <pc:docMk/>
            <pc:sldMk cId="2893417591" sldId="442"/>
            <ac:picMk id="8" creationId="{FCCB2D35-7979-88D1-3762-2C4970F8AB04}"/>
          </ac:picMkLst>
        </pc:picChg>
        <pc:picChg chg="del">
          <ac:chgData name="Jonathan Mah" userId="5261b2f2f3e51194" providerId="LiveId" clId="{833092D5-9927-4807-BE3E-672C10A7E002}" dt="2023-08-09T20:14:57.939" v="3061" actId="478"/>
          <ac:picMkLst>
            <pc:docMk/>
            <pc:sldMk cId="2893417591" sldId="442"/>
            <ac:picMk id="11" creationId="{DE4DBE62-9EC2-2E15-7BA6-E8C53B37F2D0}"/>
          </ac:picMkLst>
        </pc:picChg>
      </pc:sldChg>
      <pc:sldChg chg="addSp delSp modSp new del mod">
        <pc:chgData name="Jonathan Mah" userId="5261b2f2f3e51194" providerId="LiveId" clId="{833092D5-9927-4807-BE3E-672C10A7E002}" dt="2023-08-17T16:03:28.592" v="3283" actId="47"/>
        <pc:sldMkLst>
          <pc:docMk/>
          <pc:sldMk cId="2982453029" sldId="443"/>
        </pc:sldMkLst>
        <pc:spChg chg="del">
          <ac:chgData name="Jonathan Mah" userId="5261b2f2f3e51194" providerId="LiveId" clId="{833092D5-9927-4807-BE3E-672C10A7E002}" dt="2023-08-17T15:14:03.848" v="3141" actId="478"/>
          <ac:spMkLst>
            <pc:docMk/>
            <pc:sldMk cId="2982453029" sldId="443"/>
            <ac:spMk id="2" creationId="{311BA1CD-2C9B-6835-B944-4AB50A9EFBD6}"/>
          </ac:spMkLst>
        </pc:spChg>
        <pc:spChg chg="del">
          <ac:chgData name="Jonathan Mah" userId="5261b2f2f3e51194" providerId="LiveId" clId="{833092D5-9927-4807-BE3E-672C10A7E002}" dt="2023-08-17T15:14:03.848" v="3141" actId="478"/>
          <ac:spMkLst>
            <pc:docMk/>
            <pc:sldMk cId="2982453029" sldId="443"/>
            <ac:spMk id="3" creationId="{E6603930-51FE-AE11-3294-20915F768015}"/>
          </ac:spMkLst>
        </pc:spChg>
        <pc:picChg chg="add mod ord">
          <ac:chgData name="Jonathan Mah" userId="5261b2f2f3e51194" providerId="LiveId" clId="{833092D5-9927-4807-BE3E-672C10A7E002}" dt="2023-08-17T15:21:05.427" v="3246" actId="1038"/>
          <ac:picMkLst>
            <pc:docMk/>
            <pc:sldMk cId="2982453029" sldId="443"/>
            <ac:picMk id="4" creationId="{624DAFEB-71FF-252A-7CD6-2AE2C3434498}"/>
          </ac:picMkLst>
        </pc:picChg>
        <pc:picChg chg="add del mod">
          <ac:chgData name="Jonathan Mah" userId="5261b2f2f3e51194" providerId="LiveId" clId="{833092D5-9927-4807-BE3E-672C10A7E002}" dt="2023-08-17T15:15:01.930" v="3147" actId="478"/>
          <ac:picMkLst>
            <pc:docMk/>
            <pc:sldMk cId="2982453029" sldId="443"/>
            <ac:picMk id="6" creationId="{1CEC12BA-BCA1-2BA0-E222-312439FF8CAA}"/>
          </ac:picMkLst>
        </pc:picChg>
        <pc:picChg chg="add mod">
          <ac:chgData name="Jonathan Mah" userId="5261b2f2f3e51194" providerId="LiveId" clId="{833092D5-9927-4807-BE3E-672C10A7E002}" dt="2023-08-17T15:17:32.702" v="3155"/>
          <ac:picMkLst>
            <pc:docMk/>
            <pc:sldMk cId="2982453029" sldId="443"/>
            <ac:picMk id="8" creationId="{E8F2B8E8-89FA-5AC5-0D3A-C268CD31B64D}"/>
          </ac:picMkLst>
        </pc:picChg>
        <pc:picChg chg="add mod ord">
          <ac:chgData name="Jonathan Mah" userId="5261b2f2f3e51194" providerId="LiveId" clId="{833092D5-9927-4807-BE3E-672C10A7E002}" dt="2023-08-17T15:21:14.081" v="3247" actId="1076"/>
          <ac:picMkLst>
            <pc:docMk/>
            <pc:sldMk cId="2982453029" sldId="443"/>
            <ac:picMk id="9" creationId="{A749F997-C245-0140-06A1-5286119EDE33}"/>
          </ac:picMkLst>
        </pc:picChg>
      </pc:sldChg>
      <pc:sldChg chg="addSp delSp modSp add del mod">
        <pc:chgData name="Jonathan Mah" userId="5261b2f2f3e51194" providerId="LiveId" clId="{833092D5-9927-4807-BE3E-672C10A7E002}" dt="2023-08-29T23:04:14.597" v="3439" actId="47"/>
        <pc:sldMkLst>
          <pc:docMk/>
          <pc:sldMk cId="1621811039" sldId="444"/>
        </pc:sldMkLst>
        <pc:picChg chg="add mod">
          <ac:chgData name="Jonathan Mah" userId="5261b2f2f3e51194" providerId="LiveId" clId="{833092D5-9927-4807-BE3E-672C10A7E002}" dt="2023-08-29T23:03:10.468" v="3427" actId="1076"/>
          <ac:picMkLst>
            <pc:docMk/>
            <pc:sldMk cId="1621811039" sldId="444"/>
            <ac:picMk id="3" creationId="{0AAF8219-CF07-B614-061C-EBF0134F7489}"/>
          </ac:picMkLst>
        </pc:picChg>
        <pc:picChg chg="add del mod">
          <ac:chgData name="Jonathan Mah" userId="5261b2f2f3e51194" providerId="LiveId" clId="{833092D5-9927-4807-BE3E-672C10A7E002}" dt="2023-08-17T15:19:22.392" v="3167" actId="478"/>
          <ac:picMkLst>
            <pc:docMk/>
            <pc:sldMk cId="1621811039" sldId="444"/>
            <ac:picMk id="3" creationId="{0B0FBB61-8A36-07A4-838D-4DA1DC744FFF}"/>
          </ac:picMkLst>
        </pc:picChg>
        <pc:picChg chg="del">
          <ac:chgData name="Jonathan Mah" userId="5261b2f2f3e51194" providerId="LiveId" clId="{833092D5-9927-4807-BE3E-672C10A7E002}" dt="2023-08-17T15:20:18.909" v="3174" actId="478"/>
          <ac:picMkLst>
            <pc:docMk/>
            <pc:sldMk cId="1621811039" sldId="444"/>
            <ac:picMk id="4" creationId="{624DAFEB-71FF-252A-7CD6-2AE2C3434498}"/>
          </ac:picMkLst>
        </pc:picChg>
        <pc:picChg chg="add del mod">
          <ac:chgData name="Jonathan Mah" userId="5261b2f2f3e51194" providerId="LiveId" clId="{833092D5-9927-4807-BE3E-672C10A7E002}" dt="2023-08-17T15:57:38.332" v="3267" actId="478"/>
          <ac:picMkLst>
            <pc:docMk/>
            <pc:sldMk cId="1621811039" sldId="444"/>
            <ac:picMk id="6" creationId="{3989B523-DED1-D823-DEE4-BD77D75E2A72}"/>
          </ac:picMkLst>
        </pc:picChg>
        <pc:picChg chg="add del mod">
          <ac:chgData name="Jonathan Mah" userId="5261b2f2f3e51194" providerId="LiveId" clId="{833092D5-9927-4807-BE3E-672C10A7E002}" dt="2023-08-17T15:21:22.895" v="3248" actId="478"/>
          <ac:picMkLst>
            <pc:docMk/>
            <pc:sldMk cId="1621811039" sldId="444"/>
            <ac:picMk id="7" creationId="{36F675AA-8A3E-341B-622D-716441EDC454}"/>
          </ac:picMkLst>
        </pc:picChg>
        <pc:picChg chg="del">
          <ac:chgData name="Jonathan Mah" userId="5261b2f2f3e51194" providerId="LiveId" clId="{833092D5-9927-4807-BE3E-672C10A7E002}" dt="2023-08-17T15:19:16.408" v="3165" actId="478"/>
          <ac:picMkLst>
            <pc:docMk/>
            <pc:sldMk cId="1621811039" sldId="444"/>
            <ac:picMk id="8" creationId="{E8F2B8E8-89FA-5AC5-0D3A-C268CD31B64D}"/>
          </ac:picMkLst>
        </pc:picChg>
        <pc:picChg chg="del">
          <ac:chgData name="Jonathan Mah" userId="5261b2f2f3e51194" providerId="LiveId" clId="{833092D5-9927-4807-BE3E-672C10A7E002}" dt="2023-08-17T15:21:22.895" v="3248" actId="478"/>
          <ac:picMkLst>
            <pc:docMk/>
            <pc:sldMk cId="1621811039" sldId="444"/>
            <ac:picMk id="9" creationId="{A749F997-C245-0140-06A1-5286119EDE33}"/>
          </ac:picMkLst>
        </pc:picChg>
        <pc:picChg chg="add mod">
          <ac:chgData name="Jonathan Mah" userId="5261b2f2f3e51194" providerId="LiveId" clId="{833092D5-9927-4807-BE3E-672C10A7E002}" dt="2023-08-29T23:03:14.330" v="3428" actId="1076"/>
          <ac:picMkLst>
            <pc:docMk/>
            <pc:sldMk cId="1621811039" sldId="444"/>
            <ac:picMk id="10" creationId="{10E978B4-2627-1DE1-D772-6A4C4DF96B0C}"/>
          </ac:picMkLst>
        </pc:picChg>
        <pc:picChg chg="add mod">
          <ac:chgData name="Jonathan Mah" userId="5261b2f2f3e51194" providerId="LiveId" clId="{833092D5-9927-4807-BE3E-672C10A7E002}" dt="2023-08-17T15:21:23.383" v="3249"/>
          <ac:picMkLst>
            <pc:docMk/>
            <pc:sldMk cId="1621811039" sldId="444"/>
            <ac:picMk id="11" creationId="{F39EDCAB-A588-5E52-0589-CBD0864E3BA9}"/>
          </ac:picMkLst>
        </pc:picChg>
        <pc:picChg chg="add del mod">
          <ac:chgData name="Jonathan Mah" userId="5261b2f2f3e51194" providerId="LiveId" clId="{833092D5-9927-4807-BE3E-672C10A7E002}" dt="2023-08-17T17:55:22.872" v="3308" actId="478"/>
          <ac:picMkLst>
            <pc:docMk/>
            <pc:sldMk cId="1621811039" sldId="444"/>
            <ac:picMk id="13" creationId="{842665C2-1072-CBA0-6BF8-2D9F1C3AA4F3}"/>
          </ac:picMkLst>
        </pc:picChg>
        <pc:picChg chg="add del mod">
          <ac:chgData name="Jonathan Mah" userId="5261b2f2f3e51194" providerId="LiveId" clId="{833092D5-9927-4807-BE3E-672C10A7E002}" dt="2023-08-29T23:02:51.870" v="3424" actId="478"/>
          <ac:picMkLst>
            <pc:docMk/>
            <pc:sldMk cId="1621811039" sldId="444"/>
            <ac:picMk id="15" creationId="{D3BE774E-D502-75EB-B2E4-0E40C9183DC9}"/>
          </ac:picMkLst>
        </pc:picChg>
      </pc:sldChg>
      <pc:sldChg chg="addSp delSp modSp add del mod">
        <pc:chgData name="Jonathan Mah" userId="5261b2f2f3e51194" providerId="LiveId" clId="{833092D5-9927-4807-BE3E-672C10A7E002}" dt="2023-08-17T16:03:27.629" v="3282" actId="47"/>
        <pc:sldMkLst>
          <pc:docMk/>
          <pc:sldMk cId="2397006034" sldId="445"/>
        </pc:sldMkLst>
        <pc:picChg chg="add del mod">
          <ac:chgData name="Jonathan Mah" userId="5261b2f2f3e51194" providerId="LiveId" clId="{833092D5-9927-4807-BE3E-672C10A7E002}" dt="2023-08-17T15:54:32.591" v="3254" actId="478"/>
          <ac:picMkLst>
            <pc:docMk/>
            <pc:sldMk cId="2397006034" sldId="445"/>
            <ac:picMk id="3" creationId="{EE5D5091-EABB-3276-0C14-33F034E3FFFC}"/>
          </ac:picMkLst>
        </pc:picChg>
        <pc:picChg chg="add mod">
          <ac:chgData name="Jonathan Mah" userId="5261b2f2f3e51194" providerId="LiveId" clId="{833092D5-9927-4807-BE3E-672C10A7E002}" dt="2023-08-17T15:54:45.331" v="3257" actId="1076"/>
          <ac:picMkLst>
            <pc:docMk/>
            <pc:sldMk cId="2397006034" sldId="445"/>
            <ac:picMk id="6" creationId="{FFD0CB36-2B57-5C27-AC70-2DBF65E581C2}"/>
          </ac:picMkLst>
        </pc:picChg>
        <pc:picChg chg="del">
          <ac:chgData name="Jonathan Mah" userId="5261b2f2f3e51194" providerId="LiveId" clId="{833092D5-9927-4807-BE3E-672C10A7E002}" dt="2023-08-17T15:52:06.648" v="3251" actId="478"/>
          <ac:picMkLst>
            <pc:docMk/>
            <pc:sldMk cId="2397006034" sldId="445"/>
            <ac:picMk id="8" creationId="{E8F2B8E8-89FA-5AC5-0D3A-C268CD31B64D}"/>
          </ac:picMkLst>
        </pc:picChg>
      </pc:sldChg>
      <pc:sldChg chg="addSp delSp modSp add mod">
        <pc:chgData name="Jonathan Mah" userId="5261b2f2f3e51194" providerId="LiveId" clId="{833092D5-9927-4807-BE3E-672C10A7E002}" dt="2023-08-29T23:05:07.052" v="3450" actId="1076"/>
        <pc:sldMkLst>
          <pc:docMk/>
          <pc:sldMk cId="1308277891" sldId="446"/>
        </pc:sldMkLst>
        <pc:picChg chg="add mod">
          <ac:chgData name="Jonathan Mah" userId="5261b2f2f3e51194" providerId="LiveId" clId="{833092D5-9927-4807-BE3E-672C10A7E002}" dt="2023-08-29T23:03:35.055" v="3435" actId="1035"/>
          <ac:picMkLst>
            <pc:docMk/>
            <pc:sldMk cId="1308277891" sldId="446"/>
            <ac:picMk id="3" creationId="{07F078AE-542E-BB34-AD7A-54141D643751}"/>
          </ac:picMkLst>
        </pc:picChg>
        <pc:picChg chg="add del mod">
          <ac:chgData name="Jonathan Mah" userId="5261b2f2f3e51194" providerId="LiveId" clId="{833092D5-9927-4807-BE3E-672C10A7E002}" dt="2023-08-17T15:58:41.882" v="3271" actId="478"/>
          <ac:picMkLst>
            <pc:docMk/>
            <pc:sldMk cId="1308277891" sldId="446"/>
            <ac:picMk id="3" creationId="{6EDE8094-D975-2BB9-4685-2A18E4C0D793}"/>
          </ac:picMkLst>
        </pc:picChg>
        <pc:picChg chg="mod">
          <ac:chgData name="Jonathan Mah" userId="5261b2f2f3e51194" providerId="LiveId" clId="{833092D5-9927-4807-BE3E-672C10A7E002}" dt="2023-08-29T23:03:56.530" v="3437" actId="14100"/>
          <ac:picMkLst>
            <pc:docMk/>
            <pc:sldMk cId="1308277891" sldId="446"/>
            <ac:picMk id="4" creationId="{624DAFEB-71FF-252A-7CD6-2AE2C3434498}"/>
          </ac:picMkLst>
        </pc:picChg>
        <pc:picChg chg="del">
          <ac:chgData name="Jonathan Mah" userId="5261b2f2f3e51194" providerId="LiveId" clId="{833092D5-9927-4807-BE3E-672C10A7E002}" dt="2023-08-17T15:54:51.021" v="3259" actId="478"/>
          <ac:picMkLst>
            <pc:docMk/>
            <pc:sldMk cId="1308277891" sldId="446"/>
            <ac:picMk id="6" creationId="{FFD0CB36-2B57-5C27-AC70-2DBF65E581C2}"/>
          </ac:picMkLst>
        </pc:picChg>
        <pc:picChg chg="add del mod">
          <ac:chgData name="Jonathan Mah" userId="5261b2f2f3e51194" providerId="LiveId" clId="{833092D5-9927-4807-BE3E-672C10A7E002}" dt="2023-08-17T17:54:48.839" v="3304" actId="478"/>
          <ac:picMkLst>
            <pc:docMk/>
            <pc:sldMk cId="1308277891" sldId="446"/>
            <ac:picMk id="7" creationId="{5BE52D23-80B1-0C7F-DB77-ECE7A3A1BF3F}"/>
          </ac:picMkLst>
        </pc:picChg>
        <pc:picChg chg="mod">
          <ac:chgData name="Jonathan Mah" userId="5261b2f2f3e51194" providerId="LiveId" clId="{833092D5-9927-4807-BE3E-672C10A7E002}" dt="2023-08-29T23:05:07.052" v="3450" actId="1076"/>
          <ac:picMkLst>
            <pc:docMk/>
            <pc:sldMk cId="1308277891" sldId="446"/>
            <ac:picMk id="9" creationId="{A749F997-C245-0140-06A1-5286119EDE33}"/>
          </ac:picMkLst>
        </pc:picChg>
        <pc:picChg chg="add del mod">
          <ac:chgData name="Jonathan Mah" userId="5261b2f2f3e51194" providerId="LiveId" clId="{833092D5-9927-4807-BE3E-672C10A7E002}" dt="2023-08-29T23:02:20.156" v="3421" actId="478"/>
          <ac:picMkLst>
            <pc:docMk/>
            <pc:sldMk cId="1308277891" sldId="446"/>
            <ac:picMk id="10" creationId="{84FC15B2-6C26-7515-4447-49497D934F29}"/>
          </ac:picMkLst>
        </pc:picChg>
      </pc:sldChg>
      <pc:sldChg chg="addSp delSp modSp add del mod ord">
        <pc:chgData name="Jonathan Mah" userId="5261b2f2f3e51194" providerId="LiveId" clId="{833092D5-9927-4807-BE3E-672C10A7E002}" dt="2023-08-29T23:02:17.717" v="3420" actId="47"/>
        <pc:sldMkLst>
          <pc:docMk/>
          <pc:sldMk cId="138896446" sldId="447"/>
        </pc:sldMkLst>
        <pc:spChg chg="mod">
          <ac:chgData name="Jonathan Mah" userId="5261b2f2f3e51194" providerId="LiveId" clId="{833092D5-9927-4807-BE3E-672C10A7E002}" dt="2023-08-17T17:57:34.808" v="3332" actId="1076"/>
          <ac:spMkLst>
            <pc:docMk/>
            <pc:sldMk cId="138896446" sldId="447"/>
            <ac:spMk id="8" creationId="{22245AF4-E12B-6028-106C-A2580FE872BE}"/>
          </ac:spMkLst>
        </pc:spChg>
        <pc:spChg chg="mod">
          <ac:chgData name="Jonathan Mah" userId="5261b2f2f3e51194" providerId="LiveId" clId="{833092D5-9927-4807-BE3E-672C10A7E002}" dt="2023-08-17T17:57:56.112" v="3342" actId="1076"/>
          <ac:spMkLst>
            <pc:docMk/>
            <pc:sldMk cId="138896446" sldId="447"/>
            <ac:spMk id="9" creationId="{AC9D13E7-905F-78F0-0869-578D1792FC4A}"/>
          </ac:spMkLst>
        </pc:spChg>
        <pc:picChg chg="add del mod ord modCrop">
          <ac:chgData name="Jonathan Mah" userId="5261b2f2f3e51194" providerId="LiveId" clId="{833092D5-9927-4807-BE3E-672C10A7E002}" dt="2023-08-17T17:56:32.019" v="3319" actId="478"/>
          <ac:picMkLst>
            <pc:docMk/>
            <pc:sldMk cId="138896446" sldId="447"/>
            <ac:picMk id="3" creationId="{3E7E7944-CB93-250B-D7FC-865DB6DCA227}"/>
          </ac:picMkLst>
        </pc:picChg>
        <pc:picChg chg="del">
          <ac:chgData name="Jonathan Mah" userId="5261b2f2f3e51194" providerId="LiveId" clId="{833092D5-9927-4807-BE3E-672C10A7E002}" dt="2023-08-17T16:03:38.447" v="3288" actId="478"/>
          <ac:picMkLst>
            <pc:docMk/>
            <pc:sldMk cId="138896446" sldId="447"/>
            <ac:picMk id="5" creationId="{60A04D63-01D5-D6D3-B34F-28041A233F8F}"/>
          </ac:picMkLst>
        </pc:picChg>
        <pc:picChg chg="add del mod ord">
          <ac:chgData name="Jonathan Mah" userId="5261b2f2f3e51194" providerId="LiveId" clId="{833092D5-9927-4807-BE3E-672C10A7E002}" dt="2023-08-17T17:56:31.784" v="3318" actId="478"/>
          <ac:picMkLst>
            <pc:docMk/>
            <pc:sldMk cId="138896446" sldId="447"/>
            <ac:picMk id="6" creationId="{D5E95BBD-0495-A58D-1133-84B4DD6C3BB3}"/>
          </ac:picMkLst>
        </pc:picChg>
        <pc:picChg chg="del">
          <ac:chgData name="Jonathan Mah" userId="5261b2f2f3e51194" providerId="LiveId" clId="{833092D5-9927-4807-BE3E-672C10A7E002}" dt="2023-08-17T16:03:37.975" v="3287" actId="478"/>
          <ac:picMkLst>
            <pc:docMk/>
            <pc:sldMk cId="138896446" sldId="447"/>
            <ac:picMk id="7" creationId="{E1425EC5-B74D-CDC5-2869-14C75477B174}"/>
          </ac:picMkLst>
        </pc:picChg>
        <pc:picChg chg="add del mod ord">
          <ac:chgData name="Jonathan Mah" userId="5261b2f2f3e51194" providerId="LiveId" clId="{833092D5-9927-4807-BE3E-672C10A7E002}" dt="2023-08-17T17:57:04.537" v="3327" actId="478"/>
          <ac:picMkLst>
            <pc:docMk/>
            <pc:sldMk cId="138896446" sldId="447"/>
            <ac:picMk id="11" creationId="{71FD4888-E44F-A529-B49E-AA963CF3BBB8}"/>
          </ac:picMkLst>
        </pc:picChg>
        <pc:picChg chg="add mod ord">
          <ac:chgData name="Jonathan Mah" userId="5261b2f2f3e51194" providerId="LiveId" clId="{833092D5-9927-4807-BE3E-672C10A7E002}" dt="2023-08-17T17:57:52.544" v="3341" actId="1076"/>
          <ac:picMkLst>
            <pc:docMk/>
            <pc:sldMk cId="138896446" sldId="447"/>
            <ac:picMk id="13" creationId="{5E16EAFF-4028-3993-E3A7-EF1554D3AA3A}"/>
          </ac:picMkLst>
        </pc:picChg>
        <pc:picChg chg="add mod ord modCrop">
          <ac:chgData name="Jonathan Mah" userId="5261b2f2f3e51194" providerId="LiveId" clId="{833092D5-9927-4807-BE3E-672C10A7E002}" dt="2023-08-17T17:57:37.728" v="3333" actId="167"/>
          <ac:picMkLst>
            <pc:docMk/>
            <pc:sldMk cId="138896446" sldId="447"/>
            <ac:picMk id="15" creationId="{BE971970-DFE0-8B0F-2208-012A813B118C}"/>
          </ac:picMkLst>
        </pc:picChg>
      </pc:sldChg>
      <pc:sldChg chg="addSp delSp modSp new mod">
        <pc:chgData name="Jonathan Mah" userId="5261b2f2f3e51194" providerId="LiveId" clId="{833092D5-9927-4807-BE3E-672C10A7E002}" dt="2023-08-29T20:59:07.485" v="3363" actId="14100"/>
        <pc:sldMkLst>
          <pc:docMk/>
          <pc:sldMk cId="3124893641" sldId="448"/>
        </pc:sldMkLst>
        <pc:spChg chg="del">
          <ac:chgData name="Jonathan Mah" userId="5261b2f2f3e51194" providerId="LiveId" clId="{833092D5-9927-4807-BE3E-672C10A7E002}" dt="2023-08-29T20:52:09.872" v="3344" actId="478"/>
          <ac:spMkLst>
            <pc:docMk/>
            <pc:sldMk cId="3124893641" sldId="448"/>
            <ac:spMk id="2" creationId="{579B7027-13D5-C479-F071-A58F3C143FC7}"/>
          </ac:spMkLst>
        </pc:spChg>
        <pc:spChg chg="del">
          <ac:chgData name="Jonathan Mah" userId="5261b2f2f3e51194" providerId="LiveId" clId="{833092D5-9927-4807-BE3E-672C10A7E002}" dt="2023-08-29T20:52:09.872" v="3344" actId="478"/>
          <ac:spMkLst>
            <pc:docMk/>
            <pc:sldMk cId="3124893641" sldId="448"/>
            <ac:spMk id="3" creationId="{4109D59B-D86F-AFD7-A2B8-7983E78B9713}"/>
          </ac:spMkLst>
        </pc:spChg>
        <pc:picChg chg="add mod">
          <ac:chgData name="Jonathan Mah" userId="5261b2f2f3e51194" providerId="LiveId" clId="{833092D5-9927-4807-BE3E-672C10A7E002}" dt="2023-08-29T20:54:17.315" v="3351" actId="1076"/>
          <ac:picMkLst>
            <pc:docMk/>
            <pc:sldMk cId="3124893641" sldId="448"/>
            <ac:picMk id="4" creationId="{FFB3FAB4-76B8-CA66-51CE-C0D902ECF4D1}"/>
          </ac:picMkLst>
        </pc:picChg>
        <pc:picChg chg="add mod">
          <ac:chgData name="Jonathan Mah" userId="5261b2f2f3e51194" providerId="LiveId" clId="{833092D5-9927-4807-BE3E-672C10A7E002}" dt="2023-08-29T20:54:17.315" v="3351" actId="1076"/>
          <ac:picMkLst>
            <pc:docMk/>
            <pc:sldMk cId="3124893641" sldId="448"/>
            <ac:picMk id="5" creationId="{1CBC02EF-3598-7D54-4B52-B64F4E7F4223}"/>
          </ac:picMkLst>
        </pc:picChg>
        <pc:picChg chg="add del mod">
          <ac:chgData name="Jonathan Mah" userId="5261b2f2f3e51194" providerId="LiveId" clId="{833092D5-9927-4807-BE3E-672C10A7E002}" dt="2023-08-29T20:54:12.362" v="3350" actId="478"/>
          <ac:picMkLst>
            <pc:docMk/>
            <pc:sldMk cId="3124893641" sldId="448"/>
            <ac:picMk id="7" creationId="{E96C5FF7-A6B2-1A66-B9A4-CF9834F63E13}"/>
          </ac:picMkLst>
        </pc:picChg>
        <pc:picChg chg="add del mod">
          <ac:chgData name="Jonathan Mah" userId="5261b2f2f3e51194" providerId="LiveId" clId="{833092D5-9927-4807-BE3E-672C10A7E002}" dt="2023-08-29T20:54:12.362" v="3350" actId="478"/>
          <ac:picMkLst>
            <pc:docMk/>
            <pc:sldMk cId="3124893641" sldId="448"/>
            <ac:picMk id="9" creationId="{C351FC4E-27A3-9E37-7AB0-582C83054DED}"/>
          </ac:picMkLst>
        </pc:picChg>
        <pc:picChg chg="add del mod">
          <ac:chgData name="Jonathan Mah" userId="5261b2f2f3e51194" providerId="LiveId" clId="{833092D5-9927-4807-BE3E-672C10A7E002}" dt="2023-08-29T20:54:58.965" v="3354" actId="478"/>
          <ac:picMkLst>
            <pc:docMk/>
            <pc:sldMk cId="3124893641" sldId="448"/>
            <ac:picMk id="11" creationId="{43BB1288-2431-E1A6-00B0-8167C0084475}"/>
          </ac:picMkLst>
        </pc:picChg>
        <pc:picChg chg="add del mod">
          <ac:chgData name="Jonathan Mah" userId="5261b2f2f3e51194" providerId="LiveId" clId="{833092D5-9927-4807-BE3E-672C10A7E002}" dt="2023-08-29T20:56:58.285" v="3357" actId="478"/>
          <ac:picMkLst>
            <pc:docMk/>
            <pc:sldMk cId="3124893641" sldId="448"/>
            <ac:picMk id="13" creationId="{A7A3F496-9976-7179-2CD4-6E510BEB38AA}"/>
          </ac:picMkLst>
        </pc:picChg>
        <pc:picChg chg="add mod">
          <ac:chgData name="Jonathan Mah" userId="5261b2f2f3e51194" providerId="LiveId" clId="{833092D5-9927-4807-BE3E-672C10A7E002}" dt="2023-08-29T20:59:07.485" v="3363" actId="14100"/>
          <ac:picMkLst>
            <pc:docMk/>
            <pc:sldMk cId="3124893641" sldId="448"/>
            <ac:picMk id="15" creationId="{46B1BEB3-1456-AEBD-75F0-6C73CBC7E015}"/>
          </ac:picMkLst>
        </pc:picChg>
      </pc:sldChg>
      <pc:sldChg chg="addSp delSp modSp add mod">
        <pc:chgData name="Jonathan Mah" userId="5261b2f2f3e51194" providerId="LiveId" clId="{833092D5-9927-4807-BE3E-672C10A7E002}" dt="2023-08-29T23:04:58.862" v="3449" actId="1076"/>
        <pc:sldMkLst>
          <pc:docMk/>
          <pc:sldMk cId="3271002948" sldId="449"/>
        </pc:sldMkLst>
        <pc:picChg chg="del">
          <ac:chgData name="Jonathan Mah" userId="5261b2f2f3e51194" providerId="LiveId" clId="{833092D5-9927-4807-BE3E-672C10A7E002}" dt="2023-08-29T23:04:46.138" v="3441" actId="478"/>
          <ac:picMkLst>
            <pc:docMk/>
            <pc:sldMk cId="3271002948" sldId="449"/>
            <ac:picMk id="3" creationId="{07F078AE-542E-BB34-AD7A-54141D643751}"/>
          </ac:picMkLst>
        </pc:picChg>
        <pc:picChg chg="add mod">
          <ac:chgData name="Jonathan Mah" userId="5261b2f2f3e51194" providerId="LiveId" clId="{833092D5-9927-4807-BE3E-672C10A7E002}" dt="2023-08-29T23:04:55.235" v="3448" actId="1035"/>
          <ac:picMkLst>
            <pc:docMk/>
            <pc:sldMk cId="3271002948" sldId="449"/>
            <ac:picMk id="5" creationId="{B2F99717-2B5E-11AF-D2EA-671C2C60018C}"/>
          </ac:picMkLst>
        </pc:picChg>
        <pc:picChg chg="mod">
          <ac:chgData name="Jonathan Mah" userId="5261b2f2f3e51194" providerId="LiveId" clId="{833092D5-9927-4807-BE3E-672C10A7E002}" dt="2023-08-29T23:04:58.862" v="3449" actId="1076"/>
          <ac:picMkLst>
            <pc:docMk/>
            <pc:sldMk cId="3271002948" sldId="449"/>
            <ac:picMk id="9" creationId="{A749F997-C245-0140-06A1-5286119EDE33}"/>
          </ac:picMkLst>
        </pc:picChg>
      </pc:sldChg>
      <pc:sldChg chg="addSp delSp modSp add mod ord">
        <pc:chgData name="Jonathan Mah" userId="5261b2f2f3e51194" providerId="LiveId" clId="{833092D5-9927-4807-BE3E-672C10A7E002}" dt="2023-09-01T22:57:26.329" v="3503" actId="167"/>
        <pc:sldMkLst>
          <pc:docMk/>
          <pc:sldMk cId="454695809" sldId="450"/>
        </pc:sldMkLst>
        <pc:spChg chg="add mod">
          <ac:chgData name="Jonathan Mah" userId="5261b2f2f3e51194" providerId="LiveId" clId="{833092D5-9927-4807-BE3E-672C10A7E002}" dt="2023-08-29T23:13:15.951" v="3462" actId="1076"/>
          <ac:spMkLst>
            <pc:docMk/>
            <pc:sldMk cId="454695809" sldId="450"/>
            <ac:spMk id="7" creationId="{37697AC7-D1E9-9CEC-536D-BC07438269F5}"/>
          </ac:spMkLst>
        </pc:spChg>
        <pc:spChg chg="add mod">
          <ac:chgData name="Jonathan Mah" userId="5261b2f2f3e51194" providerId="LiveId" clId="{833092D5-9927-4807-BE3E-672C10A7E002}" dt="2023-08-29T23:13:22.923" v="3463" actId="1076"/>
          <ac:spMkLst>
            <pc:docMk/>
            <pc:sldMk cId="454695809" sldId="450"/>
            <ac:spMk id="8" creationId="{50A06CC4-D23B-8260-9BD3-2CEFD86A4A1E}"/>
          </ac:spMkLst>
        </pc:spChg>
        <pc:picChg chg="add mod">
          <ac:chgData name="Jonathan Mah" userId="5261b2f2f3e51194" providerId="LiveId" clId="{833092D5-9927-4807-BE3E-672C10A7E002}" dt="2023-08-29T23:12:38.661" v="3458" actId="1076"/>
          <ac:picMkLst>
            <pc:docMk/>
            <pc:sldMk cId="454695809" sldId="450"/>
            <ac:picMk id="2" creationId="{D314149A-5E63-0DB4-E55E-65ACF8C0EF17}"/>
          </ac:picMkLst>
        </pc:picChg>
        <pc:picChg chg="del mod modCrop">
          <ac:chgData name="Jonathan Mah" userId="5261b2f2f3e51194" providerId="LiveId" clId="{833092D5-9927-4807-BE3E-672C10A7E002}" dt="2023-09-01T22:52:30.167" v="3478" actId="478"/>
          <ac:picMkLst>
            <pc:docMk/>
            <pc:sldMk cId="454695809" sldId="450"/>
            <ac:picMk id="3" creationId="{07F078AE-542E-BB34-AD7A-54141D643751}"/>
          </ac:picMkLst>
        </pc:picChg>
        <pc:picChg chg="add mod">
          <ac:chgData name="Jonathan Mah" userId="5261b2f2f3e51194" providerId="LiveId" clId="{833092D5-9927-4807-BE3E-672C10A7E002}" dt="2023-08-29T23:12:38.661" v="3458" actId="1076"/>
          <ac:picMkLst>
            <pc:docMk/>
            <pc:sldMk cId="454695809" sldId="450"/>
            <ac:picMk id="5" creationId="{F64E9BAE-A69A-1B9F-C1EF-2A8E63B29BF2}"/>
          </ac:picMkLst>
        </pc:picChg>
        <pc:picChg chg="add del mod">
          <ac:chgData name="Jonathan Mah" userId="5261b2f2f3e51194" providerId="LiveId" clId="{833092D5-9927-4807-BE3E-672C10A7E002}" dt="2023-09-01T22:56:49.297" v="3498" actId="478"/>
          <ac:picMkLst>
            <pc:docMk/>
            <pc:sldMk cId="454695809" sldId="450"/>
            <ac:picMk id="6" creationId="{C75E825C-4855-B342-CF3D-4E75C24302E7}"/>
          </ac:picMkLst>
        </pc:picChg>
        <pc:picChg chg="del">
          <ac:chgData name="Jonathan Mah" userId="5261b2f2f3e51194" providerId="LiveId" clId="{833092D5-9927-4807-BE3E-672C10A7E002}" dt="2023-08-29T23:11:57.184" v="3454" actId="478"/>
          <ac:picMkLst>
            <pc:docMk/>
            <pc:sldMk cId="454695809" sldId="450"/>
            <ac:picMk id="9" creationId="{A749F997-C245-0140-06A1-5286119EDE33}"/>
          </ac:picMkLst>
        </pc:picChg>
        <pc:picChg chg="add del mod">
          <ac:chgData name="Jonathan Mah" userId="5261b2f2f3e51194" providerId="LiveId" clId="{833092D5-9927-4807-BE3E-672C10A7E002}" dt="2023-09-01T22:49:09.434" v="3472" actId="478"/>
          <ac:picMkLst>
            <pc:docMk/>
            <pc:sldMk cId="454695809" sldId="450"/>
            <ac:picMk id="10" creationId="{AB65F804-0B51-2D68-3727-8AE9F4D325F8}"/>
          </ac:picMkLst>
        </pc:picChg>
        <pc:picChg chg="add del mod">
          <ac:chgData name="Jonathan Mah" userId="5261b2f2f3e51194" providerId="LiveId" clId="{833092D5-9927-4807-BE3E-672C10A7E002}" dt="2023-09-01T22:54:10.671" v="3480" actId="478"/>
          <ac:picMkLst>
            <pc:docMk/>
            <pc:sldMk cId="454695809" sldId="450"/>
            <ac:picMk id="12" creationId="{AB13D598-7804-E2EF-DE6F-0CB8AFB4EC14}"/>
          </ac:picMkLst>
        </pc:picChg>
        <pc:picChg chg="add del mod">
          <ac:chgData name="Jonathan Mah" userId="5261b2f2f3e51194" providerId="LiveId" clId="{833092D5-9927-4807-BE3E-672C10A7E002}" dt="2023-09-01T22:54:41.831" v="3483" actId="478"/>
          <ac:picMkLst>
            <pc:docMk/>
            <pc:sldMk cId="454695809" sldId="450"/>
            <ac:picMk id="14" creationId="{8308728C-8715-900F-8224-131975465F61}"/>
          </ac:picMkLst>
        </pc:picChg>
        <pc:picChg chg="add mod modCrop">
          <ac:chgData name="Jonathan Mah" userId="5261b2f2f3e51194" providerId="LiveId" clId="{833092D5-9927-4807-BE3E-672C10A7E002}" dt="2023-09-01T22:56:35.483" v="3497" actId="732"/>
          <ac:picMkLst>
            <pc:docMk/>
            <pc:sldMk cId="454695809" sldId="450"/>
            <ac:picMk id="16" creationId="{D603C6C8-1417-7B6D-C607-B70038E9D0D3}"/>
          </ac:picMkLst>
        </pc:picChg>
        <pc:picChg chg="add mod ord">
          <ac:chgData name="Jonathan Mah" userId="5261b2f2f3e51194" providerId="LiveId" clId="{833092D5-9927-4807-BE3E-672C10A7E002}" dt="2023-09-01T22:57:26.329" v="3503" actId="167"/>
          <ac:picMkLst>
            <pc:docMk/>
            <pc:sldMk cId="454695809" sldId="450"/>
            <ac:picMk id="18" creationId="{73D5EF18-DA41-25D1-1323-9439E8D3190C}"/>
          </ac:picMkLst>
        </pc:picChg>
      </pc:sldChg>
      <pc:sldChg chg="addSp delSp modSp new mod">
        <pc:chgData name="Jonathan Mah" userId="5261b2f2f3e51194" providerId="LiveId" clId="{833092D5-9927-4807-BE3E-672C10A7E002}" dt="2023-09-07T23:15:09.067" v="3613" actId="1037"/>
        <pc:sldMkLst>
          <pc:docMk/>
          <pc:sldMk cId="2356087699" sldId="451"/>
        </pc:sldMkLst>
        <pc:spChg chg="del">
          <ac:chgData name="Jonathan Mah" userId="5261b2f2f3e51194" providerId="LiveId" clId="{833092D5-9927-4807-BE3E-672C10A7E002}" dt="2023-09-07T22:56:31.806" v="3560" actId="478"/>
          <ac:spMkLst>
            <pc:docMk/>
            <pc:sldMk cId="2356087699" sldId="451"/>
            <ac:spMk id="2" creationId="{E35DE095-E6F7-BA35-B137-760B69F0EE5D}"/>
          </ac:spMkLst>
        </pc:spChg>
        <pc:spChg chg="del">
          <ac:chgData name="Jonathan Mah" userId="5261b2f2f3e51194" providerId="LiveId" clId="{833092D5-9927-4807-BE3E-672C10A7E002}" dt="2023-09-07T22:56:31.806" v="3560" actId="478"/>
          <ac:spMkLst>
            <pc:docMk/>
            <pc:sldMk cId="2356087699" sldId="451"/>
            <ac:spMk id="3" creationId="{63471CB2-552D-72B9-E17A-24D80177CC14}"/>
          </ac:spMkLst>
        </pc:spChg>
        <pc:spChg chg="add mod">
          <ac:chgData name="Jonathan Mah" userId="5261b2f2f3e51194" providerId="LiveId" clId="{833092D5-9927-4807-BE3E-672C10A7E002}" dt="2023-09-07T23:14:57.108" v="3599" actId="1035"/>
          <ac:spMkLst>
            <pc:docMk/>
            <pc:sldMk cId="2356087699" sldId="451"/>
            <ac:spMk id="14" creationId="{60CCCB66-61B9-C741-DC40-F0272FB22E6E}"/>
          </ac:spMkLst>
        </pc:spChg>
        <pc:spChg chg="add mod">
          <ac:chgData name="Jonathan Mah" userId="5261b2f2f3e51194" providerId="LiveId" clId="{833092D5-9927-4807-BE3E-672C10A7E002}" dt="2023-09-07T23:15:01.411" v="3605" actId="1036"/>
          <ac:spMkLst>
            <pc:docMk/>
            <pc:sldMk cId="2356087699" sldId="451"/>
            <ac:spMk id="15" creationId="{75B2786A-2B31-E21B-FB99-DA615016F636}"/>
          </ac:spMkLst>
        </pc:spChg>
        <pc:spChg chg="add mod">
          <ac:chgData name="Jonathan Mah" userId="5261b2f2f3e51194" providerId="LiveId" clId="{833092D5-9927-4807-BE3E-672C10A7E002}" dt="2023-09-07T23:15:09.067" v="3613" actId="1037"/>
          <ac:spMkLst>
            <pc:docMk/>
            <pc:sldMk cId="2356087699" sldId="451"/>
            <ac:spMk id="16" creationId="{883B248A-7C58-080D-8580-D9C8E0D9EDE0}"/>
          </ac:spMkLst>
        </pc:spChg>
        <pc:spChg chg="add mod">
          <ac:chgData name="Jonathan Mah" userId="5261b2f2f3e51194" providerId="LiveId" clId="{833092D5-9927-4807-BE3E-672C10A7E002}" dt="2023-09-07T23:15:09.067" v="3613" actId="1037"/>
          <ac:spMkLst>
            <pc:docMk/>
            <pc:sldMk cId="2356087699" sldId="451"/>
            <ac:spMk id="17" creationId="{94DC91AF-D060-E283-9459-A0C0DA967A6E}"/>
          </ac:spMkLst>
        </pc:spChg>
        <pc:picChg chg="add del mod">
          <ac:chgData name="Jonathan Mah" userId="5261b2f2f3e51194" providerId="LiveId" clId="{833092D5-9927-4807-BE3E-672C10A7E002}" dt="2023-09-07T22:58:23.262" v="3569" actId="478"/>
          <ac:picMkLst>
            <pc:docMk/>
            <pc:sldMk cId="2356087699" sldId="451"/>
            <ac:picMk id="5" creationId="{7389B340-1B3F-F120-1BAD-72D4A7D47530}"/>
          </ac:picMkLst>
        </pc:picChg>
        <pc:picChg chg="add del mod">
          <ac:chgData name="Jonathan Mah" userId="5261b2f2f3e51194" providerId="LiveId" clId="{833092D5-9927-4807-BE3E-672C10A7E002}" dt="2023-09-07T22:59:07.743" v="3573" actId="478"/>
          <ac:picMkLst>
            <pc:docMk/>
            <pc:sldMk cId="2356087699" sldId="451"/>
            <ac:picMk id="7" creationId="{8051D283-3E62-74AE-9DFD-6A6831EC79DF}"/>
          </ac:picMkLst>
        </pc:picChg>
        <pc:picChg chg="add del mod">
          <ac:chgData name="Jonathan Mah" userId="5261b2f2f3e51194" providerId="LiveId" clId="{833092D5-9927-4807-BE3E-672C10A7E002}" dt="2023-09-07T23:00:46.206" v="3576" actId="478"/>
          <ac:picMkLst>
            <pc:docMk/>
            <pc:sldMk cId="2356087699" sldId="451"/>
            <ac:picMk id="9" creationId="{CE671846-99F6-68CD-FF05-1AEF794033F1}"/>
          </ac:picMkLst>
        </pc:picChg>
        <pc:picChg chg="add del mod">
          <ac:chgData name="Jonathan Mah" userId="5261b2f2f3e51194" providerId="LiveId" clId="{833092D5-9927-4807-BE3E-672C10A7E002}" dt="2023-09-07T23:03:10.447" v="3578" actId="478"/>
          <ac:picMkLst>
            <pc:docMk/>
            <pc:sldMk cId="2356087699" sldId="451"/>
            <ac:picMk id="11" creationId="{935E17F5-C3FD-DF64-9380-FFCF64E3EE9E}"/>
          </ac:picMkLst>
        </pc:picChg>
        <pc:picChg chg="add mod">
          <ac:chgData name="Jonathan Mah" userId="5261b2f2f3e51194" providerId="LiveId" clId="{833092D5-9927-4807-BE3E-672C10A7E002}" dt="2023-09-07T23:03:19.048" v="3582" actId="1076"/>
          <ac:picMkLst>
            <pc:docMk/>
            <pc:sldMk cId="2356087699" sldId="451"/>
            <ac:picMk id="13" creationId="{38B3D51C-B543-3925-AD07-2C3B669795B5}"/>
          </ac:picMkLst>
        </pc:picChg>
      </pc:sldChg>
      <pc:sldChg chg="new del">
        <pc:chgData name="Jonathan Mah" userId="5261b2f2f3e51194" providerId="LiveId" clId="{833092D5-9927-4807-BE3E-672C10A7E002}" dt="2023-09-07T23:03:12.587" v="3580" actId="680"/>
        <pc:sldMkLst>
          <pc:docMk/>
          <pc:sldMk cId="905651646" sldId="45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9/7/2023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2</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12538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Gamma_high</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9</a:t>
            </a:fld>
            <a:endParaRPr lang="en-US"/>
          </a:p>
        </p:txBody>
      </p:sp>
    </p:spTree>
    <p:extLst>
      <p:ext uri="{BB962C8B-B14F-4D97-AF65-F5344CB8AC3E}">
        <p14:creationId xmlns:p14="http://schemas.microsoft.com/office/powerpoint/2010/main" val="311986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Supplemental Figure 3</a:t>
            </a:r>
          </a:p>
        </p:txBody>
      </p:sp>
      <p:sp>
        <p:nvSpPr>
          <p:cNvPr id="4" name="Slide Number Placeholder 3"/>
          <p:cNvSpPr>
            <a:spLocks noGrp="1"/>
          </p:cNvSpPr>
          <p:nvPr>
            <p:ph type="sldNum" sz="quarter" idx="5"/>
          </p:nvPr>
        </p:nvSpPr>
        <p:spPr/>
        <p:txBody>
          <a:bodyPr/>
          <a:lstStyle/>
          <a:p>
            <a:fld id="{D3E66EEF-0D0A-4529-B3B7-A8E483F72DC0}" type="slidenum">
              <a:rPr lang="en-US" smtClean="0"/>
              <a:t>10</a:t>
            </a:fld>
            <a:endParaRPr lang="en-US"/>
          </a:p>
        </p:txBody>
      </p:sp>
    </p:spTree>
    <p:extLst>
      <p:ext uri="{BB962C8B-B14F-4D97-AF65-F5344CB8AC3E}">
        <p14:creationId xmlns:p14="http://schemas.microsoft.com/office/powerpoint/2010/main" val="414608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11</a:t>
            </a:fld>
            <a:endParaRPr lang="en-US"/>
          </a:p>
        </p:txBody>
      </p:sp>
    </p:spTree>
    <p:extLst>
      <p:ext uri="{BB962C8B-B14F-4D97-AF65-F5344CB8AC3E}">
        <p14:creationId xmlns:p14="http://schemas.microsoft.com/office/powerpoint/2010/main" val="216793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12</a:t>
            </a:fld>
            <a:endParaRPr lang="en-US"/>
          </a:p>
        </p:txBody>
      </p:sp>
    </p:spTree>
    <p:extLst>
      <p:ext uri="{BB962C8B-B14F-4D97-AF65-F5344CB8AC3E}">
        <p14:creationId xmlns:p14="http://schemas.microsoft.com/office/powerpoint/2010/main" val="252952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a:t>
            </a:r>
          </a:p>
        </p:txBody>
      </p:sp>
      <p:sp>
        <p:nvSpPr>
          <p:cNvPr id="4" name="Slide Number Placeholder 3"/>
          <p:cNvSpPr>
            <a:spLocks noGrp="1"/>
          </p:cNvSpPr>
          <p:nvPr>
            <p:ph type="sldNum" sz="quarter" idx="5"/>
          </p:nvPr>
        </p:nvSpPr>
        <p:spPr/>
        <p:txBody>
          <a:bodyPr/>
          <a:lstStyle/>
          <a:p>
            <a:fld id="{D3E66EEF-0D0A-4529-B3B7-A8E483F72DC0}" type="slidenum">
              <a:rPr lang="en-US" smtClean="0"/>
              <a:t>17</a:t>
            </a:fld>
            <a:endParaRPr lang="en-US"/>
          </a:p>
        </p:txBody>
      </p:sp>
    </p:spTree>
    <p:extLst>
      <p:ext uri="{BB962C8B-B14F-4D97-AF65-F5344CB8AC3E}">
        <p14:creationId xmlns:p14="http://schemas.microsoft.com/office/powerpoint/2010/main" val="298032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64683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648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6170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2674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88134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3315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9924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6185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6544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3326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229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54E435BD-4569-4C00-96FD-DE6EEAA430DA}" type="datetimeFigureOut">
              <a:rPr lang="en-US" smtClean="0"/>
              <a:t>9/7/2023</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1488885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8D3B23E3-3FA6-1CED-F224-CEEABE31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308" y="6533552"/>
            <a:ext cx="15242127" cy="8573696"/>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3127510"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2491719"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6200817" y="5548312"/>
            <a:ext cx="5591133" cy="8834438"/>
          </a:xfrm>
          <a:prstGeom prst="rect">
            <a:avLst/>
          </a:prstGeom>
        </p:spPr>
      </p:pic>
      <p:pic>
        <p:nvPicPr>
          <p:cNvPr id="4" name="Picture 3" descr="A chart of different colored squares&#10;&#10;Description automatically generated with medium confidence">
            <a:extLst>
              <a:ext uri="{FF2B5EF4-FFF2-40B4-BE49-F238E27FC236}">
                <a16:creationId xmlns:a16="http://schemas.microsoft.com/office/drawing/2014/main" id="{173D987E-AD6B-AB26-7220-07F8DCC70FC4}"/>
              </a:ext>
            </a:extLst>
          </p:cNvPr>
          <p:cNvPicPr>
            <a:picLocks noChangeAspect="1"/>
          </p:cNvPicPr>
          <p:nvPr/>
        </p:nvPicPr>
        <p:blipFill rotWithShape="1">
          <a:blip r:embed="rId4">
            <a:extLst>
              <a:ext uri="{28A0092B-C50C-407E-A947-70E740481C1C}">
                <a14:useLocalDpi xmlns:a14="http://schemas.microsoft.com/office/drawing/2010/main" val="0"/>
              </a:ext>
            </a:extLst>
          </a:blip>
          <a:srcRect l="6332"/>
          <a:stretch/>
        </p:blipFill>
        <p:spPr>
          <a:xfrm>
            <a:off x="11791950" y="5548312"/>
            <a:ext cx="5353848" cy="9526329"/>
          </a:xfrm>
          <a:prstGeom prst="rect">
            <a:avLst/>
          </a:prstGeom>
        </p:spPr>
      </p:pic>
      <p:pic>
        <p:nvPicPr>
          <p:cNvPr id="5" name="Picture 4" descr="A chart of different colored squares&#10;&#10;Description automatically generated with medium confidence">
            <a:extLst>
              <a:ext uri="{FF2B5EF4-FFF2-40B4-BE49-F238E27FC236}">
                <a16:creationId xmlns:a16="http://schemas.microsoft.com/office/drawing/2014/main" id="{390626F5-69D8-4283-EDCF-30AFE8C04FE1}"/>
              </a:ext>
            </a:extLst>
          </p:cNvPr>
          <p:cNvPicPr>
            <a:picLocks noChangeAspect="1"/>
          </p:cNvPicPr>
          <p:nvPr/>
        </p:nvPicPr>
        <p:blipFill rotWithShape="1">
          <a:blip r:embed="rId4">
            <a:extLst>
              <a:ext uri="{28A0092B-C50C-407E-A947-70E740481C1C}">
                <a14:useLocalDpi xmlns:a14="http://schemas.microsoft.com/office/drawing/2010/main" val="0"/>
              </a:ext>
            </a:extLst>
          </a:blip>
          <a:srcRect r="93668" b="82852"/>
          <a:stretch/>
        </p:blipFill>
        <p:spPr>
          <a:xfrm rot="10800000">
            <a:off x="17145798" y="5548312"/>
            <a:ext cx="361950" cy="1633538"/>
          </a:xfrm>
          <a:prstGeom prst="rect">
            <a:avLst/>
          </a:prstGeom>
        </p:spPr>
      </p:pic>
    </p:spTree>
    <p:extLst>
      <p:ext uri="{BB962C8B-B14F-4D97-AF65-F5344CB8AC3E}">
        <p14:creationId xmlns:p14="http://schemas.microsoft.com/office/powerpoint/2010/main" val="1679589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603875"/>
            <a:ext cx="5591133" cy="1092200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4" name="Picture 3" descr="A screen shot of a chart&#10;&#10;Description automatically generated">
            <a:extLst>
              <a:ext uri="{FF2B5EF4-FFF2-40B4-BE49-F238E27FC236}">
                <a16:creationId xmlns:a16="http://schemas.microsoft.com/office/drawing/2014/main" id="{CEF3C1FD-1090-FD8F-786B-19B3D08F51F6}"/>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03778"/>
            <a:ext cx="6688638" cy="11907911"/>
          </a:xfrm>
          <a:prstGeom prst="rect">
            <a:avLst/>
          </a:prstGeom>
        </p:spPr>
      </p:pic>
    </p:spTree>
    <p:extLst>
      <p:ext uri="{BB962C8B-B14F-4D97-AF65-F5344CB8AC3E}">
        <p14:creationId xmlns:p14="http://schemas.microsoft.com/office/powerpoint/2010/main" val="133013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556250"/>
            <a:ext cx="5591133" cy="11033126"/>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D4E7424C-B1F0-D4C7-8DED-256E0E9CF609}"/>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76045"/>
            <a:ext cx="6688638" cy="11907911"/>
          </a:xfrm>
          <a:prstGeom prst="rect">
            <a:avLst/>
          </a:prstGeom>
        </p:spPr>
      </p:pic>
    </p:spTree>
    <p:extLst>
      <p:ext uri="{BB962C8B-B14F-4D97-AF65-F5344CB8AC3E}">
        <p14:creationId xmlns:p14="http://schemas.microsoft.com/office/powerpoint/2010/main" val="777357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860925"/>
            <a:ext cx="5591133" cy="8531225"/>
          </a:xfrm>
          <a:prstGeom prst="rect">
            <a:avLst/>
          </a:prstGeom>
        </p:spPr>
      </p:pic>
      <p:pic>
        <p:nvPicPr>
          <p:cNvPr id="11" name="Picture 10" descr="A graph with blue and red lines&#10;&#10;Description automatically generated">
            <a:extLst>
              <a:ext uri="{FF2B5EF4-FFF2-40B4-BE49-F238E27FC236}">
                <a16:creationId xmlns:a16="http://schemas.microsoft.com/office/drawing/2014/main" id="{DE4DBE62-9EC2-2E15-7BA6-E8C53B37F2D0}"/>
              </a:ext>
            </a:extLst>
          </p:cNvPr>
          <p:cNvPicPr>
            <a:picLocks noChangeAspect="1"/>
          </p:cNvPicPr>
          <p:nvPr/>
        </p:nvPicPr>
        <p:blipFill rotWithShape="1">
          <a:blip r:embed="rId3">
            <a:extLst>
              <a:ext uri="{28A0092B-C50C-407E-A947-70E740481C1C}">
                <a14:useLocalDpi xmlns:a14="http://schemas.microsoft.com/office/drawing/2010/main" val="0"/>
              </a:ext>
            </a:extLst>
          </a:blip>
          <a:srcRect l="2109"/>
          <a:stretch/>
        </p:blipFill>
        <p:spPr>
          <a:xfrm>
            <a:off x="10525317" y="4746625"/>
            <a:ext cx="9325447" cy="9526329"/>
          </a:xfrm>
          <a:prstGeom prst="rect">
            <a:avLst/>
          </a:prstGeom>
        </p:spPr>
      </p:pic>
    </p:spTree>
    <p:extLst>
      <p:ext uri="{BB962C8B-B14F-4D97-AF65-F5344CB8AC3E}">
        <p14:creationId xmlns:p14="http://schemas.microsoft.com/office/powerpoint/2010/main" val="261161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933950"/>
            <a:ext cx="5591133" cy="8934450"/>
          </a:xfrm>
          <a:prstGeom prst="rect">
            <a:avLst/>
          </a:prstGeom>
        </p:spPr>
      </p:pic>
      <p:pic>
        <p:nvPicPr>
          <p:cNvPr id="5" name="Picture 4" descr="A chart with text and numbers&#10;&#10;Description automatically generated with medium confidence">
            <a:extLst>
              <a:ext uri="{FF2B5EF4-FFF2-40B4-BE49-F238E27FC236}">
                <a16:creationId xmlns:a16="http://schemas.microsoft.com/office/drawing/2014/main" id="{A6C5AF9B-FF2A-339D-45B8-CE1198870358}"/>
              </a:ext>
            </a:extLst>
          </p:cNvPr>
          <p:cNvPicPr>
            <a:picLocks noChangeAspect="1"/>
          </p:cNvPicPr>
          <p:nvPr/>
        </p:nvPicPr>
        <p:blipFill rotWithShape="1">
          <a:blip r:embed="rId3">
            <a:extLst>
              <a:ext uri="{28A0092B-C50C-407E-A947-70E740481C1C}">
                <a14:useLocalDpi xmlns:a14="http://schemas.microsoft.com/office/drawing/2010/main" val="0"/>
              </a:ext>
            </a:extLst>
          </a:blip>
          <a:srcRect l="2898"/>
          <a:stretch/>
        </p:blipFill>
        <p:spPr>
          <a:xfrm>
            <a:off x="10525317" y="4857750"/>
            <a:ext cx="9250296" cy="9526329"/>
          </a:xfrm>
          <a:prstGeom prst="rect">
            <a:avLst/>
          </a:prstGeom>
        </p:spPr>
      </p:pic>
    </p:spTree>
    <p:extLst>
      <p:ext uri="{BB962C8B-B14F-4D97-AF65-F5344CB8AC3E}">
        <p14:creationId xmlns:p14="http://schemas.microsoft.com/office/powerpoint/2010/main" val="289341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background with a black square&#10;&#10;Description automatically generated">
            <a:extLst>
              <a:ext uri="{FF2B5EF4-FFF2-40B4-BE49-F238E27FC236}">
                <a16:creationId xmlns:a16="http://schemas.microsoft.com/office/drawing/2014/main" id="{FFB3FAB4-76B8-CA66-51CE-C0D902ECF4D1}"/>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281348" y="3725490"/>
            <a:ext cx="4961587" cy="9974605"/>
          </a:xfrm>
          <a:prstGeom prst="rect">
            <a:avLst/>
          </a:prstGeom>
        </p:spPr>
      </p:pic>
      <p:pic>
        <p:nvPicPr>
          <p:cNvPr id="5" name="Picture 4" descr="A screen shot of a chart&#10;&#10;Description automatically generated">
            <a:extLst>
              <a:ext uri="{FF2B5EF4-FFF2-40B4-BE49-F238E27FC236}">
                <a16:creationId xmlns:a16="http://schemas.microsoft.com/office/drawing/2014/main" id="{1CBC02EF-3598-7D54-4B52-B64F4E7F4223}"/>
              </a:ext>
            </a:extLst>
          </p:cNvPr>
          <p:cNvPicPr>
            <a:picLocks noChangeAspect="1"/>
          </p:cNvPicPr>
          <p:nvPr/>
        </p:nvPicPr>
        <p:blipFill rotWithShape="1">
          <a:blip r:embed="rId3">
            <a:extLst>
              <a:ext uri="{28A0092B-C50C-407E-A947-70E740481C1C}">
                <a14:useLocalDpi xmlns:a14="http://schemas.microsoft.com/office/drawing/2010/main" val="0"/>
              </a:ext>
            </a:extLst>
          </a:blip>
          <a:srcRect l="3766" r="46209"/>
          <a:stretch/>
        </p:blipFill>
        <p:spPr>
          <a:xfrm>
            <a:off x="5242935" y="3674418"/>
            <a:ext cx="2801257" cy="10965815"/>
          </a:xfrm>
          <a:prstGeom prst="rect">
            <a:avLst/>
          </a:prstGeom>
        </p:spPr>
      </p:pic>
      <p:pic>
        <p:nvPicPr>
          <p:cNvPr id="15" name="Picture 14" descr="A graph of a graph&#10;&#10;Description automatically generated with medium confidence">
            <a:extLst>
              <a:ext uri="{FF2B5EF4-FFF2-40B4-BE49-F238E27FC236}">
                <a16:creationId xmlns:a16="http://schemas.microsoft.com/office/drawing/2014/main" id="{46B1BEB3-1456-AEBD-75F0-6C73CBC7E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192" y="3646832"/>
            <a:ext cx="19052659" cy="11097867"/>
          </a:xfrm>
          <a:prstGeom prst="rect">
            <a:avLst/>
          </a:prstGeom>
        </p:spPr>
      </p:pic>
    </p:spTree>
    <p:extLst>
      <p:ext uri="{BB962C8B-B14F-4D97-AF65-F5344CB8AC3E}">
        <p14:creationId xmlns:p14="http://schemas.microsoft.com/office/powerpoint/2010/main" val="3124893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graph&#10;&#10;Description automatically generated">
            <a:extLst>
              <a:ext uri="{FF2B5EF4-FFF2-40B4-BE49-F238E27FC236}">
                <a16:creationId xmlns:a16="http://schemas.microsoft.com/office/drawing/2014/main" id="{4AF9EB9C-3EE1-2A91-3AC7-511ADCC6A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670" y="2379987"/>
            <a:ext cx="19052659" cy="18100026"/>
          </a:xfrm>
          <a:prstGeom prst="rect">
            <a:avLst/>
          </a:prstGeom>
        </p:spPr>
      </p:pic>
      <p:pic>
        <p:nvPicPr>
          <p:cNvPr id="14" name="Picture 13" descr="A black background with a black square&#10;&#10;Description automatically generated">
            <a:extLst>
              <a:ext uri="{FF2B5EF4-FFF2-40B4-BE49-F238E27FC236}">
                <a16:creationId xmlns:a16="http://schemas.microsoft.com/office/drawing/2014/main" id="{7D397709-39BB-CDDA-CBC2-13B1E06BDBDD}"/>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1903670" y="9506857"/>
            <a:ext cx="4961587" cy="9974605"/>
          </a:xfrm>
          <a:prstGeom prst="rect">
            <a:avLst/>
          </a:prstGeom>
        </p:spPr>
      </p:pic>
      <p:pic>
        <p:nvPicPr>
          <p:cNvPr id="16" name="Picture 15" descr="A screen shot of a chart&#10;&#10;Description automatically generated">
            <a:extLst>
              <a:ext uri="{FF2B5EF4-FFF2-40B4-BE49-F238E27FC236}">
                <a16:creationId xmlns:a16="http://schemas.microsoft.com/office/drawing/2014/main" id="{A8CF3A43-D797-28AA-C369-460C438598FA}"/>
              </a:ext>
            </a:extLst>
          </p:cNvPr>
          <p:cNvPicPr>
            <a:picLocks noChangeAspect="1"/>
          </p:cNvPicPr>
          <p:nvPr/>
        </p:nvPicPr>
        <p:blipFill rotWithShape="1">
          <a:blip r:embed="rId4">
            <a:extLst>
              <a:ext uri="{28A0092B-C50C-407E-A947-70E740481C1C}">
                <a14:useLocalDpi xmlns:a14="http://schemas.microsoft.com/office/drawing/2010/main" val="0"/>
              </a:ext>
            </a:extLst>
          </a:blip>
          <a:srcRect l="3766" r="46209"/>
          <a:stretch/>
        </p:blipFill>
        <p:spPr>
          <a:xfrm>
            <a:off x="6865257" y="9455785"/>
            <a:ext cx="2801257" cy="10965815"/>
          </a:xfrm>
          <a:prstGeom prst="rect">
            <a:avLst/>
          </a:prstGeom>
        </p:spPr>
      </p:pic>
      <p:sp>
        <p:nvSpPr>
          <p:cNvPr id="27" name="TextBox 26">
            <a:extLst>
              <a:ext uri="{FF2B5EF4-FFF2-40B4-BE49-F238E27FC236}">
                <a16:creationId xmlns:a16="http://schemas.microsoft.com/office/drawing/2014/main" id="{30C1E999-2148-CA7F-91A6-D8182AEE3997}"/>
              </a:ext>
            </a:extLst>
          </p:cNvPr>
          <p:cNvSpPr txBox="1"/>
          <p:nvPr/>
        </p:nvSpPr>
        <p:spPr>
          <a:xfrm>
            <a:off x="1903670" y="200896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28" name="TextBox 27">
            <a:extLst>
              <a:ext uri="{FF2B5EF4-FFF2-40B4-BE49-F238E27FC236}">
                <a16:creationId xmlns:a16="http://schemas.microsoft.com/office/drawing/2014/main" id="{70A1ACF4-3F6E-F703-F8B5-A408D687D633}"/>
              </a:ext>
            </a:extLst>
          </p:cNvPr>
          <p:cNvSpPr txBox="1"/>
          <p:nvPr/>
        </p:nvSpPr>
        <p:spPr>
          <a:xfrm>
            <a:off x="1903670"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29" name="TextBox 28">
            <a:extLst>
              <a:ext uri="{FF2B5EF4-FFF2-40B4-BE49-F238E27FC236}">
                <a16:creationId xmlns:a16="http://schemas.microsoft.com/office/drawing/2014/main" id="{158A0881-D6A5-BDF5-C935-3605B046D560}"/>
              </a:ext>
            </a:extLst>
          </p:cNvPr>
          <p:cNvSpPr txBox="1"/>
          <p:nvPr/>
        </p:nvSpPr>
        <p:spPr>
          <a:xfrm>
            <a:off x="5956332"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30" name="TextBox 29">
            <a:extLst>
              <a:ext uri="{FF2B5EF4-FFF2-40B4-BE49-F238E27FC236}">
                <a16:creationId xmlns:a16="http://schemas.microsoft.com/office/drawing/2014/main" id="{70A009CF-F80D-EF92-49EA-28B6EADC84FD}"/>
              </a:ext>
            </a:extLst>
          </p:cNvPr>
          <p:cNvSpPr txBox="1"/>
          <p:nvPr/>
        </p:nvSpPr>
        <p:spPr>
          <a:xfrm>
            <a:off x="5956333"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31" name="TextBox 30">
            <a:extLst>
              <a:ext uri="{FF2B5EF4-FFF2-40B4-BE49-F238E27FC236}">
                <a16:creationId xmlns:a16="http://schemas.microsoft.com/office/drawing/2014/main" id="{C9D5EF84-FD14-8881-91E4-1178E28D10FB}"/>
              </a:ext>
            </a:extLst>
          </p:cNvPr>
          <p:cNvSpPr txBox="1"/>
          <p:nvPr/>
        </p:nvSpPr>
        <p:spPr>
          <a:xfrm>
            <a:off x="9202729"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32" name="TextBox 31">
            <a:extLst>
              <a:ext uri="{FF2B5EF4-FFF2-40B4-BE49-F238E27FC236}">
                <a16:creationId xmlns:a16="http://schemas.microsoft.com/office/drawing/2014/main" id="{E1E8201A-2651-7161-F467-436DD58C2C1E}"/>
              </a:ext>
            </a:extLst>
          </p:cNvPr>
          <p:cNvSpPr txBox="1"/>
          <p:nvPr/>
        </p:nvSpPr>
        <p:spPr>
          <a:xfrm>
            <a:off x="1903670"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33" name="TextBox 32">
            <a:extLst>
              <a:ext uri="{FF2B5EF4-FFF2-40B4-BE49-F238E27FC236}">
                <a16:creationId xmlns:a16="http://schemas.microsoft.com/office/drawing/2014/main" id="{E2514CAE-C01F-D60A-80D8-F6E470C59732}"/>
              </a:ext>
            </a:extLst>
          </p:cNvPr>
          <p:cNvSpPr txBox="1"/>
          <p:nvPr/>
        </p:nvSpPr>
        <p:spPr>
          <a:xfrm>
            <a:off x="9202728"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34" name="TextBox 33">
            <a:extLst>
              <a:ext uri="{FF2B5EF4-FFF2-40B4-BE49-F238E27FC236}">
                <a16:creationId xmlns:a16="http://schemas.microsoft.com/office/drawing/2014/main" id="{C0CAA44D-4916-7B0E-0415-A928E1C3E6EE}"/>
              </a:ext>
            </a:extLst>
          </p:cNvPr>
          <p:cNvSpPr txBox="1"/>
          <p:nvPr/>
        </p:nvSpPr>
        <p:spPr>
          <a:xfrm>
            <a:off x="15037382"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H</a:t>
            </a:r>
          </a:p>
        </p:txBody>
      </p:sp>
    </p:spTree>
    <p:extLst>
      <p:ext uri="{BB962C8B-B14F-4D97-AF65-F5344CB8AC3E}">
        <p14:creationId xmlns:p14="http://schemas.microsoft.com/office/powerpoint/2010/main" val="1025585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with medium confidence">
            <a:extLst>
              <a:ext uri="{FF2B5EF4-FFF2-40B4-BE49-F238E27FC236}">
                <a16:creationId xmlns:a16="http://schemas.microsoft.com/office/drawing/2014/main" id="{4DADA4C1-ED86-8572-A0AF-DFF1BAEC0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237" y="0"/>
            <a:ext cx="9797143" cy="228600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CD40B072-67BD-20EC-F0AF-E77E9F317F28}"/>
              </a:ext>
            </a:extLst>
          </p:cNvPr>
          <p:cNvPicPr>
            <a:picLocks noChangeAspect="1"/>
          </p:cNvPicPr>
          <p:nvPr/>
        </p:nvPicPr>
        <p:blipFill rotWithShape="1">
          <a:blip r:embed="rId4">
            <a:extLst>
              <a:ext uri="{28A0092B-C50C-407E-A947-70E740481C1C}">
                <a14:useLocalDpi xmlns:a14="http://schemas.microsoft.com/office/drawing/2010/main" val="0"/>
              </a:ext>
            </a:extLst>
          </a:blip>
          <a:srcRect r="28266" b="6124"/>
          <a:stretch/>
        </p:blipFill>
        <p:spPr>
          <a:xfrm>
            <a:off x="2209799" y="1270158"/>
            <a:ext cx="6273437" cy="20319683"/>
          </a:xfrm>
          <a:prstGeom prst="rect">
            <a:avLst/>
          </a:prstGeom>
        </p:spPr>
      </p:pic>
      <p:sp>
        <p:nvSpPr>
          <p:cNvPr id="7" name="TextBox 6">
            <a:extLst>
              <a:ext uri="{FF2B5EF4-FFF2-40B4-BE49-F238E27FC236}">
                <a16:creationId xmlns:a16="http://schemas.microsoft.com/office/drawing/2014/main" id="{B0FFBC70-CFBA-52AE-8026-4620E350A1E6}"/>
              </a:ext>
            </a:extLst>
          </p:cNvPr>
          <p:cNvSpPr txBox="1"/>
          <p:nvPr/>
        </p:nvSpPr>
        <p:spPr>
          <a:xfrm>
            <a:off x="8483236"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F1079067-BCD7-CE94-18E7-962339D5C1FC}"/>
              </a:ext>
            </a:extLst>
          </p:cNvPr>
          <p:cNvSpPr txBox="1"/>
          <p:nvPr/>
        </p:nvSpPr>
        <p:spPr>
          <a:xfrm>
            <a:off x="11430000"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94682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3" name="Picture 2" descr="A triangle shaped object with different colored squares&#10;&#10;Description automatically generated with medium confidence">
            <a:extLst>
              <a:ext uri="{FF2B5EF4-FFF2-40B4-BE49-F238E27FC236}">
                <a16:creationId xmlns:a16="http://schemas.microsoft.com/office/drawing/2014/main" id="{07F078AE-542E-BB34-AD7A-54141D643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130827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5" name="Picture 4" descr="A triangle shaped object with different colored squares&#10;&#10;Description automatically generated with medium confidence">
            <a:extLst>
              <a:ext uri="{FF2B5EF4-FFF2-40B4-BE49-F238E27FC236}">
                <a16:creationId xmlns:a16="http://schemas.microsoft.com/office/drawing/2014/main" id="{B2F99717-2B5E-11AF-D2EA-671C2C600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327100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7959918"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7888481" y="2735334"/>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9076582" y="2741288"/>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8466833" y="2665917"/>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9144434" y="2687711"/>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9537495"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8882137" y="142082"/>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11244011"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10783199" y="2768246"/>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1985328" y="2758085"/>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10853644" y="2753378"/>
            <a:ext cx="0" cy="425704"/>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2444618" y="2714624"/>
            <a:ext cx="0" cy="509553"/>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2056766"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9886171"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7478226" y="3499774"/>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10693963" y="353882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4684916" y="-16463"/>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4364389" y="1175761"/>
            <a:ext cx="0" cy="358478"/>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5258866" y="1191711"/>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3994445" y="1499626"/>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5186214" y="1499629"/>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3994445" y="1431105"/>
            <a:ext cx="0" cy="461736"/>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5625401" y="1428188"/>
            <a:ext cx="0" cy="46465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3943309" y="1821390"/>
            <a:ext cx="5751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5069089" y="1821390"/>
            <a:ext cx="58495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5140530"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4447558"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6940535" y="1298661"/>
            <a:ext cx="0" cy="37330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8082210" y="1291411"/>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6868919" y="1605604"/>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7729215" y="1611556"/>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7278785" y="1534239"/>
            <a:ext cx="0" cy="4808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7800656" y="1540118"/>
            <a:ext cx="0" cy="483866"/>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6804754" y="2015068"/>
            <a:ext cx="54274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7727655" y="2023981"/>
            <a:ext cx="55195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8285565" y="1952769"/>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6872093" y="1974844"/>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3771660" y="3310975"/>
            <a:ext cx="0" cy="360453"/>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5905939" y="3261724"/>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3700711" y="3609140"/>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5525293" y="3570743"/>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4073318" y="3566277"/>
            <a:ext cx="0" cy="3939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5598195" y="3501996"/>
            <a:ext cx="0" cy="467209"/>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4003048" y="3896506"/>
            <a:ext cx="58260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5071862" y="3900496"/>
            <a:ext cx="5924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5147250" y="3868870"/>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4514034" y="3875725"/>
            <a:ext cx="0" cy="372468"/>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6429653" y="3317176"/>
            <a:ext cx="2105121" cy="982883"/>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3994446" y="4437486"/>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090616" y="4409468"/>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5785003" y="2437772"/>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4955614" y="1401835"/>
            <a:ext cx="0" cy="1632438"/>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6390318" y="1426030"/>
            <a:ext cx="0" cy="1608243"/>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4244669" y="21920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4082129" y="3034272"/>
            <a:ext cx="3554530" cy="1015663"/>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Demographic</a:t>
            </a:r>
          </a:p>
          <a:p>
            <a:r>
              <a:rPr lang="en-US" sz="30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4244669" y="4496029"/>
            <a:ext cx="3013383" cy="147732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6890332"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8400483" y="6593948"/>
            <a:ext cx="211378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4047947" y="6593948"/>
            <a:ext cx="241924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3442237" y="10721138"/>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7398957" y="10721139"/>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4355464" y="6598954"/>
            <a:ext cx="214353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3540379" y="10721139"/>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4748847" y="7194842"/>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7828812" y="7194841"/>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8150326" y="8591067"/>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9805384" y="7194841"/>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9198221" y="10211062"/>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4022506" y="7194842"/>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3672357" y="8247979"/>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3859902" y="9262886"/>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5507110" y="7194841"/>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5818066" y="7776838"/>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6105325" y="8318207"/>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8323672" y="7194841"/>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7994380" y="9487637"/>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7675832" y="10049147"/>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12305389" y="7194841"/>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12077609" y="10334000"/>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2503419" y="9019639"/>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3336558" y="719484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2326370" y="8622057"/>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4355464" y="21187414"/>
            <a:ext cx="149407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8246150" y="1470461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4357793" y="1472351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3946977" y="1555028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7760822" y="1555028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4204061" y="1470961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902244" y="1555028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5110712" y="1696470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190677" y="1696470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8512191" y="1836093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167249" y="1696470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9560086" y="1998092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5023904" y="1696470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4673754" y="1801784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4861300" y="1903275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6226162" y="1696470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6537118" y="1754670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6824378" y="1808807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8566475" y="1696470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8237182" y="1925750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7918635" y="1981901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3306786" y="1696470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3079006" y="2010386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3504816" y="1878950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3698423" y="1696470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688235" y="1839192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9461301" y="20495141"/>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3342096" y="1393731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7673854" y="1393731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3897451" y="1394281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triangle shaped pattern with different colored lines&#10;&#10;Description automatically generated with medium confidence">
            <a:extLst>
              <a:ext uri="{FF2B5EF4-FFF2-40B4-BE49-F238E27FC236}">
                <a16:creationId xmlns:a16="http://schemas.microsoft.com/office/drawing/2014/main" id="{73D5EF18-DA41-25D1-1323-9439E8D31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618" y="7619468"/>
            <a:ext cx="11431595" cy="7621064"/>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2" name="Picture 1" descr="A black background with a black square&#10;&#10;Description automatically generated">
            <a:extLst>
              <a:ext uri="{FF2B5EF4-FFF2-40B4-BE49-F238E27FC236}">
                <a16:creationId xmlns:a16="http://schemas.microsoft.com/office/drawing/2014/main" id="{D314149A-5E63-0DB4-E55E-65ACF8C0EF17}"/>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rot="16200000">
            <a:off x="13780107" y="12242082"/>
            <a:ext cx="3235623" cy="9232523"/>
          </a:xfrm>
          <a:prstGeom prst="rect">
            <a:avLst/>
          </a:prstGeom>
        </p:spPr>
      </p:pic>
      <p:pic>
        <p:nvPicPr>
          <p:cNvPr id="5" name="Picture 4" descr="A black background with a black square&#10;&#10;Description automatically generated">
            <a:extLst>
              <a:ext uri="{FF2B5EF4-FFF2-40B4-BE49-F238E27FC236}">
                <a16:creationId xmlns:a16="http://schemas.microsoft.com/office/drawing/2014/main" id="{F64E9BAE-A69A-1B9F-C1EF-2A8E63B29BF2}"/>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7682969"/>
            <a:ext cx="4769865" cy="5344228"/>
          </a:xfrm>
          <a:prstGeom prst="rect">
            <a:avLst/>
          </a:prstGeom>
        </p:spPr>
      </p:pic>
      <p:sp>
        <p:nvSpPr>
          <p:cNvPr id="7" name="TextBox 6">
            <a:extLst>
              <a:ext uri="{FF2B5EF4-FFF2-40B4-BE49-F238E27FC236}">
                <a16:creationId xmlns:a16="http://schemas.microsoft.com/office/drawing/2014/main" id="{37697AC7-D1E9-9CEC-536D-BC07438269F5}"/>
              </a:ext>
            </a:extLst>
          </p:cNvPr>
          <p:cNvSpPr txBox="1"/>
          <p:nvPr/>
        </p:nvSpPr>
        <p:spPr>
          <a:xfrm>
            <a:off x="8582585" y="112153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50A06CC4-D23B-8260-9BD3-2CEFD86A4A1E}"/>
              </a:ext>
            </a:extLst>
          </p:cNvPr>
          <p:cNvSpPr txBox="1"/>
          <p:nvPr/>
        </p:nvSpPr>
        <p:spPr>
          <a:xfrm>
            <a:off x="8582585" y="727896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6" name="Picture 15" descr="A triangle shaped object with many small colored squares&#10;&#10;Description automatically generated with medium confidence">
            <a:extLst>
              <a:ext uri="{FF2B5EF4-FFF2-40B4-BE49-F238E27FC236}">
                <a16:creationId xmlns:a16="http://schemas.microsoft.com/office/drawing/2014/main" id="{D603C6C8-1417-7B6D-C607-B70038E9D0D3}"/>
              </a:ext>
            </a:extLst>
          </p:cNvPr>
          <p:cNvPicPr>
            <a:picLocks noChangeAspect="1"/>
          </p:cNvPicPr>
          <p:nvPr/>
        </p:nvPicPr>
        <p:blipFill rotWithShape="1">
          <a:blip r:embed="rId4">
            <a:extLst>
              <a:ext uri="{28A0092B-C50C-407E-A947-70E740481C1C}">
                <a14:useLocalDpi xmlns:a14="http://schemas.microsoft.com/office/drawing/2010/main" val="0"/>
              </a:ext>
            </a:extLst>
          </a:blip>
          <a:srcRect b="29876"/>
          <a:stretch/>
        </p:blipFill>
        <p:spPr>
          <a:xfrm>
            <a:off x="8561619" y="1560871"/>
            <a:ext cx="11431595" cy="5344228"/>
          </a:xfrm>
          <a:prstGeom prst="rect">
            <a:avLst/>
          </a:prstGeom>
        </p:spPr>
      </p:pic>
    </p:spTree>
    <p:extLst>
      <p:ext uri="{BB962C8B-B14F-4D97-AF65-F5344CB8AC3E}">
        <p14:creationId xmlns:p14="http://schemas.microsoft.com/office/powerpoint/2010/main" val="45469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graph&#10;&#10;Description automatically generated">
            <a:extLst>
              <a:ext uri="{FF2B5EF4-FFF2-40B4-BE49-F238E27FC236}">
                <a16:creationId xmlns:a16="http://schemas.microsoft.com/office/drawing/2014/main" id="{38B3D51C-B543-3925-AD07-2C3B66979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145" y="3511925"/>
            <a:ext cx="11431595" cy="7621064"/>
          </a:xfrm>
          <a:prstGeom prst="rect">
            <a:avLst/>
          </a:prstGeom>
        </p:spPr>
      </p:pic>
      <p:sp>
        <p:nvSpPr>
          <p:cNvPr id="14" name="TextBox 13">
            <a:extLst>
              <a:ext uri="{FF2B5EF4-FFF2-40B4-BE49-F238E27FC236}">
                <a16:creationId xmlns:a16="http://schemas.microsoft.com/office/drawing/2014/main" id="{60CCCB66-61B9-C741-DC40-F0272FB22E6E}"/>
              </a:ext>
            </a:extLst>
          </p:cNvPr>
          <p:cNvSpPr txBox="1"/>
          <p:nvPr/>
        </p:nvSpPr>
        <p:spPr>
          <a:xfrm>
            <a:off x="2100145" y="31690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5" name="TextBox 14">
            <a:extLst>
              <a:ext uri="{FF2B5EF4-FFF2-40B4-BE49-F238E27FC236}">
                <a16:creationId xmlns:a16="http://schemas.microsoft.com/office/drawing/2014/main" id="{75B2786A-2B31-E21B-FB99-DA615016F636}"/>
              </a:ext>
            </a:extLst>
          </p:cNvPr>
          <p:cNvSpPr txBox="1"/>
          <p:nvPr/>
        </p:nvSpPr>
        <p:spPr>
          <a:xfrm>
            <a:off x="2100145"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16" name="TextBox 15">
            <a:extLst>
              <a:ext uri="{FF2B5EF4-FFF2-40B4-BE49-F238E27FC236}">
                <a16:creationId xmlns:a16="http://schemas.microsoft.com/office/drawing/2014/main" id="{883B248A-7C58-080D-8580-D9C8E0D9EDE0}"/>
              </a:ext>
            </a:extLst>
          </p:cNvPr>
          <p:cNvSpPr txBox="1"/>
          <p:nvPr/>
        </p:nvSpPr>
        <p:spPr>
          <a:xfrm>
            <a:off x="6000407"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17" name="TextBox 16">
            <a:extLst>
              <a:ext uri="{FF2B5EF4-FFF2-40B4-BE49-F238E27FC236}">
                <a16:creationId xmlns:a16="http://schemas.microsoft.com/office/drawing/2014/main" id="{94DC91AF-D060-E283-9459-A0C0DA967A6E}"/>
              </a:ext>
            </a:extLst>
          </p:cNvPr>
          <p:cNvSpPr txBox="1"/>
          <p:nvPr/>
        </p:nvSpPr>
        <p:spPr>
          <a:xfrm>
            <a:off x="6000408" y="3264275"/>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35608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8977670" y="322889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6003713" y="324779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5592897" y="407456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8492342" y="407456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81101" y="323389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079284" y="407456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287752" y="548898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922197" y="548898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9243711" y="688521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898769" y="548898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10291606" y="850520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6212624" y="548898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5862474" y="654212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6050020" y="755703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7414882" y="548898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7725838" y="607098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8013098" y="661235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9755195" y="548898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9425902" y="778178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9107355" y="834329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4495506" y="548898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4267726" y="862814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4693536" y="731378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875463" y="548898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865275" y="691620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519137" y="9753643"/>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519136" y="246159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8405374" y="246159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5543371" y="24670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3745769" y="9569835"/>
            <a:ext cx="22860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9075221" y="13617791"/>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6192705" y="13636688"/>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5690449" y="18303941"/>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8589893" y="18303943"/>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3478653" y="13622797"/>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3176835" y="18303943"/>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4385304" y="1464344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9019748" y="1464344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9341262" y="1603966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10996320" y="1464344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10389158" y="1765966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6310175" y="1464344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5960026" y="1569658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6147571" y="1671148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7512433" y="1464344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7823390" y="1522543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8110649" y="1576680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9852746" y="1464344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9523454" y="1693623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9204906" y="1749774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4593058" y="1464344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4365278" y="1778260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4791088" y="1646824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973014" y="1464344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962826" y="16070658"/>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616687" y="128504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8502925" y="12850494"/>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5732362" y="1285599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350045" y="9444803"/>
            <a:ext cx="183461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blue and red diagram&#10;&#10;Description automatically generated with medium confidence">
            <a:extLst>
              <a:ext uri="{FF2B5EF4-FFF2-40B4-BE49-F238E27FC236}">
                <a16:creationId xmlns:a16="http://schemas.microsoft.com/office/drawing/2014/main" id="{1025E53C-4161-BDC3-5C88-0F5EDD32E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07092"/>
            <a:ext cx="19052659" cy="8573696"/>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62865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1" y="1058746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3807341" y="1057334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3807340"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7454174"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369015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6286501"/>
            <a:ext cx="4795025" cy="51434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1004480" y="6251425"/>
            <a:ext cx="19998147" cy="8110086"/>
            <a:chOff x="535722" y="667092"/>
            <a:chExt cx="10665678" cy="4325379"/>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79885" y="4735512"/>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293154" y="3050970"/>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22186" y="4716081"/>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49149" y="3031539"/>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Expansion</a:t>
              </a:r>
              <a:endParaRPr sz="4219"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Contraction</a:t>
              </a:r>
              <a:endParaRPr sz="4219"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4234046" y="5290773"/>
            <a:ext cx="6314894" cy="1285875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7278749" y="5967779"/>
            <a:ext cx="3270190" cy="1608994"/>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005305" y="5699876"/>
            <a:ext cx="5591133" cy="10871163"/>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6285074" y="5476045"/>
            <a:ext cx="444500" cy="2025935"/>
          </a:xfrm>
          <a:prstGeom prst="rect">
            <a:avLst/>
          </a:prstGeom>
        </p:spPr>
      </p:pic>
      <p:pic>
        <p:nvPicPr>
          <p:cNvPr id="3" name="Picture 2" descr="A screenshot of a graph&#10;&#10;Description automatically generated">
            <a:extLst>
              <a:ext uri="{FF2B5EF4-FFF2-40B4-BE49-F238E27FC236}">
                <a16:creationId xmlns:a16="http://schemas.microsoft.com/office/drawing/2014/main" id="{31286943-3F6A-B6D7-6665-18681C7143D5}"/>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9596437" y="5476045"/>
            <a:ext cx="6688636" cy="11907911"/>
          </a:xfrm>
          <a:prstGeom prst="rect">
            <a:avLst/>
          </a:prstGeom>
        </p:spPr>
      </p:pic>
    </p:spTree>
    <p:extLst>
      <p:ext uri="{BB962C8B-B14F-4D97-AF65-F5344CB8AC3E}">
        <p14:creationId xmlns:p14="http://schemas.microsoft.com/office/powerpoint/2010/main" val="2775238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3867</TotalTime>
  <Words>432</Words>
  <Application>Microsoft Office PowerPoint</Application>
  <PresentationFormat>Custom</PresentationFormat>
  <Paragraphs>132</Paragraphs>
  <Slides>21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2023-09-07T23:15:13Z</dcterms:modified>
</cp:coreProperties>
</file>