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420" r:id="rId2"/>
    <p:sldId id="412" r:id="rId3"/>
    <p:sldId id="422" r:id="rId4"/>
    <p:sldId id="423" r:id="rId5"/>
    <p:sldId id="425" r:id="rId6"/>
    <p:sldId id="427" r:id="rId7"/>
    <p:sldId id="413" r:id="rId8"/>
    <p:sldId id="414" r:id="rId9"/>
    <p:sldId id="430" r:id="rId10"/>
    <p:sldId id="432" r:id="rId11"/>
    <p:sldId id="433" r:id="rId12"/>
    <p:sldId id="434" r:id="rId13"/>
    <p:sldId id="435" r:id="rId14"/>
    <p:sldId id="442" r:id="rId15"/>
    <p:sldId id="448" r:id="rId16"/>
    <p:sldId id="438" r:id="rId17"/>
    <p:sldId id="439" r:id="rId18"/>
    <p:sldId id="446" r:id="rId19"/>
    <p:sldId id="449" r:id="rId20"/>
    <p:sldId id="450" r:id="rId21"/>
    <p:sldId id="451" r:id="rId22"/>
    <p:sldId id="452" r:id="rId23"/>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290" dt="2023-09-11T23:54:04.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66" d="100"/>
          <a:sy n="66" d="100"/>
        </p:scale>
        <p:origin x="48"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9-11T23:54:42.721" v="3628" actId="1076"/>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9-06T23:43:51.321" v="3556" actId="1035"/>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8-10T02:12:27.202" v="3135" actId="1076"/>
          <ac:spMkLst>
            <pc:docMk/>
            <pc:sldMk cId="3690159507" sldId="425"/>
            <ac:spMk id="7" creationId="{B07E680B-17B3-39B2-544F-3167F8FB95C8}"/>
          </ac:spMkLst>
        </pc:spChg>
        <pc:spChg chg="add mod">
          <ac:chgData name="Jonathan Mah" userId="5261b2f2f3e51194" providerId="LiveId" clId="{833092D5-9927-4807-BE3E-672C10A7E002}" dt="2023-08-10T02:12:35.601" v="3137" actId="1076"/>
          <ac:spMkLst>
            <pc:docMk/>
            <pc:sldMk cId="3690159507" sldId="425"/>
            <ac:spMk id="8" creationId="{80B8CEC6-C5EE-E47C-6FCD-130456F392E4}"/>
          </ac:spMkLst>
        </pc:spChg>
        <pc:spChg chg="add mod">
          <ac:chgData name="Jonathan Mah" userId="5261b2f2f3e51194" providerId="LiveId" clId="{833092D5-9927-4807-BE3E-672C10A7E002}" dt="2023-08-10T02:12:39.201" v="3138" actId="1076"/>
          <ac:spMkLst>
            <pc:docMk/>
            <pc:sldMk cId="3690159507" sldId="425"/>
            <ac:spMk id="9" creationId="{B2CA3ED5-90A7-C05E-F769-D2FF76F8C252}"/>
          </ac:spMkLst>
        </pc:spChg>
        <pc:spChg chg="add mod">
          <ac:chgData name="Jonathan Mah" userId="5261b2f2f3e51194" providerId="LiveId" clId="{833092D5-9927-4807-BE3E-672C10A7E002}" dt="2023-08-10T02:12:44.514" v="3139" actId="1076"/>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mod ord">
          <ac:chgData name="Jonathan Mah" userId="5261b2f2f3e51194" providerId="LiveId" clId="{833092D5-9927-4807-BE3E-672C10A7E002}" dt="2023-09-06T23:43:51.321" v="3556" actId="1035"/>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08-29T22:39:08.967" v="3418" actId="20577"/>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08-29T22:39:08.867" v="3415" actId="732"/>
          <ac:picMkLst>
            <pc:docMk/>
            <pc:sldMk cId="1679589188" sldId="432"/>
            <ac:picMk id="4" creationId="{173D987E-AD6B-AB26-7220-07F8DCC70FC4}"/>
          </ac:picMkLst>
        </pc:picChg>
        <pc:picChg chg="add mod modCrop">
          <ac:chgData name="Jonathan Mah" userId="5261b2f2f3e51194" providerId="LiveId" clId="{833092D5-9927-4807-BE3E-672C10A7E002}" dt="2023-08-29T22:39:08.838" v="3414"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08-29T22:39:08.929" v="3417"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08-02T18:41:28.497" v="2833" actId="20577"/>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mod ord">
          <ac:chgData name="Jonathan Mah" userId="5261b2f2f3e51194" providerId="LiveId" clId="{833092D5-9927-4807-BE3E-672C10A7E002}" dt="2023-08-02T18:38:36.491" v="2733" actId="167"/>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08-29T23:05:07.052" v="3450" actId="1076"/>
        <pc:sldMkLst>
          <pc:docMk/>
          <pc:sldMk cId="1308277891" sldId="446"/>
        </pc:sldMkLst>
        <pc:picChg chg="add mod">
          <ac:chgData name="Jonathan Mah" userId="5261b2f2f3e51194" providerId="LiveId" clId="{833092D5-9927-4807-BE3E-672C10A7E002}" dt="2023-08-29T23:03:35.055" v="3435" actId="1035"/>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08-29T23:03:56.530" v="3437" actId="14100"/>
          <ac:picMkLst>
            <pc:docMk/>
            <pc:sldMk cId="1308277891" sldId="446"/>
            <ac:picMk id="4" creationId="{624DAFEB-71FF-252A-7CD6-2AE2C343449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08-29T23:05:07.052" v="3450"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08-29T20:59:07.485" v="3363"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08-29T20:54:17.315" v="3351" actId="1076"/>
          <ac:picMkLst>
            <pc:docMk/>
            <pc:sldMk cId="3124893641" sldId="448"/>
            <ac:picMk id="4" creationId="{FFB3FAB4-76B8-CA66-51CE-C0D902ECF4D1}"/>
          </ac:picMkLst>
        </pc:picChg>
        <pc:picChg chg="add mod">
          <ac:chgData name="Jonathan Mah" userId="5261b2f2f3e51194" providerId="LiveId" clId="{833092D5-9927-4807-BE3E-672C10A7E002}" dt="2023-08-29T20:54:17.315" v="3351" actId="1076"/>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mod">
          <ac:chgData name="Jonathan Mah" userId="5261b2f2f3e51194" providerId="LiveId" clId="{833092D5-9927-4807-BE3E-672C10A7E002}" dt="2023-08-29T20:59:07.485" v="3363" actId="14100"/>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08-29T23:04:58.862" v="3449" actId="1076"/>
        <pc:sldMkLst>
          <pc:docMk/>
          <pc:sldMk cId="3271002948" sldId="449"/>
        </pc:sldMkLst>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08-29T23:04:55.235" v="3448" actId="1035"/>
          <ac:picMkLst>
            <pc:docMk/>
            <pc:sldMk cId="3271002948" sldId="449"/>
            <ac:picMk id="5" creationId="{B2F99717-2B5E-11AF-D2EA-671C2C60018C}"/>
          </ac:picMkLst>
        </pc:picChg>
        <pc:picChg chg="mod">
          <ac:chgData name="Jonathan Mah" userId="5261b2f2f3e51194" providerId="LiveId" clId="{833092D5-9927-4807-BE3E-672C10A7E002}" dt="2023-08-29T23:04:58.862" v="3449" actId="1076"/>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09-01T22:57:26.329" v="3503" actId="167"/>
        <pc:sldMkLst>
          <pc:docMk/>
          <pc:sldMk cId="454695809" sldId="450"/>
        </pc:sldMkLst>
        <pc:spChg chg="add mod">
          <ac:chgData name="Jonathan Mah" userId="5261b2f2f3e51194" providerId="LiveId" clId="{833092D5-9927-4807-BE3E-672C10A7E002}" dt="2023-08-29T23:13:15.951" v="3462" actId="1076"/>
          <ac:spMkLst>
            <pc:docMk/>
            <pc:sldMk cId="454695809" sldId="450"/>
            <ac:spMk id="7" creationId="{37697AC7-D1E9-9CEC-536D-BC07438269F5}"/>
          </ac:spMkLst>
        </pc:spChg>
        <pc:spChg chg="add mod">
          <ac:chgData name="Jonathan Mah" userId="5261b2f2f3e51194" providerId="LiveId" clId="{833092D5-9927-4807-BE3E-672C10A7E002}" dt="2023-08-29T23:13:22.923" v="3463" actId="1076"/>
          <ac:spMkLst>
            <pc:docMk/>
            <pc:sldMk cId="454695809" sldId="450"/>
            <ac:spMk id="8" creationId="{50A06CC4-D23B-8260-9BD3-2CEFD86A4A1E}"/>
          </ac:spMkLst>
        </pc:spChg>
        <pc:picChg chg="add mod">
          <ac:chgData name="Jonathan Mah" userId="5261b2f2f3e51194" providerId="LiveId" clId="{833092D5-9927-4807-BE3E-672C10A7E002}" dt="2023-08-29T23:12:38.661" v="3458" actId="1076"/>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add mod">
          <ac:chgData name="Jonathan Mah" userId="5261b2f2f3e51194" providerId="LiveId" clId="{833092D5-9927-4807-BE3E-672C10A7E002}" dt="2023-08-29T23:12:38.661" v="3458" actId="1076"/>
          <ac:picMkLst>
            <pc:docMk/>
            <pc:sldMk cId="454695809" sldId="450"/>
            <ac:picMk id="5" creationId="{F64E9BAE-A69A-1B9F-C1EF-2A8E63B29BF2}"/>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modCrop">
          <ac:chgData name="Jonathan Mah" userId="5261b2f2f3e51194" providerId="LiveId" clId="{833092D5-9927-4807-BE3E-672C10A7E002}" dt="2023-09-01T22:56:35.483" v="3497" actId="732"/>
          <ac:picMkLst>
            <pc:docMk/>
            <pc:sldMk cId="454695809" sldId="450"/>
            <ac:picMk id="16" creationId="{D603C6C8-1417-7B6D-C607-B70038E9D0D3}"/>
          </ac:picMkLst>
        </pc:picChg>
        <pc:picChg chg="add mod ord">
          <ac:chgData name="Jonathan Mah" userId="5261b2f2f3e51194" providerId="LiveId" clId="{833092D5-9927-4807-BE3E-672C10A7E002}" dt="2023-09-01T22:57:26.329" v="3503" actId="167"/>
          <ac:picMkLst>
            <pc:docMk/>
            <pc:sldMk cId="454695809" sldId="450"/>
            <ac:picMk id="18" creationId="{73D5EF18-DA41-25D1-1323-9439E8D3190C}"/>
          </ac:picMkLst>
        </pc:picChg>
      </pc:sldChg>
      <pc:sldChg chg="addSp delSp modSp new mod">
        <pc:chgData name="Jonathan Mah" userId="5261b2f2f3e51194" providerId="LiveId" clId="{833092D5-9927-4807-BE3E-672C10A7E002}" dt="2023-09-07T23:15:09.067" v="3613" actId="1037"/>
        <pc:sldMkLst>
          <pc:docMk/>
          <pc:sldMk cId="2356087699" sldId="451"/>
        </pc:sldMkLst>
        <pc:spChg chg="del">
          <ac:chgData name="Jonathan Mah" userId="5261b2f2f3e51194" providerId="LiveId" clId="{833092D5-9927-4807-BE3E-672C10A7E002}" dt="2023-09-07T22:56:31.806" v="3560" actId="478"/>
          <ac:spMkLst>
            <pc:docMk/>
            <pc:sldMk cId="2356087699" sldId="451"/>
            <ac:spMk id="2" creationId="{E35DE095-E6F7-BA35-B137-760B69F0EE5D}"/>
          </ac:spMkLst>
        </pc:spChg>
        <pc:spChg chg="del">
          <ac:chgData name="Jonathan Mah" userId="5261b2f2f3e51194" providerId="LiveId" clId="{833092D5-9927-4807-BE3E-672C10A7E002}" dt="2023-09-07T22:56:31.806" v="3560" actId="478"/>
          <ac:spMkLst>
            <pc:docMk/>
            <pc:sldMk cId="2356087699" sldId="451"/>
            <ac:spMk id="3" creationId="{63471CB2-552D-72B9-E17A-24D80177CC14}"/>
          </ac:spMkLst>
        </pc:spChg>
        <pc:spChg chg="add mod">
          <ac:chgData name="Jonathan Mah" userId="5261b2f2f3e51194" providerId="LiveId" clId="{833092D5-9927-4807-BE3E-672C10A7E002}" dt="2023-09-07T23:14:57.108" v="3599" actId="1035"/>
          <ac:spMkLst>
            <pc:docMk/>
            <pc:sldMk cId="2356087699" sldId="451"/>
            <ac:spMk id="14" creationId="{60CCCB66-61B9-C741-DC40-F0272FB22E6E}"/>
          </ac:spMkLst>
        </pc:spChg>
        <pc:spChg chg="add mod">
          <ac:chgData name="Jonathan Mah" userId="5261b2f2f3e51194" providerId="LiveId" clId="{833092D5-9927-4807-BE3E-672C10A7E002}" dt="2023-09-07T23:15:01.411" v="3605" actId="1036"/>
          <ac:spMkLst>
            <pc:docMk/>
            <pc:sldMk cId="2356087699" sldId="451"/>
            <ac:spMk id="15" creationId="{75B2786A-2B31-E21B-FB99-DA615016F636}"/>
          </ac:spMkLst>
        </pc:spChg>
        <pc:spChg chg="add mod">
          <ac:chgData name="Jonathan Mah" userId="5261b2f2f3e51194" providerId="LiveId" clId="{833092D5-9927-4807-BE3E-672C10A7E002}" dt="2023-09-07T23:15:09.067" v="3613" actId="1037"/>
          <ac:spMkLst>
            <pc:docMk/>
            <pc:sldMk cId="2356087699" sldId="451"/>
            <ac:spMk id="16" creationId="{883B248A-7C58-080D-8580-D9C8E0D9EDE0}"/>
          </ac:spMkLst>
        </pc:spChg>
        <pc:spChg chg="add mod">
          <ac:chgData name="Jonathan Mah" userId="5261b2f2f3e51194" providerId="LiveId" clId="{833092D5-9927-4807-BE3E-672C10A7E002}" dt="2023-09-07T23:15:09.067" v="3613" actId="1037"/>
          <ac:spMkLst>
            <pc:docMk/>
            <pc:sldMk cId="2356087699" sldId="451"/>
            <ac:spMk id="17" creationId="{94DC91AF-D060-E283-9459-A0C0DA967A6E}"/>
          </ac:spMkLst>
        </pc:spChg>
        <pc:picChg chg="add del mod">
          <ac:chgData name="Jonathan Mah" userId="5261b2f2f3e51194" providerId="LiveId" clId="{833092D5-9927-4807-BE3E-672C10A7E002}" dt="2023-09-07T22:58:23.262" v="3569" actId="478"/>
          <ac:picMkLst>
            <pc:docMk/>
            <pc:sldMk cId="2356087699" sldId="451"/>
            <ac:picMk id="5" creationId="{7389B340-1B3F-F120-1BAD-72D4A7D47530}"/>
          </ac:picMkLst>
        </pc:picChg>
        <pc:picChg chg="add del mod">
          <ac:chgData name="Jonathan Mah" userId="5261b2f2f3e51194" providerId="LiveId" clId="{833092D5-9927-4807-BE3E-672C10A7E002}" dt="2023-09-07T22:59:07.743" v="3573" actId="478"/>
          <ac:picMkLst>
            <pc:docMk/>
            <pc:sldMk cId="2356087699" sldId="451"/>
            <ac:picMk id="7" creationId="{8051D283-3E62-74AE-9DFD-6A6831EC79DF}"/>
          </ac:picMkLst>
        </pc:picChg>
        <pc:picChg chg="add del mod">
          <ac:chgData name="Jonathan Mah" userId="5261b2f2f3e51194" providerId="LiveId" clId="{833092D5-9927-4807-BE3E-672C10A7E002}" dt="2023-09-07T23:00:46.206" v="3576" actId="478"/>
          <ac:picMkLst>
            <pc:docMk/>
            <pc:sldMk cId="2356087699" sldId="451"/>
            <ac:picMk id="9" creationId="{CE671846-99F6-68CD-FF05-1AEF794033F1}"/>
          </ac:picMkLst>
        </pc:picChg>
        <pc:picChg chg="add del mod">
          <ac:chgData name="Jonathan Mah" userId="5261b2f2f3e51194" providerId="LiveId" clId="{833092D5-9927-4807-BE3E-672C10A7E002}" dt="2023-09-07T23:03:10.447" v="3578" actId="478"/>
          <ac:picMkLst>
            <pc:docMk/>
            <pc:sldMk cId="2356087699" sldId="451"/>
            <ac:picMk id="11" creationId="{935E17F5-C3FD-DF64-9380-FFCF64E3EE9E}"/>
          </ac:picMkLst>
        </pc:picChg>
        <pc:picChg chg="add mod">
          <ac:chgData name="Jonathan Mah" userId="5261b2f2f3e51194" providerId="LiveId" clId="{833092D5-9927-4807-BE3E-672C10A7E002}" dt="2023-09-07T23:03:19.048" v="3582" actId="1076"/>
          <ac:picMkLst>
            <pc:docMk/>
            <pc:sldMk cId="2356087699" sldId="451"/>
            <ac:picMk id="13" creationId="{38B3D51C-B543-3925-AD07-2C3B669795B5}"/>
          </ac:picMkLst>
        </pc:picChg>
      </pc:sldChg>
      <pc:sldChg chg="new del">
        <pc:chgData name="Jonathan Mah" userId="5261b2f2f3e51194" providerId="LiveId" clId="{833092D5-9927-4807-BE3E-672C10A7E002}" dt="2023-09-07T23:03:12.587" v="3580" actId="680"/>
        <pc:sldMkLst>
          <pc:docMk/>
          <pc:sldMk cId="905651646" sldId="452"/>
        </pc:sldMkLst>
      </pc:sldChg>
      <pc:sldChg chg="addSp delSp modSp new mod">
        <pc:chgData name="Jonathan Mah" userId="5261b2f2f3e51194" providerId="LiveId" clId="{833092D5-9927-4807-BE3E-672C10A7E002}" dt="2023-09-11T23:54:42.721" v="3628" actId="1076"/>
        <pc:sldMkLst>
          <pc:docMk/>
          <pc:sldMk cId="1287624721" sldId="452"/>
        </pc:sldMkLst>
        <pc:spChg chg="del">
          <ac:chgData name="Jonathan Mah" userId="5261b2f2f3e51194" providerId="LiveId" clId="{833092D5-9927-4807-BE3E-672C10A7E002}" dt="2023-09-11T23:29:47.541" v="3615" actId="478"/>
          <ac:spMkLst>
            <pc:docMk/>
            <pc:sldMk cId="1287624721" sldId="452"/>
            <ac:spMk id="2" creationId="{F63C3075-4030-2B2D-4996-EE496434F2A4}"/>
          </ac:spMkLst>
        </pc:spChg>
        <pc:spChg chg="del">
          <ac:chgData name="Jonathan Mah" userId="5261b2f2f3e51194" providerId="LiveId" clId="{833092D5-9927-4807-BE3E-672C10A7E002}" dt="2023-09-11T23:29:47.541" v="3615" actId="478"/>
          <ac:spMkLst>
            <pc:docMk/>
            <pc:sldMk cId="1287624721" sldId="452"/>
            <ac:spMk id="3" creationId="{521E89B8-C7B3-2B1E-F0B9-5A627B67883A}"/>
          </ac:spMkLst>
        </pc:spChg>
        <pc:spChg chg="add mod">
          <ac:chgData name="Jonathan Mah" userId="5261b2f2f3e51194" providerId="LiveId" clId="{833092D5-9927-4807-BE3E-672C10A7E002}" dt="2023-09-11T23:54:34.233" v="3626" actId="1076"/>
          <ac:spMkLst>
            <pc:docMk/>
            <pc:sldMk cId="1287624721" sldId="452"/>
            <ac:spMk id="8" creationId="{DA8079D7-4913-CB62-1985-C5C6469C2CB2}"/>
          </ac:spMkLst>
        </pc:spChg>
        <pc:spChg chg="add mod">
          <ac:chgData name="Jonathan Mah" userId="5261b2f2f3e51194" providerId="LiveId" clId="{833092D5-9927-4807-BE3E-672C10A7E002}" dt="2023-09-11T23:54:39.082" v="3627" actId="1076"/>
          <ac:spMkLst>
            <pc:docMk/>
            <pc:sldMk cId="1287624721" sldId="452"/>
            <ac:spMk id="9" creationId="{E3A326EE-2037-863C-C9A7-623C1EB56194}"/>
          </ac:spMkLst>
        </pc:spChg>
        <pc:spChg chg="add mod">
          <ac:chgData name="Jonathan Mah" userId="5261b2f2f3e51194" providerId="LiveId" clId="{833092D5-9927-4807-BE3E-672C10A7E002}" dt="2023-09-11T23:54:42.721" v="3628" actId="1076"/>
          <ac:spMkLst>
            <pc:docMk/>
            <pc:sldMk cId="1287624721" sldId="452"/>
            <ac:spMk id="10" creationId="{E73BA91B-787B-FB99-2479-1173C43D197D}"/>
          </ac:spMkLst>
        </pc:spChg>
        <pc:picChg chg="add del mod">
          <ac:chgData name="Jonathan Mah" userId="5261b2f2f3e51194" providerId="LiveId" clId="{833092D5-9927-4807-BE3E-672C10A7E002}" dt="2023-09-11T23:53:36.140" v="3618" actId="478"/>
          <ac:picMkLst>
            <pc:docMk/>
            <pc:sldMk cId="1287624721" sldId="452"/>
            <ac:picMk id="5" creationId="{7E11FDFA-6111-830F-1048-1663AFC999BD}"/>
          </ac:picMkLst>
        </pc:picChg>
        <pc:picChg chg="add mod">
          <ac:chgData name="Jonathan Mah" userId="5261b2f2f3e51194" providerId="LiveId" clId="{833092D5-9927-4807-BE3E-672C10A7E002}" dt="2023-09-11T23:53:43.787" v="3619" actId="931"/>
          <ac:picMkLst>
            <pc:docMk/>
            <pc:sldMk cId="1287624721" sldId="452"/>
            <ac:picMk id="7" creationId="{AC6C21EF-AA3C-A803-0E4F-0B1536E117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9/11/2023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2</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9</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10</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17</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9/11/2023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2"/>
            <a:ext cx="5591133" cy="8834438"/>
          </a:xfrm>
          <a:prstGeom prst="rect">
            <a:avLst/>
          </a:prstGeom>
        </p:spPr>
      </p:pic>
      <p:pic>
        <p:nvPicPr>
          <p:cNvPr id="4" name="Picture 3" descr="A chart of different colored squares&#10;&#10;Description automatically generated with medium confidence">
            <a:extLst>
              <a:ext uri="{FF2B5EF4-FFF2-40B4-BE49-F238E27FC236}">
                <a16:creationId xmlns:a16="http://schemas.microsoft.com/office/drawing/2014/main" id="{173D987E-AD6B-AB26-7220-07F8DCC70FC4}"/>
              </a:ext>
            </a:extLst>
          </p:cNvPr>
          <p:cNvPicPr>
            <a:picLocks noChangeAspect="1"/>
          </p:cNvPicPr>
          <p:nvPr/>
        </p:nvPicPr>
        <p:blipFill rotWithShape="1">
          <a:blip r:embed="rId4">
            <a:extLst>
              <a:ext uri="{28A0092B-C50C-407E-A947-70E740481C1C}">
                <a14:useLocalDpi xmlns:a14="http://schemas.microsoft.com/office/drawing/2010/main" val="0"/>
              </a:ext>
            </a:extLst>
          </a:blip>
          <a:srcRect l="6332"/>
          <a:stretch/>
        </p:blipFill>
        <p:spPr>
          <a:xfrm>
            <a:off x="11791950" y="5548312"/>
            <a:ext cx="5353848" cy="9526329"/>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145798" y="5548312"/>
            <a:ext cx="361950" cy="1633538"/>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81348" y="3725490"/>
            <a:ext cx="4961587" cy="9974605"/>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242935" y="3674418"/>
            <a:ext cx="2801257" cy="10965815"/>
          </a:xfrm>
          <a:prstGeom prst="rect">
            <a:avLst/>
          </a:prstGeom>
        </p:spPr>
      </p:pic>
      <p:pic>
        <p:nvPicPr>
          <p:cNvPr id="15" name="Picture 14" descr="A graph of a graph&#10;&#10;Description automatically generated with medium confidence">
            <a:extLst>
              <a:ext uri="{FF2B5EF4-FFF2-40B4-BE49-F238E27FC236}">
                <a16:creationId xmlns:a16="http://schemas.microsoft.com/office/drawing/2014/main" id="{46B1BEB3-1456-AEBD-75F0-6C73CBC7E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646832"/>
            <a:ext cx="19052659" cy="11097867"/>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3" name="Picture 2" descr="A triangle shaped object with different colored squares&#10;&#10;Description automatically generated with medium confidence">
            <a:extLst>
              <a:ext uri="{FF2B5EF4-FFF2-40B4-BE49-F238E27FC236}">
                <a16:creationId xmlns:a16="http://schemas.microsoft.com/office/drawing/2014/main" id="{07F078AE-542E-BB34-AD7A-54141D643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5" name="Picture 4" descr="A triangle shaped object with different colored squares&#10;&#10;Description automatically generated with medium confidence">
            <a:extLst>
              <a:ext uri="{FF2B5EF4-FFF2-40B4-BE49-F238E27FC236}">
                <a16:creationId xmlns:a16="http://schemas.microsoft.com/office/drawing/2014/main" id="{B2F99717-2B5E-11AF-D2EA-671C2C60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triangle shaped pattern with different colored lines&#10;&#10;Description automatically generated with medium confidence">
            <a:extLst>
              <a:ext uri="{FF2B5EF4-FFF2-40B4-BE49-F238E27FC236}">
                <a16:creationId xmlns:a16="http://schemas.microsoft.com/office/drawing/2014/main" id="{73D5EF18-DA41-25D1-1323-9439E8D3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618" y="7619468"/>
            <a:ext cx="11431595" cy="7621064"/>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2" name="Picture 1" descr="A black background with a black square&#10;&#10;Description automatically generated">
            <a:extLst>
              <a:ext uri="{FF2B5EF4-FFF2-40B4-BE49-F238E27FC236}">
                <a16:creationId xmlns:a16="http://schemas.microsoft.com/office/drawing/2014/main" id="{D314149A-5E63-0DB4-E55E-65ACF8C0EF17}"/>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rot="16200000">
            <a:off x="13780107" y="12242082"/>
            <a:ext cx="3235623" cy="9232523"/>
          </a:xfrm>
          <a:prstGeom prst="rect">
            <a:avLst/>
          </a:prstGeom>
        </p:spPr>
      </p:pic>
      <p:pic>
        <p:nvPicPr>
          <p:cNvPr id="5" name="Picture 4" descr="A black background with a black square&#10;&#10;Description automatically generated">
            <a:extLst>
              <a:ext uri="{FF2B5EF4-FFF2-40B4-BE49-F238E27FC236}">
                <a16:creationId xmlns:a16="http://schemas.microsoft.com/office/drawing/2014/main" id="{F64E9BAE-A69A-1B9F-C1EF-2A8E63B29BF2}"/>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7682969"/>
            <a:ext cx="4769865" cy="5344228"/>
          </a:xfrm>
          <a:prstGeom prst="rect">
            <a:avLst/>
          </a:prstGeom>
        </p:spPr>
      </p:pic>
      <p:sp>
        <p:nvSpPr>
          <p:cNvPr id="7" name="TextBox 6">
            <a:extLst>
              <a:ext uri="{FF2B5EF4-FFF2-40B4-BE49-F238E27FC236}">
                <a16:creationId xmlns:a16="http://schemas.microsoft.com/office/drawing/2014/main" id="{37697AC7-D1E9-9CEC-536D-BC07438269F5}"/>
              </a:ext>
            </a:extLst>
          </p:cNvPr>
          <p:cNvSpPr txBox="1"/>
          <p:nvPr/>
        </p:nvSpPr>
        <p:spPr>
          <a:xfrm>
            <a:off x="8582585" y="112153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8582585" y="727896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6" name="Picture 15" descr="A triangle shaped object with many small colored squares&#10;&#10;Description automatically generated with medium confidence">
            <a:extLst>
              <a:ext uri="{FF2B5EF4-FFF2-40B4-BE49-F238E27FC236}">
                <a16:creationId xmlns:a16="http://schemas.microsoft.com/office/drawing/2014/main" id="{D603C6C8-1417-7B6D-C607-B70038E9D0D3}"/>
              </a:ext>
            </a:extLst>
          </p:cNvPr>
          <p:cNvPicPr>
            <a:picLocks noChangeAspect="1"/>
          </p:cNvPicPr>
          <p:nvPr/>
        </p:nvPicPr>
        <p:blipFill rotWithShape="1">
          <a:blip r:embed="rId4">
            <a:extLst>
              <a:ext uri="{28A0092B-C50C-407E-A947-70E740481C1C}">
                <a14:useLocalDpi xmlns:a14="http://schemas.microsoft.com/office/drawing/2010/main" val="0"/>
              </a:ext>
            </a:extLst>
          </a:blip>
          <a:srcRect b="29876"/>
          <a:stretch/>
        </p:blipFill>
        <p:spPr>
          <a:xfrm>
            <a:off x="8561619" y="1560871"/>
            <a:ext cx="11431595" cy="5344228"/>
          </a:xfrm>
          <a:prstGeom prst="rect">
            <a:avLst/>
          </a:prstGeom>
        </p:spPr>
      </p:pic>
    </p:spTree>
    <p:extLst>
      <p:ext uri="{BB962C8B-B14F-4D97-AF65-F5344CB8AC3E}">
        <p14:creationId xmlns:p14="http://schemas.microsoft.com/office/powerpoint/2010/main" val="45469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graph&#10;&#10;Description automatically generated">
            <a:extLst>
              <a:ext uri="{FF2B5EF4-FFF2-40B4-BE49-F238E27FC236}">
                <a16:creationId xmlns:a16="http://schemas.microsoft.com/office/drawing/2014/main" id="{38B3D51C-B543-3925-AD07-2C3B66979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145" y="3511925"/>
            <a:ext cx="11431595" cy="7621064"/>
          </a:xfrm>
          <a:prstGeom prst="rect">
            <a:avLst/>
          </a:prstGeom>
        </p:spPr>
      </p:pic>
      <p:sp>
        <p:nvSpPr>
          <p:cNvPr id="14" name="TextBox 13">
            <a:extLst>
              <a:ext uri="{FF2B5EF4-FFF2-40B4-BE49-F238E27FC236}">
                <a16:creationId xmlns:a16="http://schemas.microsoft.com/office/drawing/2014/main" id="{60CCCB66-61B9-C741-DC40-F0272FB22E6E}"/>
              </a:ext>
            </a:extLst>
          </p:cNvPr>
          <p:cNvSpPr txBox="1"/>
          <p:nvPr/>
        </p:nvSpPr>
        <p:spPr>
          <a:xfrm>
            <a:off x="2100145"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5" name="TextBox 14">
            <a:extLst>
              <a:ext uri="{FF2B5EF4-FFF2-40B4-BE49-F238E27FC236}">
                <a16:creationId xmlns:a16="http://schemas.microsoft.com/office/drawing/2014/main" id="{75B2786A-2B31-E21B-FB99-DA615016F636}"/>
              </a:ext>
            </a:extLst>
          </p:cNvPr>
          <p:cNvSpPr txBox="1"/>
          <p:nvPr/>
        </p:nvSpPr>
        <p:spPr>
          <a:xfrm>
            <a:off x="2100145"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6" name="TextBox 15">
            <a:extLst>
              <a:ext uri="{FF2B5EF4-FFF2-40B4-BE49-F238E27FC236}">
                <a16:creationId xmlns:a16="http://schemas.microsoft.com/office/drawing/2014/main" id="{883B248A-7C58-080D-8580-D9C8E0D9EDE0}"/>
              </a:ext>
            </a:extLst>
          </p:cNvPr>
          <p:cNvSpPr txBox="1"/>
          <p:nvPr/>
        </p:nvSpPr>
        <p:spPr>
          <a:xfrm>
            <a:off x="6000407"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17" name="TextBox 16">
            <a:extLst>
              <a:ext uri="{FF2B5EF4-FFF2-40B4-BE49-F238E27FC236}">
                <a16:creationId xmlns:a16="http://schemas.microsoft.com/office/drawing/2014/main" id="{94DC91AF-D060-E283-9459-A0C0DA967A6E}"/>
              </a:ext>
            </a:extLst>
          </p:cNvPr>
          <p:cNvSpPr txBox="1"/>
          <p:nvPr/>
        </p:nvSpPr>
        <p:spPr>
          <a:xfrm>
            <a:off x="6000408" y="3264275"/>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35608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black and white graphs&#10;&#10;Description automatically generated">
            <a:extLst>
              <a:ext uri="{FF2B5EF4-FFF2-40B4-BE49-F238E27FC236}">
                <a16:creationId xmlns:a16="http://schemas.microsoft.com/office/drawing/2014/main" id="{AC6C21EF-AA3C-A803-0E4F-0B1536E11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0"/>
            <a:ext cx="22860000" cy="7620000"/>
          </a:xfrm>
          <a:prstGeom prst="rect">
            <a:avLst/>
          </a:prstGeom>
        </p:spPr>
      </p:pic>
      <p:sp>
        <p:nvSpPr>
          <p:cNvPr id="8" name="TextBox 7">
            <a:extLst>
              <a:ext uri="{FF2B5EF4-FFF2-40B4-BE49-F238E27FC236}">
                <a16:creationId xmlns:a16="http://schemas.microsoft.com/office/drawing/2014/main" id="{DA8079D7-4913-CB62-1985-C5C6469C2CB2}"/>
              </a:ext>
            </a:extLst>
          </p:cNvPr>
          <p:cNvSpPr txBox="1"/>
          <p:nvPr/>
        </p:nvSpPr>
        <p:spPr>
          <a:xfrm>
            <a:off x="0" y="7484955"/>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9" name="TextBox 8">
            <a:extLst>
              <a:ext uri="{FF2B5EF4-FFF2-40B4-BE49-F238E27FC236}">
                <a16:creationId xmlns:a16="http://schemas.microsoft.com/office/drawing/2014/main" id="{E3A326EE-2037-863C-C9A7-623C1EB56194}"/>
              </a:ext>
            </a:extLst>
          </p:cNvPr>
          <p:cNvSpPr txBox="1"/>
          <p:nvPr/>
        </p:nvSpPr>
        <p:spPr>
          <a:xfrm>
            <a:off x="0" y="10000098"/>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0" name="TextBox 9">
            <a:extLst>
              <a:ext uri="{FF2B5EF4-FFF2-40B4-BE49-F238E27FC236}">
                <a16:creationId xmlns:a16="http://schemas.microsoft.com/office/drawing/2014/main" id="{E73BA91B-787B-FB99-2479-1173C43D197D}"/>
              </a:ext>
            </a:extLst>
          </p:cNvPr>
          <p:cNvSpPr txBox="1"/>
          <p:nvPr/>
        </p:nvSpPr>
        <p:spPr>
          <a:xfrm>
            <a:off x="0" y="1234305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128762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and red diagram&#10;&#10;Description automatically generated with medium confidence">
            <a:extLst>
              <a:ext uri="{FF2B5EF4-FFF2-40B4-BE49-F238E27FC236}">
                <a16:creationId xmlns:a16="http://schemas.microsoft.com/office/drawing/2014/main" id="{1025E53C-4161-BDC3-5C88-0F5EDD32E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7092"/>
            <a:ext cx="19052659"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3892</TotalTime>
  <Words>435</Words>
  <Application>Microsoft Office PowerPoint</Application>
  <PresentationFormat>Custom</PresentationFormat>
  <Paragraphs>135</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2023-09-11T23:54:43Z</dcterms:modified>
</cp:coreProperties>
</file>