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.xml" ContentType="application/vnd.openxmlformats-officedocument.presentationml.notesSlide+xml"/>
  <Override PartName="/ppt/ink/ink11.xml" ContentType="application/inkml+xml"/>
  <Override PartName="/ppt/notesSlides/notesSlide2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61" r:id="rId3"/>
    <p:sldId id="354" r:id="rId4"/>
    <p:sldId id="355" r:id="rId5"/>
    <p:sldId id="356" r:id="rId6"/>
    <p:sldId id="357" r:id="rId7"/>
    <p:sldId id="339" r:id="rId8"/>
    <p:sldId id="345" r:id="rId9"/>
    <p:sldId id="353" r:id="rId10"/>
    <p:sldId id="359" r:id="rId11"/>
    <p:sldId id="360" r:id="rId12"/>
    <p:sldId id="351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1"/>
            <p14:sldId id="354"/>
            <p14:sldId id="355"/>
            <p14:sldId id="356"/>
            <p14:sldId id="357"/>
            <p14:sldId id="339"/>
            <p14:sldId id="345"/>
            <p14:sldId id="353"/>
            <p14:sldId id="359"/>
            <p14:sldId id="360"/>
            <p14:sldId id="351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5F4F8-9059-49CC-84BE-4CFCE7F8E2DE}" v="663" dt="2021-12-15T22:36:03.703"/>
    <p1510:client id="{B22062E3-1A32-4548-8B8F-B37E6BBBD718}" v="1202" dt="2021-12-16T01:41:18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B22062E3-1A32-4548-8B8F-B37E6BBBD718}"/>
    <pc:docChg chg="undo custSel addSld delSld modSld modSection">
      <pc:chgData name="Jonathan Mah" userId="5261b2f2f3e51194" providerId="LiveId" clId="{B22062E3-1A32-4548-8B8F-B37E6BBBD718}" dt="2021-12-16T01:41:18.793" v="1321" actId="27614"/>
      <pc:docMkLst>
        <pc:docMk/>
      </pc:docMkLst>
      <pc:sldChg chg="addSp delSp modSp mod">
        <pc:chgData name="Jonathan Mah" userId="5261b2f2f3e51194" providerId="LiveId" clId="{B22062E3-1A32-4548-8B8F-B37E6BBBD718}" dt="2021-12-16T01:19:50.576" v="273" actId="1076"/>
        <pc:sldMkLst>
          <pc:docMk/>
          <pc:sldMk cId="2427039477" sldId="339"/>
        </pc:sldMkLst>
        <pc:spChg chg="del">
          <ac:chgData name="Jonathan Mah" userId="5261b2f2f3e51194" providerId="LiveId" clId="{B22062E3-1A32-4548-8B8F-B37E6BBBD718}" dt="2021-12-16T01:19:34.843" v="266" actId="478"/>
          <ac:spMkLst>
            <pc:docMk/>
            <pc:sldMk cId="2427039477" sldId="339"/>
            <ac:spMk id="5" creationId="{F63CF860-7245-4BDA-BD26-771584D3F86E}"/>
          </ac:spMkLst>
        </pc:spChg>
        <pc:spChg chg="del">
          <ac:chgData name="Jonathan Mah" userId="5261b2f2f3e51194" providerId="LiveId" clId="{B22062E3-1A32-4548-8B8F-B37E6BBBD718}" dt="2021-12-16T01:19:31.048" v="265" actId="478"/>
          <ac:spMkLst>
            <pc:docMk/>
            <pc:sldMk cId="2427039477" sldId="339"/>
            <ac:spMk id="7" creationId="{34068946-4BD9-4EF4-97B2-A1CFE4FC30FD}"/>
          </ac:spMkLst>
        </pc:spChg>
        <pc:picChg chg="add mod">
          <ac:chgData name="Jonathan Mah" userId="5261b2f2f3e51194" providerId="LiveId" clId="{B22062E3-1A32-4548-8B8F-B37E6BBBD718}" dt="2021-12-16T01:19:50.576" v="273" actId="1076"/>
          <ac:picMkLst>
            <pc:docMk/>
            <pc:sldMk cId="2427039477" sldId="339"/>
            <ac:picMk id="6" creationId="{ED4AA93D-9BD8-47C2-A65B-ED083472B9BE}"/>
          </ac:picMkLst>
        </pc:picChg>
        <pc:picChg chg="del">
          <ac:chgData name="Jonathan Mah" userId="5261b2f2f3e51194" providerId="LiveId" clId="{B22062E3-1A32-4548-8B8F-B37E6BBBD718}" dt="2021-12-16T01:19:41.680" v="269" actId="478"/>
          <ac:picMkLst>
            <pc:docMk/>
            <pc:sldMk cId="2427039477" sldId="339"/>
            <ac:picMk id="9" creationId="{9FFC4406-02C6-4EE8-9D7A-0972FA627CDF}"/>
          </ac:picMkLst>
        </pc:picChg>
        <pc:inkChg chg="del">
          <ac:chgData name="Jonathan Mah" userId="5261b2f2f3e51194" providerId="LiveId" clId="{B22062E3-1A32-4548-8B8F-B37E6BBBD718}" dt="2021-12-16T00:45:11.275" v="123" actId="478"/>
          <ac:inkMkLst>
            <pc:docMk/>
            <pc:sldMk cId="2427039477" sldId="339"/>
            <ac:inkMk id="4" creationId="{7181E2D1-54A5-4FF8-BBC9-F053C946D7E8}"/>
          </ac:inkMkLst>
        </pc:inkChg>
      </pc:sldChg>
      <pc:sldChg chg="delSp del mod">
        <pc:chgData name="Jonathan Mah" userId="5261b2f2f3e51194" providerId="LiveId" clId="{B22062E3-1A32-4548-8B8F-B37E6BBBD718}" dt="2021-12-16T01:19:23.436" v="261" actId="47"/>
        <pc:sldMkLst>
          <pc:docMk/>
          <pc:sldMk cId="1384255232" sldId="343"/>
        </pc:sldMkLst>
        <pc:picChg chg="del">
          <ac:chgData name="Jonathan Mah" userId="5261b2f2f3e51194" providerId="LiveId" clId="{B22062E3-1A32-4548-8B8F-B37E6BBBD718}" dt="2021-12-16T01:19:18.668" v="259" actId="478"/>
          <ac:picMkLst>
            <pc:docMk/>
            <pc:sldMk cId="1384255232" sldId="343"/>
            <ac:picMk id="6" creationId="{91331DC0-C26D-461C-BB53-C9E7EAB48A8A}"/>
          </ac:picMkLst>
        </pc:picChg>
        <pc:inkChg chg="del">
          <ac:chgData name="Jonathan Mah" userId="5261b2f2f3e51194" providerId="LiveId" clId="{B22062E3-1A32-4548-8B8F-B37E6BBBD718}" dt="2021-12-16T01:19:19.156" v="260" actId="478"/>
          <ac:inkMkLst>
            <pc:docMk/>
            <pc:sldMk cId="1384255232" sldId="343"/>
            <ac:inkMk id="3" creationId="{46D28A8B-21CF-460E-858A-96A5007EB3C8}"/>
          </ac:inkMkLst>
        </pc:inkChg>
      </pc:sldChg>
      <pc:sldChg chg="addSp delSp modSp mod">
        <pc:chgData name="Jonathan Mah" userId="5261b2f2f3e51194" providerId="LiveId" clId="{B22062E3-1A32-4548-8B8F-B37E6BBBD718}" dt="2021-12-16T01:20:00.588" v="277" actId="1076"/>
        <pc:sldMkLst>
          <pc:docMk/>
          <pc:sldMk cId="12194583" sldId="345"/>
        </pc:sldMkLst>
        <pc:spChg chg="del">
          <ac:chgData name="Jonathan Mah" userId="5261b2f2f3e51194" providerId="LiveId" clId="{B22062E3-1A32-4548-8B8F-B37E6BBBD718}" dt="2021-12-16T01:19:40.070" v="268" actId="478"/>
          <ac:spMkLst>
            <pc:docMk/>
            <pc:sldMk cId="12194583" sldId="345"/>
            <ac:spMk id="12" creationId="{A686C823-9F25-4EDE-BD1E-369BF25358B2}"/>
          </ac:spMkLst>
        </pc:spChg>
        <pc:picChg chg="add mod">
          <ac:chgData name="Jonathan Mah" userId="5261b2f2f3e51194" providerId="LiveId" clId="{B22062E3-1A32-4548-8B8F-B37E6BBBD718}" dt="2021-12-16T01:20:00.588" v="277" actId="1076"/>
          <ac:picMkLst>
            <pc:docMk/>
            <pc:sldMk cId="12194583" sldId="345"/>
            <ac:picMk id="4" creationId="{D1B74ED9-BDFC-4A34-885B-10D6BBC5F73F}"/>
          </ac:picMkLst>
        </pc:picChg>
        <pc:picChg chg="del">
          <ac:chgData name="Jonathan Mah" userId="5261b2f2f3e51194" providerId="LiveId" clId="{B22062E3-1A32-4548-8B8F-B37E6BBBD718}" dt="2021-12-16T01:19:25.338" v="262" actId="478"/>
          <ac:picMkLst>
            <pc:docMk/>
            <pc:sldMk cId="12194583" sldId="345"/>
            <ac:picMk id="6" creationId="{D32DD8FB-879A-44ED-B32C-429B40588E44}"/>
          </ac:picMkLst>
        </pc:picChg>
      </pc:sldChg>
      <pc:sldChg chg="delSp del mod">
        <pc:chgData name="Jonathan Mah" userId="5261b2f2f3e51194" providerId="LiveId" clId="{B22062E3-1A32-4548-8B8F-B37E6BBBD718}" dt="2021-12-16T01:19:37.196" v="267" actId="47"/>
        <pc:sldMkLst>
          <pc:docMk/>
          <pc:sldMk cId="4278072626" sldId="346"/>
        </pc:sldMkLst>
        <pc:spChg chg="del">
          <ac:chgData name="Jonathan Mah" userId="5261b2f2f3e51194" providerId="LiveId" clId="{B22062E3-1A32-4548-8B8F-B37E6BBBD718}" dt="2021-12-16T01:19:28.590" v="264" actId="478"/>
          <ac:spMkLst>
            <pc:docMk/>
            <pc:sldMk cId="4278072626" sldId="346"/>
            <ac:spMk id="9" creationId="{91A4D22F-8946-4388-84AD-EFB1FB647F6B}"/>
          </ac:spMkLst>
        </pc:spChg>
        <pc:picChg chg="del">
          <ac:chgData name="Jonathan Mah" userId="5261b2f2f3e51194" providerId="LiveId" clId="{B22062E3-1A32-4548-8B8F-B37E6BBBD718}" dt="2021-12-16T01:19:27.103" v="263" actId="478"/>
          <ac:picMkLst>
            <pc:docMk/>
            <pc:sldMk cId="4278072626" sldId="346"/>
            <ac:picMk id="10" creationId="{7BC2F5CA-1143-4EB9-9611-0B3FAC8900BC}"/>
          </ac:picMkLst>
        </pc:picChg>
      </pc:sldChg>
      <pc:sldChg chg="del">
        <pc:chgData name="Jonathan Mah" userId="5261b2f2f3e51194" providerId="LiveId" clId="{B22062E3-1A32-4548-8B8F-B37E6BBBD718}" dt="2021-12-15T21:38:34.016" v="0" actId="47"/>
        <pc:sldMkLst>
          <pc:docMk/>
          <pc:sldMk cId="4231880824" sldId="347"/>
        </pc:sldMkLst>
      </pc:sldChg>
      <pc:sldChg chg="del">
        <pc:chgData name="Jonathan Mah" userId="5261b2f2f3e51194" providerId="LiveId" clId="{B22062E3-1A32-4548-8B8F-B37E6BBBD718}" dt="2021-12-15T21:38:34.158" v="1" actId="47"/>
        <pc:sldMkLst>
          <pc:docMk/>
          <pc:sldMk cId="1044867529" sldId="348"/>
        </pc:sldMkLst>
      </pc:sldChg>
      <pc:sldChg chg="del">
        <pc:chgData name="Jonathan Mah" userId="5261b2f2f3e51194" providerId="LiveId" clId="{B22062E3-1A32-4548-8B8F-B37E6BBBD718}" dt="2021-12-15T21:38:34.940" v="2" actId="47"/>
        <pc:sldMkLst>
          <pc:docMk/>
          <pc:sldMk cId="1262891500" sldId="349"/>
        </pc:sldMkLst>
      </pc:sldChg>
      <pc:sldChg chg="del">
        <pc:chgData name="Jonathan Mah" userId="5261b2f2f3e51194" providerId="LiveId" clId="{B22062E3-1A32-4548-8B8F-B37E6BBBD718}" dt="2021-12-15T21:38:35.698" v="3" actId="47"/>
        <pc:sldMkLst>
          <pc:docMk/>
          <pc:sldMk cId="2724453548" sldId="350"/>
        </pc:sldMkLst>
      </pc:sldChg>
      <pc:sldChg chg="modSp mod">
        <pc:chgData name="Jonathan Mah" userId="5261b2f2f3e51194" providerId="LiveId" clId="{B22062E3-1A32-4548-8B8F-B37E6BBBD718}" dt="2021-12-16T01:25:43.809" v="1083" actId="20577"/>
        <pc:sldMkLst>
          <pc:docMk/>
          <pc:sldMk cId="2267286231" sldId="351"/>
        </pc:sldMkLst>
        <pc:spChg chg="mod">
          <ac:chgData name="Jonathan Mah" userId="5261b2f2f3e51194" providerId="LiveId" clId="{B22062E3-1A32-4548-8B8F-B37E6BBBD718}" dt="2021-12-16T01:25:43.809" v="1083" actId="20577"/>
          <ac:spMkLst>
            <pc:docMk/>
            <pc:sldMk cId="2267286231" sldId="351"/>
            <ac:spMk id="3" creationId="{7D736833-E273-4F38-8F7D-70AC81AF4F85}"/>
          </ac:spMkLst>
        </pc:spChg>
      </pc:sldChg>
      <pc:sldChg chg="addSp delSp modSp mod">
        <pc:chgData name="Jonathan Mah" userId="5261b2f2f3e51194" providerId="LiveId" clId="{B22062E3-1A32-4548-8B8F-B37E6BBBD718}" dt="2021-12-16T01:24:08.225" v="903" actId="1076"/>
        <pc:sldMkLst>
          <pc:docMk/>
          <pc:sldMk cId="1286076263" sldId="353"/>
        </pc:sldMkLst>
        <pc:picChg chg="add del mod">
          <ac:chgData name="Jonathan Mah" userId="5261b2f2f3e51194" providerId="LiveId" clId="{B22062E3-1A32-4548-8B8F-B37E6BBBD718}" dt="2021-12-16T01:13:21.759" v="253" actId="931"/>
          <ac:picMkLst>
            <pc:docMk/>
            <pc:sldMk cId="1286076263" sldId="353"/>
            <ac:picMk id="4" creationId="{349D104A-D80A-458A-8970-038FA266FDAA}"/>
          </ac:picMkLst>
        </pc:picChg>
        <pc:picChg chg="add del">
          <ac:chgData name="Jonathan Mah" userId="5261b2f2f3e51194" providerId="LiveId" clId="{B22062E3-1A32-4548-8B8F-B37E6BBBD718}" dt="2021-12-16T01:23:59.775" v="899" actId="478"/>
          <ac:picMkLst>
            <pc:docMk/>
            <pc:sldMk cId="1286076263" sldId="353"/>
            <ac:picMk id="5" creationId="{D1B96AB9-7DF7-4054-948E-DCD8220BCF0B}"/>
          </ac:picMkLst>
        </pc:picChg>
        <pc:picChg chg="add mod">
          <ac:chgData name="Jonathan Mah" userId="5261b2f2f3e51194" providerId="LiveId" clId="{B22062E3-1A32-4548-8B8F-B37E6BBBD718}" dt="2021-12-16T01:24:08.225" v="903" actId="1076"/>
          <ac:picMkLst>
            <pc:docMk/>
            <pc:sldMk cId="1286076263" sldId="353"/>
            <ac:picMk id="7" creationId="{73C8AD8C-DEE1-424C-AE6E-DE3CCF6508B6}"/>
          </ac:picMkLst>
        </pc:picChg>
      </pc:sldChg>
      <pc:sldChg chg="addSp delSp modSp new mod">
        <pc:chgData name="Jonathan Mah" userId="5261b2f2f3e51194" providerId="LiveId" clId="{B22062E3-1A32-4548-8B8F-B37E6BBBD718}" dt="2021-12-16T01:41:02.084" v="1315" actId="27614"/>
        <pc:sldMkLst>
          <pc:docMk/>
          <pc:sldMk cId="1711273981" sldId="354"/>
        </pc:sldMkLst>
        <pc:spChg chg="mod">
          <ac:chgData name="Jonathan Mah" userId="5261b2f2f3e51194" providerId="LiveId" clId="{B22062E3-1A32-4548-8B8F-B37E6BBBD718}" dt="2021-12-15T21:50:52.783" v="60" actId="20577"/>
          <ac:spMkLst>
            <pc:docMk/>
            <pc:sldMk cId="1711273981" sldId="354"/>
            <ac:spMk id="2" creationId="{80570EC2-E122-467A-860A-B002DD25E09A}"/>
          </ac:spMkLst>
        </pc:spChg>
        <pc:spChg chg="del">
          <ac:chgData name="Jonathan Mah" userId="5261b2f2f3e51194" providerId="LiveId" clId="{B22062E3-1A32-4548-8B8F-B37E6BBBD718}" dt="2021-12-15T21:51:09.600" v="84" actId="931"/>
          <ac:spMkLst>
            <pc:docMk/>
            <pc:sldMk cId="1711273981" sldId="354"/>
            <ac:spMk id="3" creationId="{90DD5F77-23A4-4906-8218-252C1BE36107}"/>
          </ac:spMkLst>
        </pc:spChg>
        <pc:spChg chg="add del mod">
          <ac:chgData name="Jonathan Mah" userId="5261b2f2f3e51194" providerId="LiveId" clId="{B22062E3-1A32-4548-8B8F-B37E6BBBD718}" dt="2021-12-16T01:41:00.934" v="1314" actId="931"/>
          <ac:spMkLst>
            <pc:docMk/>
            <pc:sldMk cId="1711273981" sldId="354"/>
            <ac:spMk id="4" creationId="{C5DB0C79-A76B-4607-80E4-7B34C57C99FB}"/>
          </ac:spMkLst>
        </pc:spChg>
        <pc:grpChg chg="mod">
          <ac:chgData name="Jonathan Mah" userId="5261b2f2f3e51194" providerId="LiveId" clId="{B22062E3-1A32-4548-8B8F-B37E6BBBD718}" dt="2021-12-16T01:09:50.489" v="241"/>
          <ac:grpSpMkLst>
            <pc:docMk/>
            <pc:sldMk cId="1711273981" sldId="354"/>
            <ac:grpSpMk id="12" creationId="{60771A2A-D8B5-4370-B0AB-CBBCBA86C8A4}"/>
          </ac:grpSpMkLst>
        </pc:grpChg>
        <pc:grpChg chg="mod">
          <ac:chgData name="Jonathan Mah" userId="5261b2f2f3e51194" providerId="LiveId" clId="{B22062E3-1A32-4548-8B8F-B37E6BBBD718}" dt="2021-12-16T01:09:50.489" v="241"/>
          <ac:grpSpMkLst>
            <pc:docMk/>
            <pc:sldMk cId="1711273981" sldId="354"/>
            <ac:grpSpMk id="13" creationId="{670F10C8-68FA-4A1A-8E32-E26B09D76BAF}"/>
          </ac:grpSpMkLst>
        </pc:grpChg>
        <pc:picChg chg="add del mod">
          <ac:chgData name="Jonathan Mah" userId="5261b2f2f3e51194" providerId="LiveId" clId="{B22062E3-1A32-4548-8B8F-B37E6BBBD718}" dt="2021-12-16T01:40:49.810" v="1313" actId="478"/>
          <ac:picMkLst>
            <pc:docMk/>
            <pc:sldMk cId="1711273981" sldId="354"/>
            <ac:picMk id="5" creationId="{F89D9D6A-C63C-4731-A009-82201244BFB4}"/>
          </ac:picMkLst>
        </pc:picChg>
        <pc:picChg chg="add mod">
          <ac:chgData name="Jonathan Mah" userId="5261b2f2f3e51194" providerId="LiveId" clId="{B22062E3-1A32-4548-8B8F-B37E6BBBD718}" dt="2021-12-16T01:41:02.084" v="1315" actId="27614"/>
          <ac:picMkLst>
            <pc:docMk/>
            <pc:sldMk cId="1711273981" sldId="354"/>
            <ac:picMk id="15" creationId="{0C6F450E-8A9F-4E32-8772-4F788A29C59C}"/>
          </ac:picMkLst>
        </pc:picChg>
        <pc:inkChg chg="add mod">
          <ac:chgData name="Jonathan Mah" userId="5261b2f2f3e51194" providerId="LiveId" clId="{B22062E3-1A32-4548-8B8F-B37E6BBBD718}" dt="2021-12-16T01:09:50.489" v="241"/>
          <ac:inkMkLst>
            <pc:docMk/>
            <pc:sldMk cId="1711273981" sldId="354"/>
            <ac:inkMk id="6" creationId="{FBE2699A-4E9A-4757-843E-50AD10AFB942}"/>
          </ac:inkMkLst>
        </pc:inkChg>
        <pc:inkChg chg="add mod">
          <ac:chgData name="Jonathan Mah" userId="5261b2f2f3e51194" providerId="LiveId" clId="{B22062E3-1A32-4548-8B8F-B37E6BBBD718}" dt="2021-12-16T01:09:50.489" v="241"/>
          <ac:inkMkLst>
            <pc:docMk/>
            <pc:sldMk cId="1711273981" sldId="354"/>
            <ac:inkMk id="7" creationId="{1A08CF78-F9A5-4BC9-83F7-AE5C62279581}"/>
          </ac:inkMkLst>
        </pc:inkChg>
        <pc:inkChg chg="add mod">
          <ac:chgData name="Jonathan Mah" userId="5261b2f2f3e51194" providerId="LiveId" clId="{B22062E3-1A32-4548-8B8F-B37E6BBBD718}" dt="2021-12-16T01:09:50.489" v="241"/>
          <ac:inkMkLst>
            <pc:docMk/>
            <pc:sldMk cId="1711273981" sldId="354"/>
            <ac:inkMk id="8" creationId="{9F01B805-D8C7-4FA3-AD2D-2A628BD6A504}"/>
          </ac:inkMkLst>
        </pc:inkChg>
        <pc:inkChg chg="add mod">
          <ac:chgData name="Jonathan Mah" userId="5261b2f2f3e51194" providerId="LiveId" clId="{B22062E3-1A32-4548-8B8F-B37E6BBBD718}" dt="2021-12-16T01:09:50.489" v="241"/>
          <ac:inkMkLst>
            <pc:docMk/>
            <pc:sldMk cId="1711273981" sldId="354"/>
            <ac:inkMk id="9" creationId="{69E1A469-9CFD-4AEF-97E2-A3926800F60A}"/>
          </ac:inkMkLst>
        </pc:inkChg>
        <pc:inkChg chg="add mod">
          <ac:chgData name="Jonathan Mah" userId="5261b2f2f3e51194" providerId="LiveId" clId="{B22062E3-1A32-4548-8B8F-B37E6BBBD718}" dt="2021-12-16T01:09:50.489" v="241"/>
          <ac:inkMkLst>
            <pc:docMk/>
            <pc:sldMk cId="1711273981" sldId="354"/>
            <ac:inkMk id="10" creationId="{45E61091-B3C7-449B-9D52-0EE510B8F8A8}"/>
          </ac:inkMkLst>
        </pc:inkChg>
        <pc:inkChg chg="add mod">
          <ac:chgData name="Jonathan Mah" userId="5261b2f2f3e51194" providerId="LiveId" clId="{B22062E3-1A32-4548-8B8F-B37E6BBBD718}" dt="2021-12-16T01:09:50.489" v="241"/>
          <ac:inkMkLst>
            <pc:docMk/>
            <pc:sldMk cId="1711273981" sldId="354"/>
            <ac:inkMk id="11" creationId="{68B8BADD-5711-4EDE-ABB3-73BC6FB6533D}"/>
          </ac:inkMkLst>
        </pc:inkChg>
      </pc:sldChg>
      <pc:sldChg chg="addSp delSp modSp new mod">
        <pc:chgData name="Jonathan Mah" userId="5261b2f2f3e51194" providerId="LiveId" clId="{B22062E3-1A32-4548-8B8F-B37E6BBBD718}" dt="2021-12-16T01:41:09.940" v="1318" actId="27614"/>
        <pc:sldMkLst>
          <pc:docMk/>
          <pc:sldMk cId="1188700012" sldId="355"/>
        </pc:sldMkLst>
        <pc:spChg chg="mod">
          <ac:chgData name="Jonathan Mah" userId="5261b2f2f3e51194" providerId="LiveId" clId="{B22062E3-1A32-4548-8B8F-B37E6BBBD718}" dt="2021-12-15T21:50:59.990" v="83" actId="20577"/>
          <ac:spMkLst>
            <pc:docMk/>
            <pc:sldMk cId="1188700012" sldId="355"/>
            <ac:spMk id="2" creationId="{6A262375-9E54-45BF-BDE9-36F62EB3CEA7}"/>
          </ac:spMkLst>
        </pc:spChg>
        <pc:spChg chg="del">
          <ac:chgData name="Jonathan Mah" userId="5261b2f2f3e51194" providerId="LiveId" clId="{B22062E3-1A32-4548-8B8F-B37E6BBBD718}" dt="2021-12-15T21:51:19.611" v="87" actId="931"/>
          <ac:spMkLst>
            <pc:docMk/>
            <pc:sldMk cId="1188700012" sldId="355"/>
            <ac:spMk id="3" creationId="{C6F3EB52-F8C4-403F-8B5D-4ED12D9AD85E}"/>
          </ac:spMkLst>
        </pc:spChg>
        <pc:spChg chg="add del mod">
          <ac:chgData name="Jonathan Mah" userId="5261b2f2f3e51194" providerId="LiveId" clId="{B22062E3-1A32-4548-8B8F-B37E6BBBD718}" dt="2021-12-16T01:41:09.052" v="1317" actId="931"/>
          <ac:spMkLst>
            <pc:docMk/>
            <pc:sldMk cId="1188700012" sldId="355"/>
            <ac:spMk id="4" creationId="{8759AA31-C8B5-4C91-A920-16CD189A9F56}"/>
          </ac:spMkLst>
        </pc:spChg>
        <pc:picChg chg="add del mod">
          <ac:chgData name="Jonathan Mah" userId="5261b2f2f3e51194" providerId="LiveId" clId="{B22062E3-1A32-4548-8B8F-B37E6BBBD718}" dt="2021-12-16T01:41:03.530" v="1316" actId="478"/>
          <ac:picMkLst>
            <pc:docMk/>
            <pc:sldMk cId="1188700012" sldId="355"/>
            <ac:picMk id="5" creationId="{CD1AF8F8-24AF-4D00-AFBF-075ED703D208}"/>
          </ac:picMkLst>
        </pc:picChg>
        <pc:picChg chg="add mod">
          <ac:chgData name="Jonathan Mah" userId="5261b2f2f3e51194" providerId="LiveId" clId="{B22062E3-1A32-4548-8B8F-B37E6BBBD718}" dt="2021-12-16T01:41:09.940" v="1318" actId="27614"/>
          <ac:picMkLst>
            <pc:docMk/>
            <pc:sldMk cId="1188700012" sldId="355"/>
            <ac:picMk id="9" creationId="{60F61673-CBBD-40F6-87B2-8E538F958299}"/>
          </ac:picMkLst>
        </pc:picChg>
        <pc:inkChg chg="add">
          <ac:chgData name="Jonathan Mah" userId="5261b2f2f3e51194" providerId="LiveId" clId="{B22062E3-1A32-4548-8B8F-B37E6BBBD718}" dt="2021-12-16T01:09:54.583" v="242" actId="9405"/>
          <ac:inkMkLst>
            <pc:docMk/>
            <pc:sldMk cId="1188700012" sldId="355"/>
            <ac:inkMk id="6" creationId="{13D90A5F-2D6C-43CA-A7E8-4A17DC335F4E}"/>
          </ac:inkMkLst>
        </pc:inkChg>
        <pc:inkChg chg="add">
          <ac:chgData name="Jonathan Mah" userId="5261b2f2f3e51194" providerId="LiveId" clId="{B22062E3-1A32-4548-8B8F-B37E6BBBD718}" dt="2021-12-16T01:09:55.689" v="243" actId="9405"/>
          <ac:inkMkLst>
            <pc:docMk/>
            <pc:sldMk cId="1188700012" sldId="355"/>
            <ac:inkMk id="7" creationId="{C898E99D-1AB7-4E0F-8806-BFC72266CA6B}"/>
          </ac:inkMkLst>
        </pc:inkChg>
        <pc:inkChg chg="add del">
          <ac:chgData name="Jonathan Mah" userId="5261b2f2f3e51194" providerId="LiveId" clId="{B22062E3-1A32-4548-8B8F-B37E6BBBD718}" dt="2021-12-16T01:21:36.531" v="362" actId="478"/>
          <ac:inkMkLst>
            <pc:docMk/>
            <pc:sldMk cId="1188700012" sldId="355"/>
            <ac:inkMk id="8" creationId="{1A4C678B-17E0-42A3-9715-75AF0F323628}"/>
          </ac:inkMkLst>
        </pc:inkChg>
        <pc:inkChg chg="add del">
          <ac:chgData name="Jonathan Mah" userId="5261b2f2f3e51194" providerId="LiveId" clId="{B22062E3-1A32-4548-8B8F-B37E6BBBD718}" dt="2021-12-16T01:21:37.352" v="363" actId="478"/>
          <ac:inkMkLst>
            <pc:docMk/>
            <pc:sldMk cId="1188700012" sldId="355"/>
            <ac:inkMk id="9" creationId="{B7C3BB92-A648-4BD5-A6BA-E4CE21D7EB77}"/>
          </ac:inkMkLst>
        </pc:inkChg>
        <pc:inkChg chg="add">
          <ac:chgData name="Jonathan Mah" userId="5261b2f2f3e51194" providerId="LiveId" clId="{B22062E3-1A32-4548-8B8F-B37E6BBBD718}" dt="2021-12-16T01:21:41.434" v="364" actId="9405"/>
          <ac:inkMkLst>
            <pc:docMk/>
            <pc:sldMk cId="1188700012" sldId="355"/>
            <ac:inkMk id="10" creationId="{B8480434-8975-40A5-82DF-6878528DD2E5}"/>
          </ac:inkMkLst>
        </pc:inkChg>
        <pc:inkChg chg="add">
          <ac:chgData name="Jonathan Mah" userId="5261b2f2f3e51194" providerId="LiveId" clId="{B22062E3-1A32-4548-8B8F-B37E6BBBD718}" dt="2021-12-16T01:21:42.743" v="365" actId="9405"/>
          <ac:inkMkLst>
            <pc:docMk/>
            <pc:sldMk cId="1188700012" sldId="355"/>
            <ac:inkMk id="11" creationId="{668CD8B9-8ECC-4509-908A-840A08EBE868}"/>
          </ac:inkMkLst>
        </pc:inkChg>
      </pc:sldChg>
      <pc:sldChg chg="addSp delSp modSp new mod">
        <pc:chgData name="Jonathan Mah" userId="5261b2f2f3e51194" providerId="LiveId" clId="{B22062E3-1A32-4548-8B8F-B37E6BBBD718}" dt="2021-12-16T01:26:31.631" v="1084" actId="313"/>
        <pc:sldMkLst>
          <pc:docMk/>
          <pc:sldMk cId="4047531929" sldId="356"/>
        </pc:sldMkLst>
        <pc:spChg chg="mod">
          <ac:chgData name="Jonathan Mah" userId="5261b2f2f3e51194" providerId="LiveId" clId="{B22062E3-1A32-4548-8B8F-B37E6BBBD718}" dt="2021-12-15T21:50:48.604" v="45" actId="20577"/>
          <ac:spMkLst>
            <pc:docMk/>
            <pc:sldMk cId="4047531929" sldId="356"/>
            <ac:spMk id="2" creationId="{23F5F396-E441-4290-BDD3-B1FFA781B9B4}"/>
          </ac:spMkLst>
        </pc:spChg>
        <pc:spChg chg="del">
          <ac:chgData name="Jonathan Mah" userId="5261b2f2f3e51194" providerId="LiveId" clId="{B22062E3-1A32-4548-8B8F-B37E6BBBD718}" dt="2021-12-15T21:50:38.795" v="7" actId="931"/>
          <ac:spMkLst>
            <pc:docMk/>
            <pc:sldMk cId="4047531929" sldId="356"/>
            <ac:spMk id="3" creationId="{BE0BF27B-F8D2-4B71-91AC-06F2FD2B4F8B}"/>
          </ac:spMkLst>
        </pc:spChg>
        <pc:spChg chg="add del mod">
          <ac:chgData name="Jonathan Mah" userId="5261b2f2f3e51194" providerId="LiveId" clId="{B22062E3-1A32-4548-8B8F-B37E6BBBD718}" dt="2021-12-16T01:13:34.693" v="256" actId="931"/>
          <ac:spMkLst>
            <pc:docMk/>
            <pc:sldMk cId="4047531929" sldId="356"/>
            <ac:spMk id="7" creationId="{6F8C65D1-FB1B-419F-ADB2-C4F58C0F13D3}"/>
          </ac:spMkLst>
        </pc:spChg>
        <pc:spChg chg="add mod">
          <ac:chgData name="Jonathan Mah" userId="5261b2f2f3e51194" providerId="LiveId" clId="{B22062E3-1A32-4548-8B8F-B37E6BBBD718}" dt="2021-12-16T01:26:31.631" v="1084" actId="313"/>
          <ac:spMkLst>
            <pc:docMk/>
            <pc:sldMk cId="4047531929" sldId="356"/>
            <ac:spMk id="11" creationId="{B5823463-7D11-4640-B7B9-5327ACD9BC42}"/>
          </ac:spMkLst>
        </pc:spChg>
        <pc:picChg chg="add del mod">
          <ac:chgData name="Jonathan Mah" userId="5261b2f2f3e51194" providerId="LiveId" clId="{B22062E3-1A32-4548-8B8F-B37E6BBBD718}" dt="2021-12-16T01:13:26.932" v="255" actId="478"/>
          <ac:picMkLst>
            <pc:docMk/>
            <pc:sldMk cId="4047531929" sldId="356"/>
            <ac:picMk id="5" creationId="{2DE79965-FA0C-4B10-988E-79CEC266A035}"/>
          </ac:picMkLst>
        </pc:picChg>
        <pc:picChg chg="add mod">
          <ac:chgData name="Jonathan Mah" userId="5261b2f2f3e51194" providerId="LiveId" clId="{B22062E3-1A32-4548-8B8F-B37E6BBBD718}" dt="2021-12-16T01:13:35.149" v="258" actId="962"/>
          <ac:picMkLst>
            <pc:docMk/>
            <pc:sldMk cId="4047531929" sldId="356"/>
            <ac:picMk id="9" creationId="{1E0A26D9-56EC-44AD-A44A-D1789FD29469}"/>
          </ac:picMkLst>
        </pc:picChg>
        <pc:inkChg chg="add">
          <ac:chgData name="Jonathan Mah" userId="5261b2f2f3e51194" providerId="LiveId" clId="{B22062E3-1A32-4548-8B8F-B37E6BBBD718}" dt="2021-12-16T01:21:54.158" v="366" actId="9405"/>
          <ac:inkMkLst>
            <pc:docMk/>
            <pc:sldMk cId="4047531929" sldId="356"/>
            <ac:inkMk id="10" creationId="{DE846BAC-02D6-4006-9E43-F4B7B9932AE4}"/>
          </ac:inkMkLst>
        </pc:inkChg>
      </pc:sldChg>
      <pc:sldChg chg="addSp delSp modSp new mod">
        <pc:chgData name="Jonathan Mah" userId="5261b2f2f3e51194" providerId="LiveId" clId="{B22062E3-1A32-4548-8B8F-B37E6BBBD718}" dt="2021-12-16T01:41:18.793" v="1321" actId="27614"/>
        <pc:sldMkLst>
          <pc:docMk/>
          <pc:sldMk cId="4150376840" sldId="357"/>
        </pc:sldMkLst>
        <pc:spChg chg="mod">
          <ac:chgData name="Jonathan Mah" userId="5261b2f2f3e51194" providerId="LiveId" clId="{B22062E3-1A32-4548-8B8F-B37E6BBBD718}" dt="2021-12-15T21:51:31.581" v="117" actId="20577"/>
          <ac:spMkLst>
            <pc:docMk/>
            <pc:sldMk cId="4150376840" sldId="357"/>
            <ac:spMk id="2" creationId="{E5C6E272-85B1-4385-BC7A-E55C4D80304E}"/>
          </ac:spMkLst>
        </pc:spChg>
        <pc:spChg chg="del">
          <ac:chgData name="Jonathan Mah" userId="5261b2f2f3e51194" providerId="LiveId" clId="{B22062E3-1A32-4548-8B8F-B37E6BBBD718}" dt="2021-12-15T21:55:36.720" v="118" actId="931"/>
          <ac:spMkLst>
            <pc:docMk/>
            <pc:sldMk cId="4150376840" sldId="357"/>
            <ac:spMk id="3" creationId="{6313C56C-7597-4389-A5D4-B3E0298D5539}"/>
          </ac:spMkLst>
        </pc:spChg>
        <pc:spChg chg="add del mod">
          <ac:chgData name="Jonathan Mah" userId="5261b2f2f3e51194" providerId="LiveId" clId="{B22062E3-1A32-4548-8B8F-B37E6BBBD718}" dt="2021-12-16T01:41:18.188" v="1320" actId="931"/>
          <ac:spMkLst>
            <pc:docMk/>
            <pc:sldMk cId="4150376840" sldId="357"/>
            <ac:spMk id="4" creationId="{B36792B8-EB44-454D-B3BF-68C918237C63}"/>
          </ac:spMkLst>
        </pc:spChg>
        <pc:spChg chg="add del mod">
          <ac:chgData name="Jonathan Mah" userId="5261b2f2f3e51194" providerId="LiveId" clId="{B22062E3-1A32-4548-8B8F-B37E6BBBD718}" dt="2021-12-15T21:56:52.466" v="121" actId="931"/>
          <ac:spMkLst>
            <pc:docMk/>
            <pc:sldMk cId="4150376840" sldId="357"/>
            <ac:spMk id="7" creationId="{B220179D-8FC8-4FF5-82E7-0DC8791E5A7F}"/>
          </ac:spMkLst>
        </pc:spChg>
        <pc:picChg chg="add del mod">
          <ac:chgData name="Jonathan Mah" userId="5261b2f2f3e51194" providerId="LiveId" clId="{B22062E3-1A32-4548-8B8F-B37E6BBBD718}" dt="2021-12-15T21:56:45.544" v="120" actId="478"/>
          <ac:picMkLst>
            <pc:docMk/>
            <pc:sldMk cId="4150376840" sldId="357"/>
            <ac:picMk id="5" creationId="{DE263E2D-1698-48B1-B776-459CF461721D}"/>
          </ac:picMkLst>
        </pc:picChg>
        <pc:picChg chg="add mod">
          <ac:chgData name="Jonathan Mah" userId="5261b2f2f3e51194" providerId="LiveId" clId="{B22062E3-1A32-4548-8B8F-B37E6BBBD718}" dt="2021-12-16T01:41:18.793" v="1321" actId="27614"/>
          <ac:picMkLst>
            <pc:docMk/>
            <pc:sldMk cId="4150376840" sldId="357"/>
            <ac:picMk id="6" creationId="{5AC10329-71E1-4B6E-9522-C245E866C60E}"/>
          </ac:picMkLst>
        </pc:picChg>
        <pc:picChg chg="add del mod">
          <ac:chgData name="Jonathan Mah" userId="5261b2f2f3e51194" providerId="LiveId" clId="{B22062E3-1A32-4548-8B8F-B37E6BBBD718}" dt="2021-12-16T01:41:12.436" v="1319" actId="478"/>
          <ac:picMkLst>
            <pc:docMk/>
            <pc:sldMk cId="4150376840" sldId="357"/>
            <ac:picMk id="9" creationId="{240C6908-2E00-42DD-BA03-2074BE42AEAA}"/>
          </ac:picMkLst>
        </pc:picChg>
      </pc:sldChg>
      <pc:sldChg chg="del">
        <pc:chgData name="Jonathan Mah" userId="5261b2f2f3e51194" providerId="LiveId" clId="{B22062E3-1A32-4548-8B8F-B37E6BBBD718}" dt="2021-12-16T01:09:31.420" v="234" actId="47"/>
        <pc:sldMkLst>
          <pc:docMk/>
          <pc:sldMk cId="2705881375" sldId="358"/>
        </pc:sldMkLst>
      </pc:sldChg>
      <pc:sldChg chg="addSp delSp modSp new mod">
        <pc:chgData name="Jonathan Mah" userId="5261b2f2f3e51194" providerId="LiveId" clId="{B22062E3-1A32-4548-8B8F-B37E6BBBD718}" dt="2021-12-16T01:09:23.291" v="233" actId="20577"/>
        <pc:sldMkLst>
          <pc:docMk/>
          <pc:sldMk cId="2899345164" sldId="359"/>
        </pc:sldMkLst>
        <pc:spChg chg="mod">
          <ac:chgData name="Jonathan Mah" userId="5261b2f2f3e51194" providerId="LiveId" clId="{B22062E3-1A32-4548-8B8F-B37E6BBBD718}" dt="2021-12-16T01:09:23.291" v="233" actId="20577"/>
          <ac:spMkLst>
            <pc:docMk/>
            <pc:sldMk cId="2899345164" sldId="359"/>
            <ac:spMk id="2" creationId="{D257EA50-E2A2-4773-A310-56840583312E}"/>
          </ac:spMkLst>
        </pc:spChg>
        <pc:spChg chg="del">
          <ac:chgData name="Jonathan Mah" userId="5261b2f2f3e51194" providerId="LiveId" clId="{B22062E3-1A32-4548-8B8F-B37E6BBBD718}" dt="2021-12-16T01:08:37.247" v="138" actId="478"/>
          <ac:spMkLst>
            <pc:docMk/>
            <pc:sldMk cId="2899345164" sldId="359"/>
            <ac:spMk id="3" creationId="{AF6D3F30-7324-44B5-B10E-986243D0B306}"/>
          </ac:spMkLst>
        </pc:spChg>
        <pc:picChg chg="add mod">
          <ac:chgData name="Jonathan Mah" userId="5261b2f2f3e51194" providerId="LiveId" clId="{B22062E3-1A32-4548-8B8F-B37E6BBBD718}" dt="2021-12-16T01:09:00.436" v="156" actId="1076"/>
          <ac:picMkLst>
            <pc:docMk/>
            <pc:sldMk cId="2899345164" sldId="359"/>
            <ac:picMk id="5" creationId="{2B7D795D-3BDC-4EB7-BB14-DD9C2BBFE0BA}"/>
          </ac:picMkLst>
        </pc:picChg>
        <pc:picChg chg="add del mod">
          <ac:chgData name="Jonathan Mah" userId="5261b2f2f3e51194" providerId="LiveId" clId="{B22062E3-1A32-4548-8B8F-B37E6BBBD718}" dt="2021-12-16T01:09:03.370" v="158" actId="21"/>
          <ac:picMkLst>
            <pc:docMk/>
            <pc:sldMk cId="2899345164" sldId="359"/>
            <ac:picMk id="7" creationId="{8437F47A-3E94-4682-906A-B7F86CDAD5E7}"/>
          </ac:picMkLst>
        </pc:picChg>
      </pc:sldChg>
      <pc:sldChg chg="delSp modSp add mod">
        <pc:chgData name="Jonathan Mah" userId="5261b2f2f3e51194" providerId="LiveId" clId="{B22062E3-1A32-4548-8B8F-B37E6BBBD718}" dt="2021-12-16T01:09:16.159" v="202" actId="20577"/>
        <pc:sldMkLst>
          <pc:docMk/>
          <pc:sldMk cId="29005081" sldId="360"/>
        </pc:sldMkLst>
        <pc:spChg chg="mod">
          <ac:chgData name="Jonathan Mah" userId="5261b2f2f3e51194" providerId="LiveId" clId="{B22062E3-1A32-4548-8B8F-B37E6BBBD718}" dt="2021-12-16T01:09:16.159" v="202" actId="20577"/>
          <ac:spMkLst>
            <pc:docMk/>
            <pc:sldMk cId="29005081" sldId="360"/>
            <ac:spMk id="2" creationId="{D257EA50-E2A2-4773-A310-56840583312E}"/>
          </ac:spMkLst>
        </pc:spChg>
        <pc:picChg chg="del">
          <ac:chgData name="Jonathan Mah" userId="5261b2f2f3e51194" providerId="LiveId" clId="{B22062E3-1A32-4548-8B8F-B37E6BBBD718}" dt="2021-12-16T01:09:05.307" v="159" actId="478"/>
          <ac:picMkLst>
            <pc:docMk/>
            <pc:sldMk cId="29005081" sldId="360"/>
            <ac:picMk id="5" creationId="{2B7D795D-3BDC-4EB7-BB14-DD9C2BBFE0BA}"/>
          </ac:picMkLst>
        </pc:picChg>
        <pc:picChg chg="mod">
          <ac:chgData name="Jonathan Mah" userId="5261b2f2f3e51194" providerId="LiveId" clId="{B22062E3-1A32-4548-8B8F-B37E6BBBD718}" dt="2021-12-16T01:09:09.694" v="160" actId="1076"/>
          <ac:picMkLst>
            <pc:docMk/>
            <pc:sldMk cId="29005081" sldId="360"/>
            <ac:picMk id="7" creationId="{8437F47A-3E94-4682-906A-B7F86CDAD5E7}"/>
          </ac:picMkLst>
        </pc:picChg>
      </pc:sldChg>
      <pc:sldChg chg="modSp new mod">
        <pc:chgData name="Jonathan Mah" userId="5261b2f2f3e51194" providerId="LiveId" clId="{B22062E3-1A32-4548-8B8F-B37E6BBBD718}" dt="2021-12-16T01:27:38.880" v="1312" actId="5793"/>
        <pc:sldMkLst>
          <pc:docMk/>
          <pc:sldMk cId="1489358038" sldId="361"/>
        </pc:sldMkLst>
        <pc:spChg chg="mod">
          <ac:chgData name="Jonathan Mah" userId="5261b2f2f3e51194" providerId="LiveId" clId="{B22062E3-1A32-4548-8B8F-B37E6BBBD718}" dt="2021-12-16T01:21:17.294" v="297" actId="20577"/>
          <ac:spMkLst>
            <pc:docMk/>
            <pc:sldMk cId="1489358038" sldId="361"/>
            <ac:spMk id="2" creationId="{E756E512-FAEF-4248-8F48-BFB1E1102936}"/>
          </ac:spMkLst>
        </pc:spChg>
        <pc:spChg chg="mod">
          <ac:chgData name="Jonathan Mah" userId="5261b2f2f3e51194" providerId="LiveId" clId="{B22062E3-1A32-4548-8B8F-B37E6BBBD718}" dt="2021-12-16T01:27:38.880" v="1312" actId="5793"/>
          <ac:spMkLst>
            <pc:docMk/>
            <pc:sldMk cId="1489358038" sldId="361"/>
            <ac:spMk id="3" creationId="{99A338B6-5D25-4181-BD8C-56E8086D33C0}"/>
          </ac:spMkLst>
        </pc:spChg>
      </pc:sldChg>
    </pc:docChg>
  </pc:docChgLst>
  <pc:docChgLst>
    <pc:chgData name="Jonathan Mah" userId="5261b2f2f3e51194" providerId="LiveId" clId="{7D05F4F8-9059-49CC-84BE-4CFCE7F8E2DE}"/>
    <pc:docChg chg="undo custSel addSld delSld modSld sldOrd modSection">
      <pc:chgData name="Jonathan Mah" userId="5261b2f2f3e51194" providerId="LiveId" clId="{7D05F4F8-9059-49CC-84BE-4CFCE7F8E2DE}" dt="2021-12-15T22:36:03.703" v="664" actId="9405"/>
      <pc:docMkLst>
        <pc:docMk/>
      </pc:docMkLst>
      <pc:sldChg chg="addSp delSp mod">
        <pc:chgData name="Jonathan Mah" userId="5261b2f2f3e51194" providerId="LiveId" clId="{7D05F4F8-9059-49CC-84BE-4CFCE7F8E2DE}" dt="2021-12-15T22:36:03.703" v="664" actId="9405"/>
        <pc:sldMkLst>
          <pc:docMk/>
          <pc:sldMk cId="2427039477" sldId="339"/>
        </pc:sldMkLst>
        <pc:inkChg chg="add del">
          <ac:chgData name="Jonathan Mah" userId="5261b2f2f3e51194" providerId="LiveId" clId="{7D05F4F8-9059-49CC-84BE-4CFCE7F8E2DE}" dt="2021-12-15T22:34:27.065" v="663"/>
          <ac:inkMkLst>
            <pc:docMk/>
            <pc:sldMk cId="2427039477" sldId="339"/>
            <ac:inkMk id="3" creationId="{954537C6-ECC1-4E08-84E2-F8C8BEC291EA}"/>
          </ac:inkMkLst>
        </pc:inkChg>
        <pc:inkChg chg="add">
          <ac:chgData name="Jonathan Mah" userId="5261b2f2f3e51194" providerId="LiveId" clId="{7D05F4F8-9059-49CC-84BE-4CFCE7F8E2DE}" dt="2021-12-15T22:36:03.703" v="664" actId="9405"/>
          <ac:inkMkLst>
            <pc:docMk/>
            <pc:sldMk cId="2427039477" sldId="339"/>
            <ac:inkMk id="4" creationId="{7181E2D1-54A5-4FF8-BBC9-F053C946D7E8}"/>
          </ac:inkMkLst>
        </pc:inkChg>
      </pc:sldChg>
      <pc:sldChg chg="del">
        <pc:chgData name="Jonathan Mah" userId="5261b2f2f3e51194" providerId="LiveId" clId="{7D05F4F8-9059-49CC-84BE-4CFCE7F8E2DE}" dt="2021-12-15T22:01:36.548" v="0" actId="47"/>
        <pc:sldMkLst>
          <pc:docMk/>
          <pc:sldMk cId="3052070722" sldId="342"/>
        </pc:sldMkLst>
      </pc:sldChg>
      <pc:sldChg chg="addSp mod">
        <pc:chgData name="Jonathan Mah" userId="5261b2f2f3e51194" providerId="LiveId" clId="{7D05F4F8-9059-49CC-84BE-4CFCE7F8E2DE}" dt="2021-12-15T22:31:35.073" v="661" actId="9405"/>
        <pc:sldMkLst>
          <pc:docMk/>
          <pc:sldMk cId="1384255232" sldId="343"/>
        </pc:sldMkLst>
        <pc:inkChg chg="add">
          <ac:chgData name="Jonathan Mah" userId="5261b2f2f3e51194" providerId="LiveId" clId="{7D05F4F8-9059-49CC-84BE-4CFCE7F8E2DE}" dt="2021-12-15T22:31:35.073" v="661" actId="9405"/>
          <ac:inkMkLst>
            <pc:docMk/>
            <pc:sldMk cId="1384255232" sldId="343"/>
            <ac:inkMk id="3" creationId="{46D28A8B-21CF-460E-858A-96A5007EB3C8}"/>
          </ac:inkMkLst>
        </pc:inkChg>
      </pc:sldChg>
      <pc:sldChg chg="modNotesTx">
        <pc:chgData name="Jonathan Mah" userId="5261b2f2f3e51194" providerId="LiveId" clId="{7D05F4F8-9059-49CC-84BE-4CFCE7F8E2DE}" dt="2021-12-15T22:10:56.038" v="174" actId="20577"/>
        <pc:sldMkLst>
          <pc:docMk/>
          <pc:sldMk cId="4047531929" sldId="356"/>
        </pc:sldMkLst>
      </pc:sldChg>
      <pc:sldChg chg="addSp delSp modSp mod modNotesTx">
        <pc:chgData name="Jonathan Mah" userId="5261b2f2f3e51194" providerId="LiveId" clId="{7D05F4F8-9059-49CC-84BE-4CFCE7F8E2DE}" dt="2021-12-15T22:22:16.134" v="577" actId="20577"/>
        <pc:sldMkLst>
          <pc:docMk/>
          <pc:sldMk cId="4150376840" sldId="357"/>
        </pc:sldMkLst>
        <pc:grpChg chg="mod">
          <ac:chgData name="Jonathan Mah" userId="5261b2f2f3e51194" providerId="LiveId" clId="{7D05F4F8-9059-49CC-84BE-4CFCE7F8E2DE}" dt="2021-12-15T22:15:38.012" v="180"/>
          <ac:grpSpMkLst>
            <pc:docMk/>
            <pc:sldMk cId="4150376840" sldId="357"/>
            <ac:grpSpMk id="6" creationId="{C466844C-DF67-421D-80C3-5F043856642E}"/>
          </ac:grpSpMkLst>
        </pc:grpChg>
        <pc:grpChg chg="del mod">
          <ac:chgData name="Jonathan Mah" userId="5261b2f2f3e51194" providerId="LiveId" clId="{7D05F4F8-9059-49CC-84BE-4CFCE7F8E2DE}" dt="2021-12-15T22:15:58.033" v="196"/>
          <ac:grpSpMkLst>
            <pc:docMk/>
            <pc:sldMk cId="4150376840" sldId="357"/>
            <ac:grpSpMk id="12" creationId="{4C43ECDE-3AFD-482D-BFF4-986B98AA0FBD}"/>
          </ac:grpSpMkLst>
        </pc:grpChg>
        <pc:grpChg chg="del mod">
          <ac:chgData name="Jonathan Mah" userId="5261b2f2f3e51194" providerId="LiveId" clId="{7D05F4F8-9059-49CC-84BE-4CFCE7F8E2DE}" dt="2021-12-15T22:15:58.032" v="194"/>
          <ac:grpSpMkLst>
            <pc:docMk/>
            <pc:sldMk cId="4150376840" sldId="357"/>
            <ac:grpSpMk id="13" creationId="{21D08E68-0730-4B6B-B81B-EDDAE4276474}"/>
          </ac:grpSpMkLst>
        </pc:grpChg>
        <pc:grpChg chg="mod">
          <ac:chgData name="Jonathan Mah" userId="5261b2f2f3e51194" providerId="LiveId" clId="{7D05F4F8-9059-49CC-84BE-4CFCE7F8E2DE}" dt="2021-12-15T22:15:54.215" v="193"/>
          <ac:grpSpMkLst>
            <pc:docMk/>
            <pc:sldMk cId="4150376840" sldId="357"/>
            <ac:grpSpMk id="17" creationId="{C6562783-A460-417C-8BBD-326E64C4C57F}"/>
          </ac:grpSpMkLst>
        </pc:grpChg>
        <pc:grpChg chg="del mod">
          <ac:chgData name="Jonathan Mah" userId="5261b2f2f3e51194" providerId="LiveId" clId="{7D05F4F8-9059-49CC-84BE-4CFCE7F8E2DE}" dt="2021-12-15T22:16:13.798" v="206"/>
          <ac:grpSpMkLst>
            <pc:docMk/>
            <pc:sldMk cId="4150376840" sldId="357"/>
            <ac:grpSpMk id="22" creationId="{6AECC2C1-12DC-45EA-964A-F0BD7DD426C7}"/>
          </ac:grpSpMkLst>
        </pc:grpChg>
        <pc:grpChg chg="del mod">
          <ac:chgData name="Jonathan Mah" userId="5261b2f2f3e51194" providerId="LiveId" clId="{7D05F4F8-9059-49CC-84BE-4CFCE7F8E2DE}" dt="2021-12-15T22:16:16.822" v="208"/>
          <ac:grpSpMkLst>
            <pc:docMk/>
            <pc:sldMk cId="4150376840" sldId="357"/>
            <ac:grpSpMk id="24" creationId="{9B2018AB-2378-4D62-8D91-304035BD57DF}"/>
          </ac:grpSpMkLst>
        </pc:grpChg>
        <pc:grpChg chg="del mod">
          <ac:chgData name="Jonathan Mah" userId="5261b2f2f3e51194" providerId="LiveId" clId="{7D05F4F8-9059-49CC-84BE-4CFCE7F8E2DE}" dt="2021-12-15T22:17:18.198" v="226"/>
          <ac:grpSpMkLst>
            <pc:docMk/>
            <pc:sldMk cId="4150376840" sldId="357"/>
            <ac:grpSpMk id="26" creationId="{FCE0F609-96CF-4257-A046-9A29C7213989}"/>
          </ac:grpSpMkLst>
        </pc:grpChg>
        <pc:grpChg chg="del mod">
          <ac:chgData name="Jonathan Mah" userId="5261b2f2f3e51194" providerId="LiveId" clId="{7D05F4F8-9059-49CC-84BE-4CFCE7F8E2DE}" dt="2021-12-15T22:16:39.067" v="219"/>
          <ac:grpSpMkLst>
            <pc:docMk/>
            <pc:sldMk cId="4150376840" sldId="357"/>
            <ac:grpSpMk id="31" creationId="{30B18EE2-05ED-4EEC-BEBD-8DAEED9AE8F2}"/>
          </ac:grpSpMkLst>
        </pc:grpChg>
        <pc:grpChg chg="del mod">
          <ac:chgData name="Jonathan Mah" userId="5261b2f2f3e51194" providerId="LiveId" clId="{7D05F4F8-9059-49CC-84BE-4CFCE7F8E2DE}" dt="2021-12-15T22:16:44.162" v="221"/>
          <ac:grpSpMkLst>
            <pc:docMk/>
            <pc:sldMk cId="4150376840" sldId="357"/>
            <ac:grpSpMk id="34" creationId="{E7CA7346-2853-4161-8699-87458E4E5E31}"/>
          </ac:grpSpMkLst>
        </pc:grpChg>
        <pc:grpChg chg="mod">
          <ac:chgData name="Jonathan Mah" userId="5261b2f2f3e51194" providerId="LiveId" clId="{7D05F4F8-9059-49CC-84BE-4CFCE7F8E2DE}" dt="2021-12-15T22:16:39.067" v="219"/>
          <ac:grpSpMkLst>
            <pc:docMk/>
            <pc:sldMk cId="4150376840" sldId="357"/>
            <ac:grpSpMk id="36" creationId="{982CE279-1E3F-498D-96DC-3473F37A6965}"/>
          </ac:grpSpMkLst>
        </pc:grpChg>
        <pc:grpChg chg="mod">
          <ac:chgData name="Jonathan Mah" userId="5261b2f2f3e51194" providerId="LiveId" clId="{7D05F4F8-9059-49CC-84BE-4CFCE7F8E2DE}" dt="2021-12-15T22:16:44.162" v="221"/>
          <ac:grpSpMkLst>
            <pc:docMk/>
            <pc:sldMk cId="4150376840" sldId="357"/>
            <ac:grpSpMk id="38" creationId="{00CCF259-9343-4D14-956B-96DF7E0F24DB}"/>
          </ac:grpSpMkLst>
        </pc:grpChg>
        <pc:inkChg chg="add del">
          <ac:chgData name="Jonathan Mah" userId="5261b2f2f3e51194" providerId="LiveId" clId="{7D05F4F8-9059-49CC-84BE-4CFCE7F8E2DE}" dt="2021-12-15T22:15:41.096" v="182"/>
          <ac:inkMkLst>
            <pc:docMk/>
            <pc:sldMk cId="4150376840" sldId="357"/>
            <ac:inkMk id="3" creationId="{0E8BBA98-5147-4869-9E10-261B296AB0FE}"/>
          </ac:inkMkLst>
        </pc:inkChg>
        <pc:inkChg chg="add del mod">
          <ac:chgData name="Jonathan Mah" userId="5261b2f2f3e51194" providerId="LiveId" clId="{7D05F4F8-9059-49CC-84BE-4CFCE7F8E2DE}" dt="2021-12-15T22:15:41.095" v="181"/>
          <ac:inkMkLst>
            <pc:docMk/>
            <pc:sldMk cId="4150376840" sldId="357"/>
            <ac:inkMk id="4" creationId="{D5249E9F-5BFC-47B9-864C-78CB293AE207}"/>
          </ac:inkMkLst>
        </pc:inkChg>
        <pc:inkChg chg="add del mod">
          <ac:chgData name="Jonathan Mah" userId="5261b2f2f3e51194" providerId="LiveId" clId="{7D05F4F8-9059-49CC-84BE-4CFCE7F8E2DE}" dt="2021-12-15T22:15:38.012" v="180"/>
          <ac:inkMkLst>
            <pc:docMk/>
            <pc:sldMk cId="4150376840" sldId="357"/>
            <ac:inkMk id="5" creationId="{35634078-F1BB-4A06-8F54-2C2365EC67C8}"/>
          </ac:inkMkLst>
        </pc:inkChg>
        <pc:inkChg chg="add del mod">
          <ac:chgData name="Jonathan Mah" userId="5261b2f2f3e51194" providerId="LiveId" clId="{7D05F4F8-9059-49CC-84BE-4CFCE7F8E2DE}" dt="2021-12-15T22:15:58.032" v="194"/>
          <ac:inkMkLst>
            <pc:docMk/>
            <pc:sldMk cId="4150376840" sldId="357"/>
            <ac:inkMk id="7" creationId="{C660E467-2306-4DF5-A7D8-15DE48EE0242}"/>
          </ac:inkMkLst>
        </pc:inkChg>
        <pc:inkChg chg="add del mod">
          <ac:chgData name="Jonathan Mah" userId="5261b2f2f3e51194" providerId="LiveId" clId="{7D05F4F8-9059-49CC-84BE-4CFCE7F8E2DE}" dt="2021-12-15T22:15:58.033" v="197"/>
          <ac:inkMkLst>
            <pc:docMk/>
            <pc:sldMk cId="4150376840" sldId="357"/>
            <ac:inkMk id="8" creationId="{7FF1A902-8AF1-4BCC-B960-6574BF9CAE69}"/>
          </ac:inkMkLst>
        </pc:inkChg>
        <pc:inkChg chg="add del mod">
          <ac:chgData name="Jonathan Mah" userId="5261b2f2f3e51194" providerId="LiveId" clId="{7D05F4F8-9059-49CC-84BE-4CFCE7F8E2DE}" dt="2021-12-15T22:15:58.033" v="199"/>
          <ac:inkMkLst>
            <pc:docMk/>
            <pc:sldMk cId="4150376840" sldId="357"/>
            <ac:inkMk id="10" creationId="{2798565D-DC95-43F7-8DCD-7086B0B41B30}"/>
          </ac:inkMkLst>
        </pc:inkChg>
        <pc:inkChg chg="add del mod">
          <ac:chgData name="Jonathan Mah" userId="5261b2f2f3e51194" providerId="LiveId" clId="{7D05F4F8-9059-49CC-84BE-4CFCE7F8E2DE}" dt="2021-12-15T22:15:58.033" v="196"/>
          <ac:inkMkLst>
            <pc:docMk/>
            <pc:sldMk cId="4150376840" sldId="357"/>
            <ac:inkMk id="11" creationId="{20D82165-73C9-4EB8-BD80-0F62B9D68A42}"/>
          </ac:inkMkLst>
        </pc:inkChg>
        <pc:inkChg chg="add del mod">
          <ac:chgData name="Jonathan Mah" userId="5261b2f2f3e51194" providerId="LiveId" clId="{7D05F4F8-9059-49CC-84BE-4CFCE7F8E2DE}" dt="2021-12-15T22:15:58.033" v="198"/>
          <ac:inkMkLst>
            <pc:docMk/>
            <pc:sldMk cId="4150376840" sldId="357"/>
            <ac:inkMk id="14" creationId="{929533C2-8A70-4040-B935-3809B5C16491}"/>
          </ac:inkMkLst>
        </pc:inkChg>
        <pc:inkChg chg="add del mod">
          <ac:chgData name="Jonathan Mah" userId="5261b2f2f3e51194" providerId="LiveId" clId="{7D05F4F8-9059-49CC-84BE-4CFCE7F8E2DE}" dt="2021-12-15T22:15:58.032" v="195"/>
          <ac:inkMkLst>
            <pc:docMk/>
            <pc:sldMk cId="4150376840" sldId="357"/>
            <ac:inkMk id="15" creationId="{333B5B7A-391C-4C47-AF17-5424A6FE0D54}"/>
          </ac:inkMkLst>
        </pc:inkChg>
        <pc:inkChg chg="add del mod">
          <ac:chgData name="Jonathan Mah" userId="5261b2f2f3e51194" providerId="LiveId" clId="{7D05F4F8-9059-49CC-84BE-4CFCE7F8E2DE}" dt="2021-12-15T22:15:54.215" v="193"/>
          <ac:inkMkLst>
            <pc:docMk/>
            <pc:sldMk cId="4150376840" sldId="357"/>
            <ac:inkMk id="16" creationId="{284222D3-BBE5-43E2-BBD2-F53E9BCE0B5E}"/>
          </ac:inkMkLst>
        </pc:inkChg>
        <pc:inkChg chg="add del mod">
          <ac:chgData name="Jonathan Mah" userId="5261b2f2f3e51194" providerId="LiveId" clId="{7D05F4F8-9059-49CC-84BE-4CFCE7F8E2DE}" dt="2021-12-15T22:17:18.198" v="227"/>
          <ac:inkMkLst>
            <pc:docMk/>
            <pc:sldMk cId="4150376840" sldId="357"/>
            <ac:inkMk id="18" creationId="{891F3822-AB49-4C34-9833-6D5FD0CE9E60}"/>
          </ac:inkMkLst>
        </pc:inkChg>
        <pc:inkChg chg="add del mod">
          <ac:chgData name="Jonathan Mah" userId="5261b2f2f3e51194" providerId="LiveId" clId="{7D05F4F8-9059-49CC-84BE-4CFCE7F8E2DE}" dt="2021-12-15T22:17:18.197" v="222"/>
          <ac:inkMkLst>
            <pc:docMk/>
            <pc:sldMk cId="4150376840" sldId="357"/>
            <ac:inkMk id="19" creationId="{7DB283EF-3837-4DC3-82C1-3060038C814F}"/>
          </ac:inkMkLst>
        </pc:inkChg>
        <pc:inkChg chg="add del mod">
          <ac:chgData name="Jonathan Mah" userId="5261b2f2f3e51194" providerId="LiveId" clId="{7D05F4F8-9059-49CC-84BE-4CFCE7F8E2DE}" dt="2021-12-15T22:17:18.197" v="223"/>
          <ac:inkMkLst>
            <pc:docMk/>
            <pc:sldMk cId="4150376840" sldId="357"/>
            <ac:inkMk id="20" creationId="{B44D115F-2097-4C4D-A2E7-A0C9CA909622}"/>
          </ac:inkMkLst>
        </pc:inkChg>
        <pc:inkChg chg="add del mod">
          <ac:chgData name="Jonathan Mah" userId="5261b2f2f3e51194" providerId="LiveId" clId="{7D05F4F8-9059-49CC-84BE-4CFCE7F8E2DE}" dt="2021-12-15T22:17:18.198" v="225"/>
          <ac:inkMkLst>
            <pc:docMk/>
            <pc:sldMk cId="4150376840" sldId="357"/>
            <ac:inkMk id="21" creationId="{4ADE6C7E-4AF6-4EA5-AD93-D085C6AB81F3}"/>
          </ac:inkMkLst>
        </pc:inkChg>
        <pc:inkChg chg="add del mod">
          <ac:chgData name="Jonathan Mah" userId="5261b2f2f3e51194" providerId="LiveId" clId="{7D05F4F8-9059-49CC-84BE-4CFCE7F8E2DE}" dt="2021-12-15T22:17:18.198" v="224"/>
          <ac:inkMkLst>
            <pc:docMk/>
            <pc:sldMk cId="4150376840" sldId="357"/>
            <ac:inkMk id="23" creationId="{EED7C109-D7A5-4CB6-8C41-578A37F18DF8}"/>
          </ac:inkMkLst>
        </pc:inkChg>
        <pc:inkChg chg="add del mod">
          <ac:chgData name="Jonathan Mah" userId="5261b2f2f3e51194" providerId="LiveId" clId="{7D05F4F8-9059-49CC-84BE-4CFCE7F8E2DE}" dt="2021-12-15T22:17:18.198" v="226"/>
          <ac:inkMkLst>
            <pc:docMk/>
            <pc:sldMk cId="4150376840" sldId="357"/>
            <ac:inkMk id="25" creationId="{03535018-93A1-42E8-A2CA-BE794F4C955B}"/>
          </ac:inkMkLst>
        </pc:inkChg>
        <pc:inkChg chg="add del">
          <ac:chgData name="Jonathan Mah" userId="5261b2f2f3e51194" providerId="LiveId" clId="{7D05F4F8-9059-49CC-84BE-4CFCE7F8E2DE}" dt="2021-12-15T22:16:24.758" v="210"/>
          <ac:inkMkLst>
            <pc:docMk/>
            <pc:sldMk cId="4150376840" sldId="357"/>
            <ac:inkMk id="27" creationId="{34F0EDAD-39BF-40DB-8074-8C7786BC3544}"/>
          </ac:inkMkLst>
        </pc:inkChg>
        <pc:inkChg chg="add">
          <ac:chgData name="Jonathan Mah" userId="5261b2f2f3e51194" providerId="LiveId" clId="{7D05F4F8-9059-49CC-84BE-4CFCE7F8E2DE}" dt="2021-12-15T22:16:27.200" v="211" actId="9405"/>
          <ac:inkMkLst>
            <pc:docMk/>
            <pc:sldMk cId="4150376840" sldId="357"/>
            <ac:inkMk id="28" creationId="{C405A47E-B68A-4F8E-B1CE-04271B880255}"/>
          </ac:inkMkLst>
        </pc:inkChg>
        <pc:inkChg chg="add mod">
          <ac:chgData name="Jonathan Mah" userId="5261b2f2f3e51194" providerId="LiveId" clId="{7D05F4F8-9059-49CC-84BE-4CFCE7F8E2DE}" dt="2021-12-15T22:16:39.067" v="219"/>
          <ac:inkMkLst>
            <pc:docMk/>
            <pc:sldMk cId="4150376840" sldId="357"/>
            <ac:inkMk id="29" creationId="{EE060CFE-1C40-48A4-B4FB-A9641723AD03}"/>
          </ac:inkMkLst>
        </pc:inkChg>
        <pc:inkChg chg="add mod">
          <ac:chgData name="Jonathan Mah" userId="5261b2f2f3e51194" providerId="LiveId" clId="{7D05F4F8-9059-49CC-84BE-4CFCE7F8E2DE}" dt="2021-12-15T22:16:39.067" v="219"/>
          <ac:inkMkLst>
            <pc:docMk/>
            <pc:sldMk cId="4150376840" sldId="357"/>
            <ac:inkMk id="30" creationId="{AC9CA87B-5127-4E3F-9779-834ADC165F71}"/>
          </ac:inkMkLst>
        </pc:inkChg>
        <pc:inkChg chg="add mod">
          <ac:chgData name="Jonathan Mah" userId="5261b2f2f3e51194" providerId="LiveId" clId="{7D05F4F8-9059-49CC-84BE-4CFCE7F8E2DE}" dt="2021-12-15T22:16:44.162" v="221"/>
          <ac:inkMkLst>
            <pc:docMk/>
            <pc:sldMk cId="4150376840" sldId="357"/>
            <ac:inkMk id="32" creationId="{E32A9A01-DA71-4371-A2CF-36F10DD52F8A}"/>
          </ac:inkMkLst>
        </pc:inkChg>
        <pc:inkChg chg="add mod">
          <ac:chgData name="Jonathan Mah" userId="5261b2f2f3e51194" providerId="LiveId" clId="{7D05F4F8-9059-49CC-84BE-4CFCE7F8E2DE}" dt="2021-12-15T22:16:44.162" v="221"/>
          <ac:inkMkLst>
            <pc:docMk/>
            <pc:sldMk cId="4150376840" sldId="357"/>
            <ac:inkMk id="33" creationId="{E3E674C2-FA4D-41AA-A680-45B4E4520E93}"/>
          </ac:inkMkLst>
        </pc:inkChg>
        <pc:inkChg chg="add mod">
          <ac:chgData name="Jonathan Mah" userId="5261b2f2f3e51194" providerId="LiveId" clId="{7D05F4F8-9059-49CC-84BE-4CFCE7F8E2DE}" dt="2021-12-15T22:16:39.067" v="219"/>
          <ac:inkMkLst>
            <pc:docMk/>
            <pc:sldMk cId="4150376840" sldId="357"/>
            <ac:inkMk id="35" creationId="{91E84771-1F3F-48FE-9BA9-0C5119779C59}"/>
          </ac:inkMkLst>
        </pc:inkChg>
        <pc:inkChg chg="add mod">
          <ac:chgData name="Jonathan Mah" userId="5261b2f2f3e51194" providerId="LiveId" clId="{7D05F4F8-9059-49CC-84BE-4CFCE7F8E2DE}" dt="2021-12-15T22:16:44.162" v="221"/>
          <ac:inkMkLst>
            <pc:docMk/>
            <pc:sldMk cId="4150376840" sldId="357"/>
            <ac:inkMk id="37" creationId="{3C7C48D5-B8CC-44FC-B6B5-3D438F7E3C10}"/>
          </ac:inkMkLst>
        </pc:inkChg>
      </pc:sldChg>
      <pc:sldChg chg="addSp delSp modSp new mod ord">
        <pc:chgData name="Jonathan Mah" userId="5261b2f2f3e51194" providerId="LiveId" clId="{7D05F4F8-9059-49CC-84BE-4CFCE7F8E2DE}" dt="2021-12-15T22:30:45.330" v="660"/>
        <pc:sldMkLst>
          <pc:docMk/>
          <pc:sldMk cId="2705881375" sldId="358"/>
        </pc:sldMkLst>
        <pc:spChg chg="mod">
          <ac:chgData name="Jonathan Mah" userId="5261b2f2f3e51194" providerId="LiveId" clId="{7D05F4F8-9059-49CC-84BE-4CFCE7F8E2DE}" dt="2021-12-15T22:24:53.365" v="612" actId="20577"/>
          <ac:spMkLst>
            <pc:docMk/>
            <pc:sldMk cId="2705881375" sldId="358"/>
            <ac:spMk id="2" creationId="{35403DD5-BF72-46A5-AAD0-F5125BD1EFC6}"/>
          </ac:spMkLst>
        </pc:spChg>
        <pc:spChg chg="del">
          <ac:chgData name="Jonathan Mah" userId="5261b2f2f3e51194" providerId="LiveId" clId="{7D05F4F8-9059-49CC-84BE-4CFCE7F8E2DE}" dt="2021-12-15T22:24:56.372" v="613" actId="478"/>
          <ac:spMkLst>
            <pc:docMk/>
            <pc:sldMk cId="2705881375" sldId="358"/>
            <ac:spMk id="3" creationId="{DF4D8763-9F4A-4145-AB1B-977C24E7EC1D}"/>
          </ac:spMkLst>
        </pc:spChg>
        <pc:grpChg chg="del mod">
          <ac:chgData name="Jonathan Mah" userId="5261b2f2f3e51194" providerId="LiveId" clId="{7D05F4F8-9059-49CC-84BE-4CFCE7F8E2DE}" dt="2021-12-15T22:25:08.677" v="626"/>
          <ac:grpSpMkLst>
            <pc:docMk/>
            <pc:sldMk cId="2705881375" sldId="358"/>
            <ac:grpSpMk id="7" creationId="{F06DDD5A-CA6C-4616-9674-971FD5AB7745}"/>
          </ac:grpSpMkLst>
        </pc:grpChg>
        <pc:grpChg chg="del mod">
          <ac:chgData name="Jonathan Mah" userId="5261b2f2f3e51194" providerId="LiveId" clId="{7D05F4F8-9059-49CC-84BE-4CFCE7F8E2DE}" dt="2021-12-15T22:25:12.837" v="633"/>
          <ac:grpSpMkLst>
            <pc:docMk/>
            <pc:sldMk cId="2705881375" sldId="358"/>
            <ac:grpSpMk id="16" creationId="{F671604F-C2DE-4BC9-A0D8-A3F9BC934F95}"/>
          </ac:grpSpMkLst>
        </pc:grpChg>
        <pc:grpChg chg="del mod">
          <ac:chgData name="Jonathan Mah" userId="5261b2f2f3e51194" providerId="LiveId" clId="{7D05F4F8-9059-49CC-84BE-4CFCE7F8E2DE}" dt="2021-12-15T22:25:44.104" v="636"/>
          <ac:grpSpMkLst>
            <pc:docMk/>
            <pc:sldMk cId="2705881375" sldId="358"/>
            <ac:grpSpMk id="23" creationId="{81B8D251-43A7-4477-94A0-91250D48A5D5}"/>
          </ac:grpSpMkLst>
        </pc:grpChg>
        <pc:grpChg chg="del mod">
          <ac:chgData name="Jonathan Mah" userId="5261b2f2f3e51194" providerId="LiveId" clId="{7D05F4F8-9059-49CC-84BE-4CFCE7F8E2DE}" dt="2021-12-15T22:30:40.116" v="650"/>
          <ac:grpSpMkLst>
            <pc:docMk/>
            <pc:sldMk cId="2705881375" sldId="358"/>
            <ac:grpSpMk id="26" creationId="{A8D320D3-8D94-4226-8C8A-B1CD7E95A178}"/>
          </ac:grpSpMkLst>
        </pc:grpChg>
        <pc:grpChg chg="mod">
          <ac:chgData name="Jonathan Mah" userId="5261b2f2f3e51194" providerId="LiveId" clId="{7D05F4F8-9059-49CC-84BE-4CFCE7F8E2DE}" dt="2021-12-15T22:25:58.058" v="648"/>
          <ac:grpSpMkLst>
            <pc:docMk/>
            <pc:sldMk cId="2705881375" sldId="358"/>
            <ac:grpSpMk id="38" creationId="{AE538D97-AD35-4720-96C7-209C3B5990E5}"/>
          </ac:grpSpMkLst>
        </pc:grpChg>
        <pc:grpChg chg="mod">
          <ac:chgData name="Jonathan Mah" userId="5261b2f2f3e51194" providerId="LiveId" clId="{7D05F4F8-9059-49CC-84BE-4CFCE7F8E2DE}" dt="2021-12-15T22:25:58.058" v="648"/>
          <ac:grpSpMkLst>
            <pc:docMk/>
            <pc:sldMk cId="2705881375" sldId="358"/>
            <ac:grpSpMk id="39" creationId="{D1B0749D-B1A7-47F5-AEF1-F862E69AEDC2}"/>
          </ac:grpSpMkLst>
        </pc:grpChg>
        <pc:grpChg chg="del mod">
          <ac:chgData name="Jonathan Mah" userId="5261b2f2f3e51194" providerId="LiveId" clId="{7D05F4F8-9059-49CC-84BE-4CFCE7F8E2DE}" dt="2021-12-15T22:30:45.330" v="660"/>
          <ac:grpSpMkLst>
            <pc:docMk/>
            <pc:sldMk cId="2705881375" sldId="358"/>
            <ac:grpSpMk id="41" creationId="{DE441A5A-4AE9-4822-AF00-55CAFFC95474}"/>
          </ac:grpSpMkLst>
        </pc:grpChg>
        <pc:grpChg chg="mod">
          <ac:chgData name="Jonathan Mah" userId="5261b2f2f3e51194" providerId="LiveId" clId="{7D05F4F8-9059-49CC-84BE-4CFCE7F8E2DE}" dt="2021-12-15T22:30:45.330" v="660"/>
          <ac:grpSpMkLst>
            <pc:docMk/>
            <pc:sldMk cId="2705881375" sldId="358"/>
            <ac:grpSpMk id="51" creationId="{559CC41B-4050-476A-BA49-47D33CCCCE6C}"/>
          </ac:grpSpMkLst>
        </pc:grpChg>
        <pc:inkChg chg="add mod">
          <ac:chgData name="Jonathan Mah" userId="5261b2f2f3e51194" providerId="LiveId" clId="{7D05F4F8-9059-49CC-84BE-4CFCE7F8E2DE}" dt="2021-12-15T22:30:40.116" v="650"/>
          <ac:inkMkLst>
            <pc:docMk/>
            <pc:sldMk cId="2705881375" sldId="358"/>
            <ac:inkMk id="4" creationId="{75C22862-E0DB-45C2-A743-97F47D3FAB71}"/>
          </ac:inkMkLst>
        </pc:inkChg>
        <pc:inkChg chg="add mod">
          <ac:chgData name="Jonathan Mah" userId="5261b2f2f3e51194" providerId="LiveId" clId="{7D05F4F8-9059-49CC-84BE-4CFCE7F8E2DE}" dt="2021-12-15T22:30:40.116" v="650"/>
          <ac:inkMkLst>
            <pc:docMk/>
            <pc:sldMk cId="2705881375" sldId="358"/>
            <ac:inkMk id="5" creationId="{145FAEA0-F8ED-4A37-A540-2F0822ACB871}"/>
          </ac:inkMkLst>
        </pc:inkChg>
        <pc:inkChg chg="add mod">
          <ac:chgData name="Jonathan Mah" userId="5261b2f2f3e51194" providerId="LiveId" clId="{7D05F4F8-9059-49CC-84BE-4CFCE7F8E2DE}" dt="2021-12-15T22:30:40.116" v="650"/>
          <ac:inkMkLst>
            <pc:docMk/>
            <pc:sldMk cId="2705881375" sldId="358"/>
            <ac:inkMk id="6" creationId="{77130C17-BA53-4B13-8225-BDBC37DEA2AF}"/>
          </ac:inkMkLst>
        </pc:inkChg>
        <pc:inkChg chg="add mod">
          <ac:chgData name="Jonathan Mah" userId="5261b2f2f3e51194" providerId="LiveId" clId="{7D05F4F8-9059-49CC-84BE-4CFCE7F8E2DE}" dt="2021-12-15T22:30:40.116" v="650"/>
          <ac:inkMkLst>
            <pc:docMk/>
            <pc:sldMk cId="2705881375" sldId="358"/>
            <ac:inkMk id="8" creationId="{568F98A3-9D02-4C48-90ED-49D3EA0F26F0}"/>
          </ac:inkMkLst>
        </pc:inkChg>
        <pc:inkChg chg="add mod">
          <ac:chgData name="Jonathan Mah" userId="5261b2f2f3e51194" providerId="LiveId" clId="{7D05F4F8-9059-49CC-84BE-4CFCE7F8E2DE}" dt="2021-12-15T22:30:40.116" v="650"/>
          <ac:inkMkLst>
            <pc:docMk/>
            <pc:sldMk cId="2705881375" sldId="358"/>
            <ac:inkMk id="9" creationId="{D31B8B74-397F-4A93-950A-0F1457BC79DB}"/>
          </ac:inkMkLst>
        </pc:inkChg>
        <pc:inkChg chg="add mod">
          <ac:chgData name="Jonathan Mah" userId="5261b2f2f3e51194" providerId="LiveId" clId="{7D05F4F8-9059-49CC-84BE-4CFCE7F8E2DE}" dt="2021-12-15T22:30:40.116" v="650"/>
          <ac:inkMkLst>
            <pc:docMk/>
            <pc:sldMk cId="2705881375" sldId="358"/>
            <ac:inkMk id="10" creationId="{23D78416-585C-4993-B103-423B900CE3E2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1" creationId="{80EDEF20-5F90-4F1A-9206-85C211F39043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2" creationId="{E4F799F6-C95A-4349-8CA0-A0FD3A8C9B7A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3" creationId="{A6D68134-D101-42BE-AA4B-B8D0F866DB39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4" creationId="{83CF2A8F-4494-4907-B4ED-4301E1059811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5" creationId="{7578BB60-904B-4F9D-99E6-E8D6B366D4A4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7" creationId="{573F7A8D-333E-402C-B59B-5059BBC32C4D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8" creationId="{6C8A482D-06FC-4D8B-802B-1770CD39C382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19" creationId="{D0FD4F6E-2FFE-4815-BDFD-1EB3A19855C7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20" creationId="{06CCFB08-C53A-4F84-8821-8A18AD0E8BD7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21" creationId="{FEBFE9FF-9141-42B7-A64C-797C8E7A9DFD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22" creationId="{7D0D67E9-7BF4-4ACF-AD4A-2C836B6A373F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24" creationId="{55242084-D35E-499D-A277-ED60FCA3B829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25" creationId="{5FEEFA88-CAFE-4E29-B0B1-B7887E5B4964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27" creationId="{18E0C5D4-491F-42EA-BC9B-420A033CF093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28" creationId="{858C6FB0-5F86-42D8-B6AD-AA73F3E1B410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29" creationId="{E312AE06-3828-4C3D-95DF-F493592AC7DB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0" creationId="{B0F80657-55B6-44CB-AC59-932C728296E1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1" creationId="{6EA88C01-FF2C-4144-B50D-70172CC6C534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2" creationId="{19379E77-61FD-4F47-9588-DB75FAD98E32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3" creationId="{D90A6E6E-2CCB-44CA-A09B-0AD52DB3FEE2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4" creationId="{CCB24A65-87E1-4F27-BC7E-CEFDD8112967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5" creationId="{951CABAA-6887-4F07-8F24-455A694A4638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6" creationId="{8961609A-01C6-4A93-BEFE-7A1219DF3E49}"/>
          </ac:inkMkLst>
        </pc:inkChg>
        <pc:inkChg chg="add mod">
          <ac:chgData name="Jonathan Mah" userId="5261b2f2f3e51194" providerId="LiveId" clId="{7D05F4F8-9059-49CC-84BE-4CFCE7F8E2DE}" dt="2021-12-15T22:25:58.058" v="648"/>
          <ac:inkMkLst>
            <pc:docMk/>
            <pc:sldMk cId="2705881375" sldId="358"/>
            <ac:inkMk id="37" creationId="{2FE5FBC8-A24A-41D5-BBAD-5245FB2DE6E5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0" creationId="{04D40F33-85DF-49C1-9B25-E9B7E64C3806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2" creationId="{BC28A344-E2B9-4D84-AED0-E625CDCF4728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3" creationId="{1F089971-A326-4C2B-ABB9-E332CC80FC59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4" creationId="{B809EB8B-7FCA-4DF0-B9FB-2E5892F89099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5" creationId="{CF7D1C1C-CFF1-4BBF-B009-0AAF6B0DE50B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6" creationId="{3F4C3358-567B-4CE8-A182-B57533B83E9C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7" creationId="{FFA5702A-D948-4F25-9436-7E7444BFFFC2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8" creationId="{493A5EFA-5A98-4C47-B4FF-18C3F655B7A4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49" creationId="{43BF227C-D962-4E9A-8D8B-D150638EC258}"/>
          </ac:inkMkLst>
        </pc:inkChg>
        <pc:inkChg chg="add mod">
          <ac:chgData name="Jonathan Mah" userId="5261b2f2f3e51194" providerId="LiveId" clId="{7D05F4F8-9059-49CC-84BE-4CFCE7F8E2DE}" dt="2021-12-15T22:30:45.330" v="660"/>
          <ac:inkMkLst>
            <pc:docMk/>
            <pc:sldMk cId="2705881375" sldId="358"/>
            <ac:inkMk id="50" creationId="{29D5A04F-8BE8-45A0-B8CC-F50F5356639F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24575,'-2'211'0,"5"239"0,3-391 0,28 116 0,-20-112 0,11 90 0,-22-133 0,0 0 0,2 0 0,1-1 0,0 0 0,13 27 0,-11-28 0,-1-1 0,0 1 0,-2 0 0,0 0 0,-1 1 0,3 27 0,-6-16-341,-2 0 0,-1 0-1,-9 41 1,5-40-6485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21:4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981 0 24575,'0'19'0,"-2"-1"0,0 1 0,-1-1 0,-1 0 0,-1 0 0,-1 0 0,0-1 0,-9 17 0,-12 19 0,-40 57 0,26-46 0,-298 515 0,-30 48 0,352-596-163,1 2 0,2 0 0,-12 40 0,19-53-550,-7 21-6113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21:5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2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24575,'4'75'0,"4"1"0,3-1 0,3-1 0,30 92 0,-40-152 0,9 45 0,-1 0 0,-4 1 0,2 63 0,-12 180 0,-1-157 0,0 43 0,5 406 0,22-283 0,-11-173 0,28 115 0,-25-181 0,-4 0 0,6 120 0,-18-148-1365,-1-7-5461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29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24575,'6'15'0,"-1"1"0,0 0 0,-1 0 0,-1 0 0,0 0 0,-1 1 0,-1-1 0,-1 20 0,1 7 0,11 950 0,-15-593 0,3 916-1365,0-1265-5461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30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24575,'7'6'0,"9"3"0,9 0 0,7-2 0,5-2 0,16-2 0,7-2 0,6 0 0,6-1 0,-2 0 0,-7-1 0,7 1 0,-8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3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1252 0 24575,'-2'1'0,"0"0"0,0-1 0,0 1 0,0 0 0,1 0 0,-1 0 0,0 1 0,1-1 0,-1 0 0,0 1 0,1-1 0,0 1 0,-1-1 0,1 1 0,0 0 0,0-1 0,0 1 0,0 0 0,0 0 0,0 0 0,0 2 0,-18 47 0,18-48 0,-22 73 0,-160 454 0,160-483 0,-34 55 0,36-70 0,3 1 0,0 1 0,3 0 0,-14 41 0,13-30 0,-2 0 0,-1-1 0,-37 59 0,-18 37 0,30-38 0,24-50 0,-3-1 0,-2-1 0,-49 72 0,-68 64 0,-88 123 0,191-253-1365,7-7-5461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31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56 24575,'-7'0'0,"-16"0"0,-24 0 0,-12 0 0,-9 0 0,0 0 0,5-7 0,6-9 0,-1-1 0,9 1-8191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34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24575,'8'10'0,"0"2"0,-1-1 0,0 1 0,-1 0 0,0 1 0,-1-1 0,5 21 0,1-1 0,119 408 0,-124-414 0,1 2 0,2-1 0,0 0 0,2 0 0,1-1 0,1-1 0,1 0 0,1 0 0,28 33 0,-18-23 0,-1 1 0,-1 0 0,28 66 0,-12-24 0,-7-23 0,76 97 0,-5-8 0,-87-119 0,-2 0 0,0 2 0,19 54 0,-12-5 0,-12-42 0,1 0 0,2-1 0,25 52 0,38 68 0,16 26 0,-34-85-97,-20-35-220,-2 1 0,-3 1 0,37 98 0,-55-111-6509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16:4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 24575,'-26'0'0,"3"-1"0,0 2 0,1 0 0,-34 7 0,48-7 0,1 2 0,-1-1 0,1 1 0,0 0 0,0 1 0,0 0 0,0 0 0,0 0 0,1 1 0,0 0 0,0 0 0,0 1 0,-9 10 0,6-1 0,-1-1 0,2 2 0,0-1 0,1 1 0,0 0 0,2 0 0,-1 1 0,2-1 0,1 1 0,-3 23 0,0 28 0,4 86 0,2-110 0,12 1049 0,-12-241 0,0-839 0,0 1 0,1-1 0,1 0 0,0-1 0,1 1 0,0 0 0,1-1 0,1 1 0,0-1 0,0 0 0,1-1 0,1 1 0,0-1 0,0 0 0,1-1 0,1 0 0,0 0 0,0-1 0,0 0 0,2-1 0,-1 0 0,1 0 0,20 10 0,6 1 0,1-3 0,0-1 0,2-2 0,45 10 0,165 19 0,47-18-1365,-237-24-5461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6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24575,'5'0'0,"5"0"0,7 0 0,4 0 0,8 0 0,18 0 0,9 0 0,10-9 0,-2-3 0,-3 0 0,-7 3 0,-4 2 0,4-2 0,-3 1 0,-6 1 0,-5 2 0,-10 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24575,'1'1'0,"1"-1"0,-1 0 0,0 1 0,0-1 0,0 1 0,0 0 0,0-1 0,0 1 0,0-1 0,-1 1 0,1 0 0,0 0 0,0 0 0,0 0 0,-1-1 0,1 1 0,0 0 0,-1 0 0,1 0 0,-1 0 0,1 0 0,-1 1 0,0-1 0,1 0 0,-1 0 0,0 0 0,0 0 0,0 2 0,5 39 0,-5-35 0,5 392 36,-7-223-1437,2-153-5425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24575,'0'1300'0,"0"-1289"-195,-1 0 0,0 0 0,0 0 0,-1 0 0,-1 0 0,-5 14 0,-3 4-6631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24575,'-5'0'0,"-6"0"0,-14 0 0,-9 0 0,-2 0 0,0 0 0,2 0 0,1 0 0,3 0 0,1 0 0,1 0 0,6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4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24575,'-3'4'0,"0"-1"0,0 1 0,0 1 0,1-1 0,0 0 0,0 1 0,0-1 0,0 1 0,1 0 0,0-1 0,0 1 0,-1 9 0,0 67 0,2-58 0,-1 24 0,0-10 0,0 1 0,3 0 0,1 0 0,2 0 0,10 40 0,13 28-1365,-24-78-5461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54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24575,'-1'0'0,"0"0"0,0 1 0,0-1 0,1 1 0,-1-1 0,0 1 0,0 0 0,0-1 0,1 1 0,-1 0 0,0-1 0,1 1 0,-1 0 0,0 0 0,1 0 0,-1-1 0,1 1 0,-1 0 0,1 0 0,0 0 0,-1 0 0,1 0 0,0 0 0,0 0 0,-1 0 0,1 1 0,-5 32 0,5-30 0,-8 88 0,9 161 0,29 90 0,-7-118 0,-19 78 0,-6-162 0,0-111 0,-1 0 0,-2 1 0,-1-1 0,-1-1 0,-2 1 0,-16 38 0,19-49-455,0 0 0,-6 38 0,9-33-6371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09:55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24575,'-2'0'0,"1"0"0,-1 0 0,0 0 0,1 0 0,-1 1 0,0-1 0,1 1 0,-1-1 0,1 1 0,-1 0 0,1-1 0,-1 1 0,1 0 0,-1 0 0,1 0 0,0 0 0,0 0 0,-1 1 0,1-1 0,0 0 0,0 1 0,0-1 0,0 0 0,0 1 0,1-1 0,-1 1 0,0-1 0,1 1 0,-1 0 0,1-1 0,-1 1 0,1 0 0,0-1 0,0 1 0,0 0 0,0 2 0,0 7 0,0-1 0,1 0 0,0 0 0,5 18 0,56 251 0,-52-213 0,-2 2 0,-1 83 0,-5-77 0,22 131 0,-12-131 0,3 130 0,-17 213-1365,2-394-5461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6T01:21:4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24575,'5'0'0,"0"1"0,-1-1 0,1 1 0,0 0 0,-1 0 0,1 1 0,-1 0 0,0 0 0,1 0 0,-1 0 0,0 0 0,4 4 0,44 40 0,-23-19 0,-6-7 0,-1 2 0,0 0 0,-2 2 0,0 0 0,-2 1 0,-1 1 0,-1 1 0,-1 0 0,-1 1 0,16 49 0,7 26 0,-4 2 0,26 150 0,-46-193 0,29 83 0,6 28 0,-40-135-170,2-1-1,1 0 0,2 0 1,1-1-1,2-1 0,2-1 1,28 43-1,-14-32-6655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Look into magnitude of contraction divided by time as a analog to size of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10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Compare to one epoch model to strengthen evidence of contraction (one epoch model does not include any demographic events and only fits current and ancestral population size)</a:t>
            </a:r>
          </a:p>
          <a:p>
            <a:r>
              <a:rPr lang="en-US"/>
              <a:t>	Good to check to verify that there is truly a contraction</a:t>
            </a:r>
          </a:p>
          <a:p>
            <a:r>
              <a:rPr lang="en-US"/>
              <a:t>	Lead to further plots with more epochs / more parameters, showing not very much gain in likelihood fit.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01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8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Paired t-test within-and-across-host 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32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Share in lab meeting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93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customXml" Target="../ink/ink8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7.xml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19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15.xml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20211208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EA50-E2A2-4773-A310-56840583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Paired t-test for aggregate across-host pi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B7D795D-3BDC-4EB7-BB14-DD9C2BBFE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78" y="1359297"/>
            <a:ext cx="9166443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4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EA50-E2A2-4773-A310-56840583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Paired t-test for pairwise distributed across-host pi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437F47A-3E94-4682-906A-B7F86CDAD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78" y="1543472"/>
            <a:ext cx="9166443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9FA0-849A-495A-B374-D330821C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 comparison thoughts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36833-E273-4F38-8F7D-70AC81AF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Paired t-test comparing across-host pi estimates through both methods (aggregate and pairwise) give p-values less than 0.05.</a:t>
            </a:r>
          </a:p>
          <a:p>
            <a:r>
              <a:rPr lang="en-US"/>
              <a:t>Pairwise method is more significant</a:t>
            </a:r>
          </a:p>
        </p:txBody>
      </p:sp>
    </p:spTree>
    <p:extLst>
      <p:ext uri="{BB962C8B-B14F-4D97-AF65-F5344CB8AC3E}">
        <p14:creationId xmlns:p14="http://schemas.microsoft.com/office/powerpoint/2010/main" val="226728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Midas  demographic inference, </a:t>
            </a:r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etc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for </a:t>
            </a:r>
            <a:r>
              <a:rPr lang="en-US" i="1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oral</a:t>
            </a: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data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Find best fit for remaining demographic models (three epoch and bottleneck)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Good species command</a:t>
            </a:r>
          </a:p>
          <a:p>
            <a:pPr lvl="1"/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Print out sample sizes, determine which is converging and which isn’t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Make sure I understand the methods being used, e.g., polarization, clade control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Which species are not converging, what is their sample size</a:t>
            </a:r>
          </a:p>
          <a:p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Work on paper outline</a:t>
            </a: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E512-FAEF-4248-8F48-BFB1E110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38B6-5D25-4181-BD8C-56E8086D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Bottleneck + Exponential Decay demographic model inferences</a:t>
            </a:r>
          </a:p>
          <a:p>
            <a:r>
              <a:rPr lang="en-US"/>
              <a:t>Met with Kirk to update (also quarterly meeting thing)</a:t>
            </a:r>
          </a:p>
          <a:p>
            <a:pPr lvl="1"/>
            <a:r>
              <a:rPr lang="en-US"/>
              <a:t>Sounds like plan is to rope him in further when we’re finishing up the Dadi/</a:t>
            </a:r>
            <a:r>
              <a:rPr lang="en-US" err="1"/>
              <a:t>Fitdadi</a:t>
            </a:r>
            <a:r>
              <a:rPr lang="en-US"/>
              <a:t> analysis stuff, shooting for occasional meetings during winter quarter</a:t>
            </a:r>
          </a:p>
          <a:p>
            <a:r>
              <a:rPr lang="en-US"/>
              <a:t>Species union script completed</a:t>
            </a:r>
          </a:p>
          <a:p>
            <a:pPr lvl="1"/>
            <a:r>
              <a:rPr lang="en-US"/>
              <a:t>a few species steps didn’t complete due to memory error when outputting (produced empty species_list.txt, wasn’t caught programmatically) so those need to be rerun prior to union, then genes + </a:t>
            </a:r>
            <a:r>
              <a:rPr lang="en-US" err="1"/>
              <a:t>snps</a:t>
            </a:r>
            <a:r>
              <a:rPr lang="en-US"/>
              <a:t> step</a:t>
            </a:r>
          </a:p>
          <a:p>
            <a:r>
              <a:rPr lang="en-US"/>
              <a:t>Paired </a:t>
            </a:r>
            <a:r>
              <a:rPr lang="en-US" err="1"/>
              <a:t>t.test</a:t>
            </a:r>
            <a:r>
              <a:rPr lang="en-US"/>
              <a:t> for across-host pi, touched up on figures</a:t>
            </a:r>
          </a:p>
          <a:p>
            <a:r>
              <a:rPr lang="en-US"/>
              <a:t>Updating write-up as I’m posting this.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5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0EC2-E122-467A-860A-B002DD25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Epoch 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0F10C8-68FA-4A1A-8E32-E26B09D76BAF}"/>
              </a:ext>
            </a:extLst>
          </p:cNvPr>
          <p:cNvGrpSpPr/>
          <p:nvPr/>
        </p:nvGrpSpPr>
        <p:grpSpPr>
          <a:xfrm>
            <a:off x="9882169" y="807013"/>
            <a:ext cx="333000" cy="806760"/>
            <a:chOff x="9882169" y="807013"/>
            <a:chExt cx="333000" cy="80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BE2699A-4E9A-4757-843E-50AD10AFB942}"/>
                    </a:ext>
                  </a:extLst>
                </p14:cNvPr>
                <p14:cNvContentPartPr/>
                <p14:nvPr/>
              </p14:nvContentPartPr>
              <p14:xfrm>
                <a:off x="9882169" y="807013"/>
                <a:ext cx="60840" cy="576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BE2699A-4E9A-4757-843E-50AD10AFB9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73169" y="798013"/>
                  <a:ext cx="7848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A08CF78-F9A5-4BC9-83F7-AE5C62279581}"/>
                    </a:ext>
                  </a:extLst>
                </p14:cNvPr>
                <p14:cNvContentPartPr/>
                <p14:nvPr/>
              </p14:nvContentPartPr>
              <p14:xfrm>
                <a:off x="9941569" y="1371133"/>
                <a:ext cx="252360" cy="29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A08CF78-F9A5-4BC9-83F7-AE5C622795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32569" y="1362133"/>
                  <a:ext cx="270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01B805-D8C7-4FA3-AD2D-2A628BD6A504}"/>
                    </a:ext>
                  </a:extLst>
                </p14:cNvPr>
                <p14:cNvContentPartPr/>
                <p14:nvPr/>
              </p14:nvContentPartPr>
              <p14:xfrm>
                <a:off x="10204009" y="1371133"/>
                <a:ext cx="11160" cy="242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01B805-D8C7-4FA3-AD2D-2A628BD6A5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95009" y="1362133"/>
                  <a:ext cx="2880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771A2A-D8B5-4370-B0AB-CBBCBA86C8A4}"/>
              </a:ext>
            </a:extLst>
          </p:cNvPr>
          <p:cNvGrpSpPr/>
          <p:nvPr/>
        </p:nvGrpSpPr>
        <p:grpSpPr>
          <a:xfrm>
            <a:off x="10611169" y="816733"/>
            <a:ext cx="157320" cy="748080"/>
            <a:chOff x="10611169" y="816733"/>
            <a:chExt cx="157320" cy="74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E1A469-9CFD-4AEF-97E2-A3926800F60A}"/>
                    </a:ext>
                  </a:extLst>
                </p14:cNvPr>
                <p14:cNvContentPartPr/>
                <p14:nvPr/>
              </p14:nvContentPartPr>
              <p14:xfrm>
                <a:off x="10758409" y="816733"/>
                <a:ext cx="10080" cy="511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E1A469-9CFD-4AEF-97E2-A3926800F6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49409" y="807739"/>
                  <a:ext cx="27720" cy="5288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E61091-B3C7-449B-9D52-0EE510B8F8A8}"/>
                    </a:ext>
                  </a:extLst>
                </p14:cNvPr>
                <p14:cNvContentPartPr/>
                <p14:nvPr/>
              </p14:nvContentPartPr>
              <p14:xfrm>
                <a:off x="10632409" y="1341973"/>
                <a:ext cx="1166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E61091-B3C7-449B-9D52-0EE510B8F8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23409" y="1332973"/>
                  <a:ext cx="134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8B8BADD-5711-4EDE-ABB3-73BC6FB6533D}"/>
                    </a:ext>
                  </a:extLst>
                </p14:cNvPr>
                <p14:cNvContentPartPr/>
                <p14:nvPr/>
              </p14:nvContentPartPr>
              <p14:xfrm>
                <a:off x="10611169" y="1341973"/>
                <a:ext cx="20880" cy="222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8B8BADD-5711-4EDE-ABB3-73BC6FB653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02169" y="1332973"/>
                  <a:ext cx="38520" cy="240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" name="Content Placeholder 14" descr="Timeline&#10;&#10;Description automatically generated">
            <a:extLst>
              <a:ext uri="{FF2B5EF4-FFF2-40B4-BE49-F238E27FC236}">
                <a16:creationId xmlns:a16="http://schemas.microsoft.com/office/drawing/2014/main" id="{0C6F450E-8A9F-4E32-8772-4F788A29C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171127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2375-9E54-45BF-BDE9-36F62EB3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Exponential Decay Model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D90A5F-2D6C-43CA-A7E8-4A17DC335F4E}"/>
                  </a:ext>
                </a:extLst>
              </p14:cNvPr>
              <p14:cNvContentPartPr/>
              <p14:nvPr/>
            </p14:nvContentPartPr>
            <p14:xfrm>
              <a:off x="9454129" y="719533"/>
              <a:ext cx="30960" cy="642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D90A5F-2D6C-43CA-A7E8-4A17DC335F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5232" y="710533"/>
                <a:ext cx="48397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898E99D-1AB7-4E0F-8806-BFC72266CA6B}"/>
                  </a:ext>
                </a:extLst>
              </p14:cNvPr>
              <p14:cNvContentPartPr/>
              <p14:nvPr/>
            </p14:nvContentPartPr>
            <p14:xfrm>
              <a:off x="10686049" y="768133"/>
              <a:ext cx="54000" cy="602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898E99D-1AB7-4E0F-8806-BFC72266CA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76989" y="759133"/>
                <a:ext cx="71758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8480434-8975-40A5-82DF-6878528DD2E5}"/>
                  </a:ext>
                </a:extLst>
              </p14:cNvPr>
              <p14:cNvContentPartPr/>
              <p14:nvPr/>
            </p14:nvContentPartPr>
            <p14:xfrm>
              <a:off x="9445129" y="1341973"/>
              <a:ext cx="273960" cy="589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8480434-8975-40A5-82DF-6878528DD2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36129" y="1332973"/>
                <a:ext cx="29160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68CD8B9-8ECC-4509-908A-840A08EBE868}"/>
                  </a:ext>
                </a:extLst>
              </p14:cNvPr>
              <p14:cNvContentPartPr/>
              <p14:nvPr/>
            </p14:nvContentPartPr>
            <p14:xfrm>
              <a:off x="10317769" y="1371133"/>
              <a:ext cx="353520" cy="663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68CD8B9-8ECC-4509-908A-840A08EBE8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08760" y="1362138"/>
                <a:ext cx="371178" cy="68111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Content Placeholder 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0F61673-CBBD-40F6-87B2-8E538F958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118870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F396-E441-4290-BDD3-B1FFA781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Magnitude of Contraction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1E0A26D9-56EC-44AD-A44A-D1789FD29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30" y="1825625"/>
            <a:ext cx="9087540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846BAC-02D6-4006-9E43-F4B7B9932AE4}"/>
                  </a:ext>
                </a:extLst>
              </p14:cNvPr>
              <p14:cNvContentPartPr/>
              <p14:nvPr/>
            </p14:nvContentPartPr>
            <p14:xfrm>
              <a:off x="-924311" y="4522933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846BAC-02D6-4006-9E43-F4B7B9932A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3311" y="451393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5823463-7D11-4640-B7B9-5327ACD9BC42}"/>
              </a:ext>
            </a:extLst>
          </p:cNvPr>
          <p:cNvSpPr txBox="1"/>
          <p:nvPr/>
        </p:nvSpPr>
        <p:spPr>
          <a:xfrm>
            <a:off x="10169139" y="291830"/>
            <a:ext cx="20741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Kirk suggests</a:t>
            </a:r>
          </a:p>
          <a:p>
            <a:r>
              <a:rPr lang="en-US"/>
              <a:t>plotting out</a:t>
            </a:r>
          </a:p>
          <a:p>
            <a:r>
              <a:rPr lang="en-US"/>
              <a:t>magnitude of </a:t>
            </a:r>
          </a:p>
          <a:p>
            <a:r>
              <a:rPr lang="en-US"/>
              <a:t>contraction </a:t>
            </a:r>
          </a:p>
          <a:p>
            <a:r>
              <a:rPr lang="en-US"/>
              <a:t>divided by</a:t>
            </a:r>
          </a:p>
          <a:p>
            <a:r>
              <a:rPr lang="en-US"/>
              <a:t>length of time</a:t>
            </a:r>
          </a:p>
          <a:p>
            <a:r>
              <a:rPr lang="en-US"/>
              <a:t>to see if</a:t>
            </a:r>
          </a:p>
          <a:p>
            <a:r>
              <a:rPr lang="en-US"/>
              <a:t>there's a correlation</a:t>
            </a:r>
          </a:p>
        </p:txBody>
      </p:sp>
    </p:spTree>
    <p:extLst>
      <p:ext uri="{BB962C8B-B14F-4D97-AF65-F5344CB8AC3E}">
        <p14:creationId xmlns:p14="http://schemas.microsoft.com/office/powerpoint/2010/main" val="404753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E272-85B1-4385-BC7A-E55C4D80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Bottleneck Model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405A47E-B68A-4F8E-B1CE-04271B880255}"/>
                  </a:ext>
                </a:extLst>
              </p14:cNvPr>
              <p14:cNvContentPartPr/>
              <p14:nvPr/>
            </p14:nvContentPartPr>
            <p14:xfrm>
              <a:off x="10348566" y="1305789"/>
              <a:ext cx="88920" cy="1131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405A47E-B68A-4F8E-B1CE-04271B8802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9566" y="1296789"/>
                <a:ext cx="106560" cy="114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982CE279-1E3F-498D-96DC-3473F37A6965}"/>
              </a:ext>
            </a:extLst>
          </p:cNvPr>
          <p:cNvGrpSpPr/>
          <p:nvPr/>
        </p:nvGrpSpPr>
        <p:grpSpPr>
          <a:xfrm>
            <a:off x="11116806" y="1348989"/>
            <a:ext cx="450720" cy="2013120"/>
            <a:chOff x="11116806" y="1348989"/>
            <a:chExt cx="450720" cy="201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060CFE-1C40-48A4-B4FB-A9641723AD03}"/>
                    </a:ext>
                  </a:extLst>
                </p14:cNvPr>
                <p14:cNvContentPartPr/>
                <p14:nvPr/>
              </p14:nvContentPartPr>
              <p14:xfrm>
                <a:off x="11306166" y="1348989"/>
                <a:ext cx="15480" cy="1068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060CFE-1C40-48A4-B4FB-A9641723AD0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297166" y="1339989"/>
                  <a:ext cx="3312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9CA87B-5127-4E3F-9779-834ADC165F71}"/>
                    </a:ext>
                  </a:extLst>
                </p14:cNvPr>
                <p14:cNvContentPartPr/>
                <p14:nvPr/>
              </p14:nvContentPartPr>
              <p14:xfrm>
                <a:off x="11320566" y="2437989"/>
                <a:ext cx="227880" cy="15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9CA87B-5127-4E3F-9779-834ADC165F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311580" y="2428989"/>
                  <a:ext cx="245492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1E84771-1F3F-48FE-9BA9-0C5119779C59}"/>
                    </a:ext>
                  </a:extLst>
                </p14:cNvPr>
                <p14:cNvContentPartPr/>
                <p14:nvPr/>
              </p14:nvContentPartPr>
              <p14:xfrm>
                <a:off x="11116806" y="2496309"/>
                <a:ext cx="450720" cy="865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1E84771-1F3F-48FE-9BA9-0C5119779C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107806" y="2487309"/>
                  <a:ext cx="468360" cy="88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CCF259-9343-4D14-956B-96DF7E0F24DB}"/>
              </a:ext>
            </a:extLst>
          </p:cNvPr>
          <p:cNvGrpSpPr/>
          <p:nvPr/>
        </p:nvGrpSpPr>
        <p:grpSpPr>
          <a:xfrm>
            <a:off x="9850326" y="2365629"/>
            <a:ext cx="856800" cy="1062360"/>
            <a:chOff x="9850326" y="2365629"/>
            <a:chExt cx="856800" cy="106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32A9A01-DA71-4371-A2CF-36F10DD52F8A}"/>
                    </a:ext>
                  </a:extLst>
                </p14:cNvPr>
                <p14:cNvContentPartPr/>
                <p14:nvPr/>
              </p14:nvContentPartPr>
              <p14:xfrm>
                <a:off x="10256046" y="2374269"/>
                <a:ext cx="180000" cy="20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32A9A01-DA71-4371-A2CF-36F10DD52F8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247046" y="2365427"/>
                  <a:ext cx="197640" cy="37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3E674C2-FA4D-41AA-A680-45B4E4520E93}"/>
                    </a:ext>
                  </a:extLst>
                </p14:cNvPr>
                <p14:cNvContentPartPr/>
                <p14:nvPr/>
              </p14:nvContentPartPr>
              <p14:xfrm>
                <a:off x="10232286" y="2365629"/>
                <a:ext cx="474840" cy="991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3E674C2-FA4D-41AA-A680-45B4E4520E9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23286" y="2356629"/>
                  <a:ext cx="492480" cy="10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C7C48D5-B8CC-44FC-B6B5-3D438F7E3C10}"/>
                    </a:ext>
                  </a:extLst>
                </p14:cNvPr>
                <p14:cNvContentPartPr/>
                <p14:nvPr/>
              </p14:nvContentPartPr>
              <p14:xfrm>
                <a:off x="9850326" y="2379669"/>
                <a:ext cx="367920" cy="1048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C7C48D5-B8CC-44FC-B6B5-3D438F7E3C1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841326" y="2370669"/>
                  <a:ext cx="385560" cy="1065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5AC10329-71E1-4B6E-9522-C245E866C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7" y="1825625"/>
            <a:ext cx="6527006" cy="4351338"/>
          </a:xfrm>
        </p:spPr>
      </p:pic>
    </p:spTree>
    <p:extLst>
      <p:ext uri="{BB962C8B-B14F-4D97-AF65-F5344CB8AC3E}">
        <p14:creationId xmlns:p14="http://schemas.microsoft.com/office/powerpoint/2010/main" val="415037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CCB0-C87B-4A37-A2CD-599CFD03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068"/>
            <a:ext cx="10515600" cy="1325563"/>
          </a:xfrm>
        </p:spPr>
        <p:txBody>
          <a:bodyPr/>
          <a:lstStyle/>
          <a:p>
            <a:r>
              <a:rPr lang="en-US"/>
              <a:t>Comparing pi across populations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ED4AA93D-9BD8-47C2-A65B-ED083472B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8" y="1273345"/>
            <a:ext cx="11021963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3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CCB0-C87B-4A37-A2CD-599CFD03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068"/>
            <a:ext cx="10515600" cy="1325563"/>
          </a:xfrm>
        </p:spPr>
        <p:txBody>
          <a:bodyPr/>
          <a:lstStyle/>
          <a:p>
            <a:r>
              <a:rPr lang="en-US"/>
              <a:t>Comparing pi across populations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1B74ED9-BDFC-4A34-885B-10D6BBC5F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8" y="1344683"/>
            <a:ext cx="11021963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84BD-E652-4CA4-BAD0-76CC7514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Across-host pi methods comparison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3C8AD8C-DEE1-424C-AE6E-DE3CCF650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8" y="1500325"/>
            <a:ext cx="11021963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7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demo_for_ccgb Weekly Update</vt:lpstr>
      <vt:lpstr>Summary of update</vt:lpstr>
      <vt:lpstr>Two Epoch Model</vt:lpstr>
      <vt:lpstr>Exponential Decay Model</vt:lpstr>
      <vt:lpstr>Comparing Magnitude of Contraction</vt:lpstr>
      <vt:lpstr>Bottleneck Model</vt:lpstr>
      <vt:lpstr>Comparing pi across populations</vt:lpstr>
      <vt:lpstr>Comparing pi across populations</vt:lpstr>
      <vt:lpstr>Across-host pi methods comparison</vt:lpstr>
      <vt:lpstr>Paired t-test for aggregate across-host pi</vt:lpstr>
      <vt:lpstr>Paired t-test for pairwise distributed across-host pi</vt:lpstr>
      <vt:lpstr>Pi comparison thoughts 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revision>1</cp:revision>
  <dcterms:created xsi:type="dcterms:W3CDTF">2020-10-07T15:54:11Z</dcterms:created>
  <dcterms:modified xsi:type="dcterms:W3CDTF">2021-12-16T01:41:21Z</dcterms:modified>
</cp:coreProperties>
</file>