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334" r:id="rId4"/>
    <p:sldId id="339" r:id="rId5"/>
    <p:sldId id="340" r:id="rId6"/>
    <p:sldId id="278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36"/>
            <p14:sldId id="334"/>
            <p14:sldId id="339"/>
            <p14:sldId id="340"/>
            <p14:sldId id="27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04CC5-7537-4B51-89F3-6241653AE4D6}" v="4" dt="2021-11-19T00:12:32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36" autoAdjust="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F7204CC5-7537-4B51-89F3-6241653AE4D6}"/>
    <pc:docChg chg="undo custSel addSld delSld modSld modSection">
      <pc:chgData name="Jonathan Mah" userId="5261b2f2f3e51194" providerId="LiveId" clId="{F7204CC5-7537-4B51-89F3-6241653AE4D6}" dt="2021-11-19T00:15:08.078" v="944" actId="15"/>
      <pc:docMkLst>
        <pc:docMk/>
      </pc:docMkLst>
      <pc:sldChg chg="modSp mod">
        <pc:chgData name="Jonathan Mah" userId="5261b2f2f3e51194" providerId="LiveId" clId="{F7204CC5-7537-4B51-89F3-6241653AE4D6}" dt="2021-11-19T00:01:51.364" v="2" actId="20577"/>
        <pc:sldMkLst>
          <pc:docMk/>
          <pc:sldMk cId="1442538198" sldId="256"/>
        </pc:sldMkLst>
        <pc:spChg chg="mod">
          <ac:chgData name="Jonathan Mah" userId="5261b2f2f3e51194" providerId="LiveId" clId="{F7204CC5-7537-4B51-89F3-6241653AE4D6}" dt="2021-11-19T00:01:51.364" v="2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F7204CC5-7537-4B51-89F3-6241653AE4D6}" dt="2021-11-19T00:05:02.969" v="640" actId="15"/>
        <pc:sldMkLst>
          <pc:docMk/>
          <pc:sldMk cId="1230404432" sldId="278"/>
        </pc:sldMkLst>
        <pc:spChg chg="mod">
          <ac:chgData name="Jonathan Mah" userId="5261b2f2f3e51194" providerId="LiveId" clId="{F7204CC5-7537-4B51-89F3-6241653AE4D6}" dt="2021-11-19T00:05:02.969" v="640" actId="15"/>
          <ac:spMkLst>
            <pc:docMk/>
            <pc:sldMk cId="1230404432" sldId="278"/>
            <ac:spMk id="3" creationId="{B7017510-3A51-4778-BB7F-0F91AE0D6F96}"/>
          </ac:spMkLst>
        </pc:spChg>
      </pc:sldChg>
      <pc:sldChg chg="modSp mod">
        <pc:chgData name="Jonathan Mah" userId="5261b2f2f3e51194" providerId="LiveId" clId="{F7204CC5-7537-4B51-89F3-6241653AE4D6}" dt="2021-11-19T00:03:09.651" v="360" actId="20577"/>
        <pc:sldMkLst>
          <pc:docMk/>
          <pc:sldMk cId="448028236" sldId="334"/>
        </pc:sldMkLst>
        <pc:spChg chg="mod">
          <ac:chgData name="Jonathan Mah" userId="5261b2f2f3e51194" providerId="LiveId" clId="{F7204CC5-7537-4B51-89F3-6241653AE4D6}" dt="2021-11-19T00:03:09.651" v="360" actId="20577"/>
          <ac:spMkLst>
            <pc:docMk/>
            <pc:sldMk cId="448028236" sldId="334"/>
            <ac:spMk id="3" creationId="{2AA99344-CA3A-4DE9-BF60-3504A8C5DCE3}"/>
          </ac:spMkLst>
        </pc:spChg>
      </pc:sldChg>
      <pc:sldChg chg="modSp del mod">
        <pc:chgData name="Jonathan Mah" userId="5261b2f2f3e51194" providerId="LiveId" clId="{F7204CC5-7537-4B51-89F3-6241653AE4D6}" dt="2021-11-19T00:02:00.432" v="4" actId="47"/>
        <pc:sldMkLst>
          <pc:docMk/>
          <pc:sldMk cId="264992815" sldId="335"/>
        </pc:sldMkLst>
        <pc:spChg chg="mod">
          <ac:chgData name="Jonathan Mah" userId="5261b2f2f3e51194" providerId="LiveId" clId="{F7204CC5-7537-4B51-89F3-6241653AE4D6}" dt="2021-11-19T00:01:59.784" v="3" actId="6549"/>
          <ac:spMkLst>
            <pc:docMk/>
            <pc:sldMk cId="264992815" sldId="335"/>
            <ac:spMk id="2" creationId="{39DDD64E-9BD2-43FE-A884-25E28A6D9104}"/>
          </ac:spMkLst>
        </pc:spChg>
      </pc:sldChg>
      <pc:sldChg chg="modSp mod">
        <pc:chgData name="Jonathan Mah" userId="5261b2f2f3e51194" providerId="LiveId" clId="{F7204CC5-7537-4B51-89F3-6241653AE4D6}" dt="2021-11-19T00:02:34.509" v="224" actId="20577"/>
        <pc:sldMkLst>
          <pc:docMk/>
          <pc:sldMk cId="1670465716" sldId="336"/>
        </pc:sldMkLst>
        <pc:spChg chg="mod">
          <ac:chgData name="Jonathan Mah" userId="5261b2f2f3e51194" providerId="LiveId" clId="{F7204CC5-7537-4B51-89F3-6241653AE4D6}" dt="2021-11-19T00:02:34.509" v="224" actId="20577"/>
          <ac:spMkLst>
            <pc:docMk/>
            <pc:sldMk cId="1670465716" sldId="336"/>
            <ac:spMk id="3" creationId="{7B2E0779-34C0-49CD-B4EC-42B1A025DD19}"/>
          </ac:spMkLst>
        </pc:spChg>
      </pc:sldChg>
      <pc:sldChg chg="del">
        <pc:chgData name="Jonathan Mah" userId="5261b2f2f3e51194" providerId="LiveId" clId="{F7204CC5-7537-4B51-89F3-6241653AE4D6}" dt="2021-11-19T00:02:40.975" v="225" actId="47"/>
        <pc:sldMkLst>
          <pc:docMk/>
          <pc:sldMk cId="3215084605" sldId="337"/>
        </pc:sldMkLst>
      </pc:sldChg>
      <pc:sldChg chg="del">
        <pc:chgData name="Jonathan Mah" userId="5261b2f2f3e51194" providerId="LiveId" clId="{F7204CC5-7537-4B51-89F3-6241653AE4D6}" dt="2021-11-19T00:05:11.769" v="641" actId="47"/>
        <pc:sldMkLst>
          <pc:docMk/>
          <pc:sldMk cId="1382947678" sldId="338"/>
        </pc:sldMkLst>
      </pc:sldChg>
      <pc:sldChg chg="addSp delSp modSp add mod">
        <pc:chgData name="Jonathan Mah" userId="5261b2f2f3e51194" providerId="LiveId" clId="{F7204CC5-7537-4B51-89F3-6241653AE4D6}" dt="2021-11-19T00:10:26.750" v="642" actId="1076"/>
        <pc:sldMkLst>
          <pc:docMk/>
          <pc:sldMk cId="2427039477" sldId="339"/>
        </pc:sldMkLst>
        <pc:spChg chg="mod">
          <ac:chgData name="Jonathan Mah" userId="5261b2f2f3e51194" providerId="LiveId" clId="{F7204CC5-7537-4B51-89F3-6241653AE4D6}" dt="2021-11-19T00:10:26.750" v="642" actId="1076"/>
          <ac:spMkLst>
            <pc:docMk/>
            <pc:sldMk cId="2427039477" sldId="339"/>
            <ac:spMk id="2" creationId="{A721CCB0-C87B-4A37-A2CD-599CFD03D51A}"/>
          </ac:spMkLst>
        </pc:spChg>
        <pc:spChg chg="mod">
          <ac:chgData name="Jonathan Mah" userId="5261b2f2f3e51194" providerId="LiveId" clId="{F7204CC5-7537-4B51-89F3-6241653AE4D6}" dt="2021-11-19T00:04:08.641" v="628" actId="20577"/>
          <ac:spMkLst>
            <pc:docMk/>
            <pc:sldMk cId="2427039477" sldId="339"/>
            <ac:spMk id="3" creationId="{2AA99344-CA3A-4DE9-BF60-3504A8C5DCE3}"/>
          </ac:spMkLst>
        </pc:spChg>
        <pc:picChg chg="add del mod">
          <ac:chgData name="Jonathan Mah" userId="5261b2f2f3e51194" providerId="LiveId" clId="{F7204CC5-7537-4B51-89F3-6241653AE4D6}" dt="2021-11-19T00:04:29.858" v="633" actId="478"/>
          <ac:picMkLst>
            <pc:docMk/>
            <pc:sldMk cId="2427039477" sldId="339"/>
            <ac:picMk id="5" creationId="{20D724F9-85BA-48D6-ABD4-E98C35A0B96A}"/>
          </ac:picMkLst>
        </pc:picChg>
      </pc:sldChg>
      <pc:sldChg chg="addSp delSp modSp add mod">
        <pc:chgData name="Jonathan Mah" userId="5261b2f2f3e51194" providerId="LiveId" clId="{F7204CC5-7537-4B51-89F3-6241653AE4D6}" dt="2021-11-19T00:04:40.494" v="637" actId="478"/>
        <pc:sldMkLst>
          <pc:docMk/>
          <pc:sldMk cId="2841690528" sldId="340"/>
        </pc:sldMkLst>
        <pc:spChg chg="del">
          <ac:chgData name="Jonathan Mah" userId="5261b2f2f3e51194" providerId="LiveId" clId="{F7204CC5-7537-4B51-89F3-6241653AE4D6}" dt="2021-11-19T00:04:39.323" v="636" actId="478"/>
          <ac:spMkLst>
            <pc:docMk/>
            <pc:sldMk cId="2841690528" sldId="340"/>
            <ac:spMk id="2" creationId="{A721CCB0-C87B-4A37-A2CD-599CFD03D51A}"/>
          </ac:spMkLst>
        </pc:spChg>
        <pc:spChg chg="del">
          <ac:chgData name="Jonathan Mah" userId="5261b2f2f3e51194" providerId="LiveId" clId="{F7204CC5-7537-4B51-89F3-6241653AE4D6}" dt="2021-11-19T00:04:34.921" v="634" actId="478"/>
          <ac:spMkLst>
            <pc:docMk/>
            <pc:sldMk cId="2841690528" sldId="340"/>
            <ac:spMk id="3" creationId="{2AA99344-CA3A-4DE9-BF60-3504A8C5DCE3}"/>
          </ac:spMkLst>
        </pc:spChg>
        <pc:spChg chg="add del mod">
          <ac:chgData name="Jonathan Mah" userId="5261b2f2f3e51194" providerId="LiveId" clId="{F7204CC5-7537-4B51-89F3-6241653AE4D6}" dt="2021-11-19T00:04:38.274" v="635" actId="478"/>
          <ac:spMkLst>
            <pc:docMk/>
            <pc:sldMk cId="2841690528" sldId="340"/>
            <ac:spMk id="6" creationId="{E293E46C-F4D6-47C6-A805-D994635610B9}"/>
          </ac:spMkLst>
        </pc:spChg>
        <pc:spChg chg="add del mod">
          <ac:chgData name="Jonathan Mah" userId="5261b2f2f3e51194" providerId="LiveId" clId="{F7204CC5-7537-4B51-89F3-6241653AE4D6}" dt="2021-11-19T00:04:40.494" v="637" actId="478"/>
          <ac:spMkLst>
            <pc:docMk/>
            <pc:sldMk cId="2841690528" sldId="340"/>
            <ac:spMk id="8" creationId="{F290710A-F0CD-4EBA-8DC2-411CEF543734}"/>
          </ac:spMkLst>
        </pc:spChg>
      </pc:sldChg>
      <pc:sldChg chg="modSp add mod">
        <pc:chgData name="Jonathan Mah" userId="5261b2f2f3e51194" providerId="LiveId" clId="{F7204CC5-7537-4B51-89F3-6241653AE4D6}" dt="2021-11-19T00:15:08.078" v="944" actId="15"/>
        <pc:sldMkLst>
          <pc:docMk/>
          <pc:sldMk cId="3815227989" sldId="341"/>
        </pc:sldMkLst>
        <pc:spChg chg="mod">
          <ac:chgData name="Jonathan Mah" userId="5261b2f2f3e51194" providerId="LiveId" clId="{F7204CC5-7537-4B51-89F3-6241653AE4D6}" dt="2021-11-19T00:15:08.078" v="944" actId="15"/>
          <ac:spMkLst>
            <pc:docMk/>
            <pc:sldMk cId="3815227989" sldId="341"/>
            <ac:spMk id="3" creationId="{B7017510-3A51-4778-BB7F-0F91AE0D6F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E120-43C8-4383-B0AB-92B0BB8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0779-34C0-49CD-B4EC-42B1A025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all the files transferred onto project-</a:t>
            </a:r>
            <a:r>
              <a:rPr lang="en-US" dirty="0" err="1"/>
              <a:t>ngarud</a:t>
            </a:r>
            <a:r>
              <a:rPr lang="en-US" dirty="0"/>
              <a:t> and correctly compressed / decompressed. Moving forward I plan to prioritize getting MIDAS to run on these so that we can free up some space.</a:t>
            </a:r>
          </a:p>
        </p:txBody>
      </p:sp>
    </p:spTree>
    <p:extLst>
      <p:ext uri="{BB962C8B-B14F-4D97-AF65-F5344CB8AC3E}">
        <p14:creationId xmlns:p14="http://schemas.microsoft.com/office/powerpoint/2010/main" val="167046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due tomorrow (I think you submitted earlier today, thanks!)</a:t>
            </a:r>
          </a:p>
          <a:p>
            <a:r>
              <a:rPr lang="en-US" dirty="0"/>
              <a:t>I’ll finish this tonight / tomorrow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 dirty="0"/>
              <a:t>Comparing pi across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344-CA3A-4DE9-BF60-3504A8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Takes a long time – I don’t have a particularly elegant or efficient method due to memory constraints.</a:t>
            </a:r>
          </a:p>
          <a:p>
            <a:r>
              <a:rPr lang="en-US" dirty="0"/>
              <a:t>Here’s what I have so far for species which overlap between cohorts and have at least &gt;=5 samples for both cohorts</a:t>
            </a:r>
          </a:p>
        </p:txBody>
      </p:sp>
    </p:spTree>
    <p:extLst>
      <p:ext uri="{BB962C8B-B14F-4D97-AF65-F5344CB8AC3E}">
        <p14:creationId xmlns:p14="http://schemas.microsoft.com/office/powerpoint/2010/main" val="24270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0D724F9-85BA-48D6-ABD4-E98C35A0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Additional analysis: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Consider pi </a:t>
            </a:r>
            <a:r>
              <a:rPr lang="en-US" u="sng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across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hosts</a:t>
            </a:r>
          </a:p>
          <a:p>
            <a:pPr lvl="2"/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Once pi computation is complete across species for both cohorts, perform paired t-test to determine if pi is significantly different between HMP and African data (either on species level or overall)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522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28679</TotalTime>
  <Words>235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Office Theme</vt:lpstr>
      <vt:lpstr>demo_for_ccgb Weekly Update</vt:lpstr>
      <vt:lpstr>Oral Data Download</vt:lpstr>
      <vt:lpstr>NDSEG</vt:lpstr>
      <vt:lpstr>Comparing pi across populations</vt:lpstr>
      <vt:lpstr>PowerPoint Presentation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610</cp:revision>
  <dcterms:created xsi:type="dcterms:W3CDTF">2020-10-07T15:54:11Z</dcterms:created>
  <dcterms:modified xsi:type="dcterms:W3CDTF">2021-11-19T00:15:16Z</dcterms:modified>
</cp:coreProperties>
</file>