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66" r:id="rId3"/>
    <p:sldId id="401" r:id="rId4"/>
    <p:sldId id="4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401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743461-8AA5-4D76-92E2-E503ABDB407D}" v="1" dt="2022-06-24T16:18:20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B2743461-8AA5-4D76-92E2-E503ABDB407D}"/>
    <pc:docChg chg="undo custSel addSld delSld modSld modSection">
      <pc:chgData name="Jonathan Mah" userId="5261b2f2f3e51194" providerId="LiveId" clId="{B2743461-8AA5-4D76-92E2-E503ABDB407D}" dt="2022-06-24T16:21:59.222" v="735" actId="20577"/>
      <pc:docMkLst>
        <pc:docMk/>
      </pc:docMkLst>
      <pc:sldChg chg="modSp mod">
        <pc:chgData name="Jonathan Mah" userId="5261b2f2f3e51194" providerId="LiveId" clId="{B2743461-8AA5-4D76-92E2-E503ABDB407D}" dt="2022-06-24T16:14:08.959" v="2" actId="20577"/>
        <pc:sldMkLst>
          <pc:docMk/>
          <pc:sldMk cId="1442538198" sldId="256"/>
        </pc:sldMkLst>
        <pc:spChg chg="mod">
          <ac:chgData name="Jonathan Mah" userId="5261b2f2f3e51194" providerId="LiveId" clId="{B2743461-8AA5-4D76-92E2-E503ABDB407D}" dt="2022-06-24T16:14:08.959" v="2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modSp mod">
        <pc:chgData name="Jonathan Mah" userId="5261b2f2f3e51194" providerId="LiveId" clId="{B2743461-8AA5-4D76-92E2-E503ABDB407D}" dt="2022-06-24T16:18:10.841" v="149" actId="20577"/>
        <pc:sldMkLst>
          <pc:docMk/>
          <pc:sldMk cId="2977728054" sldId="366"/>
        </pc:sldMkLst>
        <pc:spChg chg="mod">
          <ac:chgData name="Jonathan Mah" userId="5261b2f2f3e51194" providerId="LiveId" clId="{B2743461-8AA5-4D76-92E2-E503ABDB407D}" dt="2022-06-24T16:18:10.841" v="149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del">
        <pc:chgData name="Jonathan Mah" userId="5261b2f2f3e51194" providerId="LiveId" clId="{B2743461-8AA5-4D76-92E2-E503ABDB407D}" dt="2022-06-24T16:14:15.810" v="4" actId="47"/>
        <pc:sldMkLst>
          <pc:docMk/>
          <pc:sldMk cId="2533509981" sldId="399"/>
        </pc:sldMkLst>
      </pc:sldChg>
      <pc:sldChg chg="modSp add mod">
        <pc:chgData name="Jonathan Mah" userId="5261b2f2f3e51194" providerId="LiveId" clId="{B2743461-8AA5-4D76-92E2-E503ABDB407D}" dt="2022-06-24T16:21:59.222" v="735" actId="20577"/>
        <pc:sldMkLst>
          <pc:docMk/>
          <pc:sldMk cId="2010993810" sldId="401"/>
        </pc:sldMkLst>
        <pc:spChg chg="mod">
          <ac:chgData name="Jonathan Mah" userId="5261b2f2f3e51194" providerId="LiveId" clId="{B2743461-8AA5-4D76-92E2-E503ABDB407D}" dt="2022-06-24T16:18:23.441" v="159" actId="20577"/>
          <ac:spMkLst>
            <pc:docMk/>
            <pc:sldMk cId="2010993810" sldId="401"/>
            <ac:spMk id="2" creationId="{8BCDC7F3-0026-4ABC-A1FB-A556D653FBF1}"/>
          </ac:spMkLst>
        </pc:spChg>
        <pc:spChg chg="mod">
          <ac:chgData name="Jonathan Mah" userId="5261b2f2f3e51194" providerId="LiveId" clId="{B2743461-8AA5-4D76-92E2-E503ABDB407D}" dt="2022-06-24T16:21:59.222" v="735" actId="20577"/>
          <ac:spMkLst>
            <pc:docMk/>
            <pc:sldMk cId="2010993810" sldId="401"/>
            <ac:spMk id="3" creationId="{0185D601-86C1-40AA-B68A-90906EDD42C9}"/>
          </ac:spMkLst>
        </pc:spChg>
      </pc:sldChg>
      <pc:sldChg chg="del">
        <pc:chgData name="Jonathan Mah" userId="5261b2f2f3e51194" providerId="LiveId" clId="{B2743461-8AA5-4D76-92E2-E503ABDB407D}" dt="2022-06-24T16:14:14.310" v="3" actId="47"/>
        <pc:sldMkLst>
          <pc:docMk/>
          <pc:sldMk cId="2124606747" sldId="40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7:5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7:08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image" Target="../media/image200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customXml" Target="../ink/ink8.xml"/><Relationship Id="rId5" Type="http://schemas.openxmlformats.org/officeDocument/2006/relationships/customXml" Target="../ink/ink3.xml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20220624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Downsampling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SFS (sample size 25) + Dadi preliminary results</a:t>
            </a:r>
          </a:p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Patric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works now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Overleaf WIP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Key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models of selection that results in SFS that suggests a “false” contraction of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N_e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Balancing selection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 excess of rare and intermediate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freq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Hard sweeps  should results in inferred expansion, however;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Soft sweeps  could result in inferred contraction?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Slim sims to interrogate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Loss of fluctuating selection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Human demography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 bottleneck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099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EC6-73D8-4766-8334-339FDD45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4A0-4056-4C50-9D26-2BA6AE9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14:cNvPr>
              <p14:cNvContentPartPr/>
              <p14:nvPr/>
            </p14:nvContentPartPr>
            <p14:xfrm>
              <a:off x="1508400" y="33146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5B96D3-1015-4E8F-834E-049664E77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33056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14:cNvPr>
              <p14:cNvContentPartPr/>
              <p14:nvPr/>
            </p14:nvContentPartPr>
            <p14:xfrm>
              <a:off x="5691960" y="504045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BBD1C-8B61-4969-892B-4F292BB9C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2960" y="50314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14:cNvPr>
              <p14:cNvContentPartPr/>
              <p14:nvPr/>
            </p14:nvContentPartPr>
            <p14:xfrm>
              <a:off x="4537800" y="55433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EBAF-1CD0-49E5-A921-77610A81A6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8800" y="5538870"/>
                <a:ext cx="18000" cy="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14:cNvPr>
              <p14:cNvContentPartPr/>
              <p14:nvPr/>
            </p14:nvContentPartPr>
            <p14:xfrm>
              <a:off x="4217760" y="530325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B89678-E903-4F7C-8D95-3B57F8E11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8760" y="52942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98BBD-C52A-4231-B101-7836024A3E0A}"/>
              </a:ext>
            </a:extLst>
          </p:cNvPr>
          <p:cNvGrpSpPr/>
          <p:nvPr/>
        </p:nvGrpSpPr>
        <p:grpSpPr>
          <a:xfrm>
            <a:off x="4103280" y="5086170"/>
            <a:ext cx="360" cy="360"/>
            <a:chOff x="4103280" y="50861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D3A5EA-EDC4-4D92-8085-316DE5F3A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9978F7-D06C-4E8E-B2CE-95533AF520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14:cNvPr>
                <p14:cNvContentPartPr/>
                <p14:nvPr/>
              </p14:nvContentPartPr>
              <p14:xfrm>
                <a:off x="4103280" y="508617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202041-0AD6-4654-819B-72228398C8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280" y="5077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14:cNvPr>
              <p14:cNvContentPartPr/>
              <p14:nvPr/>
            </p14:nvContentPartPr>
            <p14:xfrm>
              <a:off x="3817440" y="358893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B1A2E0-8698-499F-8476-3156301B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440" y="3579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13EB473-620D-4E89-B21B-4A6A64C68E05}"/>
              </a:ext>
            </a:extLst>
          </p:cNvPr>
          <p:cNvGrpSpPr/>
          <p:nvPr/>
        </p:nvGrpSpPr>
        <p:grpSpPr>
          <a:xfrm>
            <a:off x="2103120" y="1622970"/>
            <a:ext cx="360" cy="360"/>
            <a:chOff x="2103120" y="16229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03773-27ED-490F-8F2D-925E1078B0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14:cNvPr>
                <p14:cNvContentPartPr/>
                <p14:nvPr/>
              </p14:nvContentPartPr>
              <p14:xfrm>
                <a:off x="2103120" y="162297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206CD0-821B-42F5-B680-1ED5F88144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120" y="1618470"/>
                  <a:ext cx="18000" cy="91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19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Key Issue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6</cp:revision>
  <dcterms:created xsi:type="dcterms:W3CDTF">2020-10-07T15:54:11Z</dcterms:created>
  <dcterms:modified xsi:type="dcterms:W3CDTF">2022-06-24T16:22:03Z</dcterms:modified>
</cp:coreProperties>
</file>