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12" r:id="rId2"/>
    <p:sldId id="413" r:id="rId3"/>
    <p:sldId id="414" r:id="rId4"/>
    <p:sldId id="415" r:id="rId5"/>
    <p:sldId id="416" r:id="rId6"/>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9" dt="2023-06-01T01:05:04.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414" y="-2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833092D5-9927-4807-BE3E-672C10A7E002}"/>
    <pc:docChg chg="custSel addSld modSld sldOrd">
      <pc:chgData name="Jonathan Mah" userId="5261b2f2f3e51194" providerId="LiveId" clId="{833092D5-9927-4807-BE3E-672C10A7E002}" dt="2023-06-01T01:05:39.589" v="97" actId="1037"/>
      <pc:docMkLst>
        <pc:docMk/>
      </pc:docMkLst>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5/31/2023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5/31/2023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663599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770279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770756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764726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766469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663599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5628196"/>
            <a:ext cx="3487710"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663599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772912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772099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771723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768622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663599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6830062"/>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8314349"/>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8345591"/>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5501360"/>
            <a:ext cx="3487710"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645513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646789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671423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671423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665941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665708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697164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697164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700736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700736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655345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654765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679901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680377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674192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674662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712658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713371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707674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709440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816331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812390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840184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837112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836755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831612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863173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863492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860962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861511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816827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9064518"/>
            <a:ext cx="4078934" cy="384592"/>
          </a:xfrm>
          <a:prstGeom prst="rect">
            <a:avLst/>
          </a:prstGeom>
          <a:noFill/>
        </p:spPr>
        <p:txBody>
          <a:bodyPr wrap="square">
            <a:spAutoFit/>
          </a:bodyPr>
          <a:lstStyle/>
          <a:p>
            <a:r>
              <a:rPr lang="en-US" sz="1899"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9042104"/>
            <a:ext cx="4078934" cy="384592"/>
          </a:xfrm>
          <a:prstGeom prst="rect">
            <a:avLst/>
          </a:prstGeom>
          <a:noFill/>
        </p:spPr>
        <p:txBody>
          <a:bodyPr wrap="square">
            <a:spAutoFit/>
          </a:bodyPr>
          <a:lstStyle/>
          <a:p>
            <a:r>
              <a:rPr lang="en-US" sz="1899" dirty="0">
                <a:latin typeface="Yu Gothic" panose="020B0400000000000000" pitchFamily="34" charset="-128"/>
                <a:ea typeface="Yu Gothic" panose="020B0400000000000000" pitchFamily="34" charset="-128"/>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7464748"/>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663599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665535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5689895"/>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7941947"/>
            <a:ext cx="2843624" cy="1001556"/>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Demographic</a:t>
            </a:r>
          </a:p>
          <a:p>
            <a:r>
              <a:rPr lang="en-US" sz="2954" dirty="0">
                <a:latin typeface="Yu Gothic" panose="020B0400000000000000" pitchFamily="34" charset="-128"/>
                <a:ea typeface="Yu Gothic" panose="020B0400000000000000" pitchFamily="34" charset="-128"/>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9111353"/>
            <a:ext cx="2410706" cy="676852"/>
          </a:xfrm>
          <a:prstGeom prst="rect">
            <a:avLst/>
          </a:prstGeom>
          <a:noFill/>
        </p:spPr>
        <p:txBody>
          <a:bodyPr wrap="square">
            <a:spAutoFit/>
          </a:bodyPr>
          <a:lstStyle/>
          <a:p>
            <a:pPr algn="ctr"/>
            <a:r>
              <a:rPr lang="en-US" sz="1899" dirty="0">
                <a:latin typeface="Yu Gothic" panose="020B0400000000000000" pitchFamily="34" charset="-128"/>
                <a:ea typeface="Yu Gothic" panose="020B0400000000000000" pitchFamily="34" charset="-128"/>
              </a:rPr>
              <a:t>Constant effective </a:t>
            </a:r>
          </a:p>
          <a:p>
            <a:pPr algn="ctr"/>
            <a:r>
              <a:rPr lang="en-US" sz="1899" dirty="0">
                <a:latin typeface="Yu Gothic" panose="020B0400000000000000" pitchFamily="34" charset="-128"/>
                <a:ea typeface="Yu Gothic" panose="020B0400000000000000" pitchFamily="34" charset="-128"/>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6830062"/>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spTree>
    <p:extLst>
      <p:ext uri="{BB962C8B-B14F-4D97-AF65-F5344CB8AC3E}">
        <p14:creationId xmlns:p14="http://schemas.microsoft.com/office/powerpoint/2010/main" val="254878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355</TotalTime>
  <Words>194</Words>
  <Application>Microsoft Office PowerPoint</Application>
  <PresentationFormat>Custom</PresentationFormat>
  <Paragraphs>44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2023-06-01T01:05:41Z</dcterms:modified>
</cp:coreProperties>
</file>